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91" r:id="rId6"/>
    <p:sldId id="290" r:id="rId7"/>
    <p:sldId id="278" r:id="rId8"/>
    <p:sldId id="277" r:id="rId9"/>
    <p:sldId id="259" r:id="rId10"/>
    <p:sldId id="279" r:id="rId11"/>
    <p:sldId id="280" r:id="rId12"/>
    <p:sldId id="282" r:id="rId13"/>
    <p:sldId id="283" r:id="rId14"/>
    <p:sldId id="266" r:id="rId15"/>
    <p:sldId id="284" r:id="rId16"/>
    <p:sldId id="285" r:id="rId17"/>
    <p:sldId id="293" r:id="rId18"/>
    <p:sldId id="260" r:id="rId19"/>
    <p:sldId id="287" r:id="rId20"/>
    <p:sldId id="261" r:id="rId21"/>
    <p:sldId id="286" r:id="rId22"/>
    <p:sldId id="262" r:id="rId23"/>
    <p:sldId id="274" r:id="rId24"/>
    <p:sldId id="263" r:id="rId25"/>
    <p:sldId id="264" r:id="rId26"/>
    <p:sldId id="265" r:id="rId27"/>
    <p:sldId id="289" r:id="rId28"/>
    <p:sldId id="267" r:id="rId29"/>
    <p:sldId id="268" r:id="rId30"/>
    <p:sldId id="269" r:id="rId31"/>
    <p:sldId id="270" r:id="rId32"/>
    <p:sldId id="271" r:id="rId33"/>
    <p:sldId id="27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1065B62-E76A-4C51-9BE8-9EE7D0868EDE}">
          <p14:sldIdLst>
            <p14:sldId id="256"/>
            <p14:sldId id="257"/>
            <p14:sldId id="258"/>
            <p14:sldId id="275"/>
            <p14:sldId id="291"/>
            <p14:sldId id="290"/>
            <p14:sldId id="278"/>
            <p14:sldId id="277"/>
            <p14:sldId id="259"/>
            <p14:sldId id="279"/>
            <p14:sldId id="280"/>
            <p14:sldId id="282"/>
            <p14:sldId id="283"/>
            <p14:sldId id="266"/>
            <p14:sldId id="284"/>
            <p14:sldId id="285"/>
            <p14:sldId id="293"/>
            <p14:sldId id="260"/>
            <p14:sldId id="287"/>
            <p14:sldId id="261"/>
            <p14:sldId id="286"/>
            <p14:sldId id="262"/>
            <p14:sldId id="274"/>
            <p14:sldId id="263"/>
            <p14:sldId id="264"/>
            <p14:sldId id="265"/>
            <p14:sldId id="289"/>
            <p14:sldId id="267"/>
            <p14:sldId id="268"/>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B0E11-DF7C-4F92-975D-8346DCEF4B09}" v="111" dt="2023-12-18T07:28:00.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7" autoAdjust="0"/>
    <p:restoredTop sz="94660"/>
  </p:normalViewPr>
  <p:slideViewPr>
    <p:cSldViewPr snapToGrid="0" showGuides="1">
      <p:cViewPr varScale="1">
        <p:scale>
          <a:sx n="74" d="100"/>
          <a:sy n="74" d="100"/>
        </p:scale>
        <p:origin x="267"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星榜 阮" userId="28304402c46bfd64" providerId="LiveId" clId="{D5DB0E11-DF7C-4F92-975D-8346DCEF4B09}"/>
    <pc:docChg chg="undo redo custSel addSld delSld modSld sldOrd addSection delSection modSection">
      <pc:chgData name="星榜 阮" userId="28304402c46bfd64" providerId="LiveId" clId="{D5DB0E11-DF7C-4F92-975D-8346DCEF4B09}" dt="2023-12-18T07:29:27.337" v="1303"/>
      <pc:docMkLst>
        <pc:docMk/>
      </pc:docMkLst>
      <pc:sldChg chg="modSp mod">
        <pc:chgData name="星榜 阮" userId="28304402c46bfd64" providerId="LiveId" clId="{D5DB0E11-DF7C-4F92-975D-8346DCEF4B09}" dt="2023-12-18T06:20:19.678" v="139" actId="1076"/>
        <pc:sldMkLst>
          <pc:docMk/>
          <pc:sldMk cId="3353043121" sldId="256"/>
        </pc:sldMkLst>
        <pc:spChg chg="mod">
          <ac:chgData name="星榜 阮" userId="28304402c46bfd64" providerId="LiveId" clId="{D5DB0E11-DF7C-4F92-975D-8346DCEF4B09}" dt="2023-12-18T06:17:33.540" v="37" actId="20577"/>
          <ac:spMkLst>
            <pc:docMk/>
            <pc:sldMk cId="3353043121" sldId="256"/>
            <ac:spMk id="7" creationId="{E4E81C0A-1C1F-4D06-AC08-DB84715CD856}"/>
          </ac:spMkLst>
        </pc:spChg>
        <pc:spChg chg="mod">
          <ac:chgData name="星榜 阮" userId="28304402c46bfd64" providerId="LiveId" clId="{D5DB0E11-DF7C-4F92-975D-8346DCEF4B09}" dt="2023-12-18T06:17:37.408" v="44" actId="20577"/>
          <ac:spMkLst>
            <pc:docMk/>
            <pc:sldMk cId="3353043121" sldId="256"/>
            <ac:spMk id="8" creationId="{720CD853-1104-4FE5-88B0-B849BEE3F10E}"/>
          </ac:spMkLst>
        </pc:spChg>
        <pc:spChg chg="mod">
          <ac:chgData name="星榜 阮" userId="28304402c46bfd64" providerId="LiveId" clId="{D5DB0E11-DF7C-4F92-975D-8346DCEF4B09}" dt="2023-12-18T06:20:08.489" v="126" actId="20577"/>
          <ac:spMkLst>
            <pc:docMk/>
            <pc:sldMk cId="3353043121" sldId="256"/>
            <ac:spMk id="11" creationId="{F54A08A3-4E3E-4135-AED5-BCF469F338E4}"/>
          </ac:spMkLst>
        </pc:spChg>
        <pc:spChg chg="mod">
          <ac:chgData name="星榜 阮" userId="28304402c46bfd64" providerId="LiveId" clId="{D5DB0E11-DF7C-4F92-975D-8346DCEF4B09}" dt="2023-12-18T06:20:19.678" v="139" actId="1076"/>
          <ac:spMkLst>
            <pc:docMk/>
            <pc:sldMk cId="3353043121" sldId="256"/>
            <ac:spMk id="12" creationId="{33AA4C75-34B7-47D2-AEBE-60DE2FCCD8E4}"/>
          </ac:spMkLst>
        </pc:spChg>
      </pc:sldChg>
      <pc:sldChg chg="delSp modSp mod">
        <pc:chgData name="星榜 阮" userId="28304402c46bfd64" providerId="LiveId" clId="{D5DB0E11-DF7C-4F92-975D-8346DCEF4B09}" dt="2023-12-18T07:23:47.082" v="1204" actId="20577"/>
        <pc:sldMkLst>
          <pc:docMk/>
          <pc:sldMk cId="2361690" sldId="257"/>
        </pc:sldMkLst>
        <pc:spChg chg="mod">
          <ac:chgData name="星榜 阮" userId="28304402c46bfd64" providerId="LiveId" clId="{D5DB0E11-DF7C-4F92-975D-8346DCEF4B09}" dt="2023-12-18T06:28:29.135" v="313" actId="165"/>
          <ac:spMkLst>
            <pc:docMk/>
            <pc:sldMk cId="2361690" sldId="257"/>
            <ac:spMk id="22" creationId="{CE5C3F01-A931-487F-B720-EA3B6900A970}"/>
          </ac:spMkLst>
        </pc:spChg>
        <pc:spChg chg="mod">
          <ac:chgData name="星榜 阮" userId="28304402c46bfd64" providerId="LiveId" clId="{D5DB0E11-DF7C-4F92-975D-8346DCEF4B09}" dt="2023-12-18T06:28:29.135" v="313" actId="165"/>
          <ac:spMkLst>
            <pc:docMk/>
            <pc:sldMk cId="2361690" sldId="257"/>
            <ac:spMk id="23" creationId="{0E2CF707-9833-4665-95C3-CD67E4D2F478}"/>
          </ac:spMkLst>
        </pc:spChg>
        <pc:spChg chg="mod">
          <ac:chgData name="星榜 阮" userId="28304402c46bfd64" providerId="LiveId" clId="{D5DB0E11-DF7C-4F92-975D-8346DCEF4B09}" dt="2023-12-18T06:28:29.135" v="313" actId="165"/>
          <ac:spMkLst>
            <pc:docMk/>
            <pc:sldMk cId="2361690" sldId="257"/>
            <ac:spMk id="25" creationId="{8AE948A9-9C70-4B52-A6F8-8E5955DE0FF2}"/>
          </ac:spMkLst>
        </pc:spChg>
        <pc:spChg chg="mod">
          <ac:chgData name="星榜 阮" userId="28304402c46bfd64" providerId="LiveId" clId="{D5DB0E11-DF7C-4F92-975D-8346DCEF4B09}" dt="2023-12-18T06:28:29.135" v="313" actId="165"/>
          <ac:spMkLst>
            <pc:docMk/>
            <pc:sldMk cId="2361690" sldId="257"/>
            <ac:spMk id="26" creationId="{D6961CE2-5088-4194-8F8A-4C40C921BC87}"/>
          </ac:spMkLst>
        </pc:spChg>
        <pc:spChg chg="mod">
          <ac:chgData name="星榜 阮" userId="28304402c46bfd64" providerId="LiveId" clId="{D5DB0E11-DF7C-4F92-975D-8346DCEF4B09}" dt="2023-12-18T06:28:29.135" v="313" actId="165"/>
          <ac:spMkLst>
            <pc:docMk/>
            <pc:sldMk cId="2361690" sldId="257"/>
            <ac:spMk id="28" creationId="{8FF1A111-3891-4388-A757-701D04173317}"/>
          </ac:spMkLst>
        </pc:spChg>
        <pc:spChg chg="mod">
          <ac:chgData name="星榜 阮" userId="28304402c46bfd64" providerId="LiveId" clId="{D5DB0E11-DF7C-4F92-975D-8346DCEF4B09}" dt="2023-12-18T06:28:29.135" v="313" actId="165"/>
          <ac:spMkLst>
            <pc:docMk/>
            <pc:sldMk cId="2361690" sldId="257"/>
            <ac:spMk id="29" creationId="{5E1A7A71-625F-4594-A615-4C283791BF10}"/>
          </ac:spMkLst>
        </pc:spChg>
        <pc:spChg chg="mod">
          <ac:chgData name="星榜 阮" userId="28304402c46bfd64" providerId="LiveId" clId="{D5DB0E11-DF7C-4F92-975D-8346DCEF4B09}" dt="2023-12-18T06:28:29.135" v="313" actId="165"/>
          <ac:spMkLst>
            <pc:docMk/>
            <pc:sldMk cId="2361690" sldId="257"/>
            <ac:spMk id="30" creationId="{68E0F491-CDEE-48B4-8175-46B90DCD5620}"/>
          </ac:spMkLst>
        </pc:spChg>
        <pc:spChg chg="mod">
          <ac:chgData name="星榜 阮" userId="28304402c46bfd64" providerId="LiveId" clId="{D5DB0E11-DF7C-4F92-975D-8346DCEF4B09}" dt="2023-12-18T06:28:29.135" v="313" actId="165"/>
          <ac:spMkLst>
            <pc:docMk/>
            <pc:sldMk cId="2361690" sldId="257"/>
            <ac:spMk id="31" creationId="{164FF445-3CF2-48BF-A00B-BADFEFBE4FA9}"/>
          </ac:spMkLst>
        </pc:spChg>
        <pc:spChg chg="mod">
          <ac:chgData name="星榜 阮" userId="28304402c46bfd64" providerId="LiveId" clId="{D5DB0E11-DF7C-4F92-975D-8346DCEF4B09}" dt="2023-12-18T06:28:23.351" v="312" actId="165"/>
          <ac:spMkLst>
            <pc:docMk/>
            <pc:sldMk cId="2361690" sldId="257"/>
            <ac:spMk id="35" creationId="{5A92B840-ADCF-4E6D-8D47-B753A7980C09}"/>
          </ac:spMkLst>
        </pc:spChg>
        <pc:spChg chg="mod">
          <ac:chgData name="星榜 阮" userId="28304402c46bfd64" providerId="LiveId" clId="{D5DB0E11-DF7C-4F92-975D-8346DCEF4B09}" dt="2023-12-18T06:28:23.351" v="312" actId="165"/>
          <ac:spMkLst>
            <pc:docMk/>
            <pc:sldMk cId="2361690" sldId="257"/>
            <ac:spMk id="36" creationId="{3BB1C0A8-4A2F-4D7C-BF05-D6C953E4A576}"/>
          </ac:spMkLst>
        </pc:spChg>
        <pc:spChg chg="mod">
          <ac:chgData name="星榜 阮" userId="28304402c46bfd64" providerId="LiveId" clId="{D5DB0E11-DF7C-4F92-975D-8346DCEF4B09}" dt="2023-12-18T07:23:39.958" v="1190" actId="20577"/>
          <ac:spMkLst>
            <pc:docMk/>
            <pc:sldMk cId="2361690" sldId="257"/>
            <ac:spMk id="46" creationId="{467C70E0-9741-494A-B317-21B987BD10F7}"/>
          </ac:spMkLst>
        </pc:spChg>
        <pc:spChg chg="mod">
          <ac:chgData name="星榜 阮" userId="28304402c46bfd64" providerId="LiveId" clId="{D5DB0E11-DF7C-4F92-975D-8346DCEF4B09}" dt="2023-12-18T06:28:29.135" v="313" actId="165"/>
          <ac:spMkLst>
            <pc:docMk/>
            <pc:sldMk cId="2361690" sldId="257"/>
            <ac:spMk id="47" creationId="{78A1F8A2-C967-46A8-BE4C-743671C2DC59}"/>
          </ac:spMkLst>
        </pc:spChg>
        <pc:spChg chg="mod topLvl">
          <ac:chgData name="星榜 阮" userId="28304402c46bfd64" providerId="LiveId" clId="{D5DB0E11-DF7C-4F92-975D-8346DCEF4B09}" dt="2023-12-18T07:23:47.082" v="1204" actId="20577"/>
          <ac:spMkLst>
            <pc:docMk/>
            <pc:sldMk cId="2361690" sldId="257"/>
            <ac:spMk id="57" creationId="{683F372F-E8AD-4FEE-9630-3DD60F870D7A}"/>
          </ac:spMkLst>
        </pc:spChg>
        <pc:spChg chg="mod topLvl">
          <ac:chgData name="星榜 阮" userId="28304402c46bfd64" providerId="LiveId" clId="{D5DB0E11-DF7C-4F92-975D-8346DCEF4B09}" dt="2023-12-18T06:28:23.351" v="312" actId="165"/>
          <ac:spMkLst>
            <pc:docMk/>
            <pc:sldMk cId="2361690" sldId="257"/>
            <ac:spMk id="58" creationId="{A4AA8962-933B-46B7-8606-43ED97A53947}"/>
          </ac:spMkLst>
        </pc:spChg>
        <pc:spChg chg="mod">
          <ac:chgData name="星榜 阮" userId="28304402c46bfd64" providerId="LiveId" clId="{D5DB0E11-DF7C-4F92-975D-8346DCEF4B09}" dt="2023-12-18T06:28:23.351" v="312" actId="165"/>
          <ac:spMkLst>
            <pc:docMk/>
            <pc:sldMk cId="2361690" sldId="257"/>
            <ac:spMk id="67" creationId="{45E05390-8BC6-4FF8-A911-F3EBEDD526C7}"/>
          </ac:spMkLst>
        </pc:spChg>
        <pc:spChg chg="mod">
          <ac:chgData name="星榜 阮" userId="28304402c46bfd64" providerId="LiveId" clId="{D5DB0E11-DF7C-4F92-975D-8346DCEF4B09}" dt="2023-12-18T06:28:23.351" v="312" actId="165"/>
          <ac:spMkLst>
            <pc:docMk/>
            <pc:sldMk cId="2361690" sldId="257"/>
            <ac:spMk id="68" creationId="{9423A006-10F9-4886-B144-A3A7CEDEF8A7}"/>
          </ac:spMkLst>
        </pc:spChg>
        <pc:spChg chg="mod">
          <ac:chgData name="星榜 阮" userId="28304402c46bfd64" providerId="LiveId" clId="{D5DB0E11-DF7C-4F92-975D-8346DCEF4B09}" dt="2023-12-18T06:28:23.351" v="312" actId="165"/>
          <ac:spMkLst>
            <pc:docMk/>
            <pc:sldMk cId="2361690" sldId="257"/>
            <ac:spMk id="69" creationId="{3C568CCF-1C80-48B5-BA3A-1A4FCE3C3092}"/>
          </ac:spMkLst>
        </pc:spChg>
        <pc:spChg chg="mod">
          <ac:chgData name="星榜 阮" userId="28304402c46bfd64" providerId="LiveId" clId="{D5DB0E11-DF7C-4F92-975D-8346DCEF4B09}" dt="2023-12-18T06:28:23.351" v="312" actId="165"/>
          <ac:spMkLst>
            <pc:docMk/>
            <pc:sldMk cId="2361690" sldId="257"/>
            <ac:spMk id="70" creationId="{E23B30D3-8E61-442B-A2AD-2A7E00998573}"/>
          </ac:spMkLst>
        </pc:spChg>
        <pc:spChg chg="mod">
          <ac:chgData name="星榜 阮" userId="28304402c46bfd64" providerId="LiveId" clId="{D5DB0E11-DF7C-4F92-975D-8346DCEF4B09}" dt="2023-12-18T06:28:23.351" v="312" actId="165"/>
          <ac:spMkLst>
            <pc:docMk/>
            <pc:sldMk cId="2361690" sldId="257"/>
            <ac:spMk id="71" creationId="{D197C907-C0F5-4717-AEB6-475EA56A0980}"/>
          </ac:spMkLst>
        </pc:spChg>
        <pc:spChg chg="mod">
          <ac:chgData name="星榜 阮" userId="28304402c46bfd64" providerId="LiveId" clId="{D5DB0E11-DF7C-4F92-975D-8346DCEF4B09}" dt="2023-12-18T06:28:23.351" v="312" actId="165"/>
          <ac:spMkLst>
            <pc:docMk/>
            <pc:sldMk cId="2361690" sldId="257"/>
            <ac:spMk id="72" creationId="{DBD00513-07AB-427A-8D87-AE1B3A5739DD}"/>
          </ac:spMkLst>
        </pc:spChg>
        <pc:spChg chg="mod">
          <ac:chgData name="星榜 阮" userId="28304402c46bfd64" providerId="LiveId" clId="{D5DB0E11-DF7C-4F92-975D-8346DCEF4B09}" dt="2023-12-18T06:28:23.351" v="312" actId="165"/>
          <ac:spMkLst>
            <pc:docMk/>
            <pc:sldMk cId="2361690" sldId="257"/>
            <ac:spMk id="73" creationId="{0A77DED3-19AD-44ED-9669-FE7A932B4FAA}"/>
          </ac:spMkLst>
        </pc:spChg>
        <pc:spChg chg="mod">
          <ac:chgData name="星榜 阮" userId="28304402c46bfd64" providerId="LiveId" clId="{D5DB0E11-DF7C-4F92-975D-8346DCEF4B09}" dt="2023-12-18T06:28:23.351" v="312" actId="165"/>
          <ac:spMkLst>
            <pc:docMk/>
            <pc:sldMk cId="2361690" sldId="257"/>
            <ac:spMk id="74" creationId="{95050BB8-4876-429F-94B7-826475BF4175}"/>
          </ac:spMkLst>
        </pc:spChg>
        <pc:spChg chg="mod">
          <ac:chgData name="星榜 阮" userId="28304402c46bfd64" providerId="LiveId" clId="{D5DB0E11-DF7C-4F92-975D-8346DCEF4B09}" dt="2023-12-18T06:28:23.351" v="312" actId="165"/>
          <ac:spMkLst>
            <pc:docMk/>
            <pc:sldMk cId="2361690" sldId="257"/>
            <ac:spMk id="75" creationId="{D79DC86C-8B54-4CCD-88D4-174C13D7C014}"/>
          </ac:spMkLst>
        </pc:spChg>
        <pc:spChg chg="mod">
          <ac:chgData name="星榜 阮" userId="28304402c46bfd64" providerId="LiveId" clId="{D5DB0E11-DF7C-4F92-975D-8346DCEF4B09}" dt="2023-12-18T06:28:23.351" v="312" actId="165"/>
          <ac:spMkLst>
            <pc:docMk/>
            <pc:sldMk cId="2361690" sldId="257"/>
            <ac:spMk id="76" creationId="{D3B72E2A-EA54-49CB-9BC1-FD05DC4E2725}"/>
          </ac:spMkLst>
        </pc:spChg>
        <pc:spChg chg="mod">
          <ac:chgData name="星榜 阮" userId="28304402c46bfd64" providerId="LiveId" clId="{D5DB0E11-DF7C-4F92-975D-8346DCEF4B09}" dt="2023-12-18T06:28:29.135" v="313" actId="165"/>
          <ac:spMkLst>
            <pc:docMk/>
            <pc:sldMk cId="2361690" sldId="257"/>
            <ac:spMk id="78" creationId="{A14C067C-1FB7-4EBA-89F0-C2FC626BC343}"/>
          </ac:spMkLst>
        </pc:spChg>
        <pc:spChg chg="mod">
          <ac:chgData name="星榜 阮" userId="28304402c46bfd64" providerId="LiveId" clId="{D5DB0E11-DF7C-4F92-975D-8346DCEF4B09}" dt="2023-12-18T06:28:29.135" v="313" actId="165"/>
          <ac:spMkLst>
            <pc:docMk/>
            <pc:sldMk cId="2361690" sldId="257"/>
            <ac:spMk id="79" creationId="{4613939C-4741-4BFA-A148-948507084A63}"/>
          </ac:spMkLst>
        </pc:spChg>
        <pc:spChg chg="mod">
          <ac:chgData name="星榜 阮" userId="28304402c46bfd64" providerId="LiveId" clId="{D5DB0E11-DF7C-4F92-975D-8346DCEF4B09}" dt="2023-12-18T06:28:29.135" v="313" actId="165"/>
          <ac:spMkLst>
            <pc:docMk/>
            <pc:sldMk cId="2361690" sldId="257"/>
            <ac:spMk id="80" creationId="{93C4664F-2AA4-49DB-84F1-8A19E671DEC6}"/>
          </ac:spMkLst>
        </pc:spChg>
        <pc:spChg chg="mod">
          <ac:chgData name="星榜 阮" userId="28304402c46bfd64" providerId="LiveId" clId="{D5DB0E11-DF7C-4F92-975D-8346DCEF4B09}" dt="2023-12-18T06:28:29.135" v="313" actId="165"/>
          <ac:spMkLst>
            <pc:docMk/>
            <pc:sldMk cId="2361690" sldId="257"/>
            <ac:spMk id="81" creationId="{D4BFC389-24F6-43F1-AF22-4D8B73393E14}"/>
          </ac:spMkLst>
        </pc:spChg>
        <pc:spChg chg="mod">
          <ac:chgData name="星榜 阮" userId="28304402c46bfd64" providerId="LiveId" clId="{D5DB0E11-DF7C-4F92-975D-8346DCEF4B09}" dt="2023-12-18T06:28:29.135" v="313" actId="165"/>
          <ac:spMkLst>
            <pc:docMk/>
            <pc:sldMk cId="2361690" sldId="257"/>
            <ac:spMk id="82" creationId="{A09E8C62-9EDB-4370-9484-D54A3053D8DE}"/>
          </ac:spMkLst>
        </pc:spChg>
        <pc:spChg chg="mod">
          <ac:chgData name="星榜 阮" userId="28304402c46bfd64" providerId="LiveId" clId="{D5DB0E11-DF7C-4F92-975D-8346DCEF4B09}" dt="2023-12-18T06:28:29.135" v="313" actId="165"/>
          <ac:spMkLst>
            <pc:docMk/>
            <pc:sldMk cId="2361690" sldId="257"/>
            <ac:spMk id="83" creationId="{24635F9C-5FFD-4152-B9FC-87516A27280B}"/>
          </ac:spMkLst>
        </pc:spChg>
        <pc:spChg chg="mod">
          <ac:chgData name="星榜 阮" userId="28304402c46bfd64" providerId="LiveId" clId="{D5DB0E11-DF7C-4F92-975D-8346DCEF4B09}" dt="2023-12-18T06:28:29.135" v="313" actId="165"/>
          <ac:spMkLst>
            <pc:docMk/>
            <pc:sldMk cId="2361690" sldId="257"/>
            <ac:spMk id="84" creationId="{A6356DF4-F823-469A-B4D8-3CF763DC9984}"/>
          </ac:spMkLst>
        </pc:spChg>
        <pc:spChg chg="mod">
          <ac:chgData name="星榜 阮" userId="28304402c46bfd64" providerId="LiveId" clId="{D5DB0E11-DF7C-4F92-975D-8346DCEF4B09}" dt="2023-12-18T06:28:29.135" v="313" actId="165"/>
          <ac:spMkLst>
            <pc:docMk/>
            <pc:sldMk cId="2361690" sldId="257"/>
            <ac:spMk id="85" creationId="{B599AC54-A864-474D-AD61-ABCA901A2C9A}"/>
          </ac:spMkLst>
        </pc:spChg>
        <pc:spChg chg="mod">
          <ac:chgData name="星榜 阮" userId="28304402c46bfd64" providerId="LiveId" clId="{D5DB0E11-DF7C-4F92-975D-8346DCEF4B09}" dt="2023-12-18T06:28:23.351" v="312" actId="165"/>
          <ac:spMkLst>
            <pc:docMk/>
            <pc:sldMk cId="2361690" sldId="257"/>
            <ac:spMk id="87" creationId="{4CC8B6FC-9202-46DB-9363-C1E1C9FDF2C9}"/>
          </ac:spMkLst>
        </pc:spChg>
        <pc:spChg chg="mod">
          <ac:chgData name="星榜 阮" userId="28304402c46bfd64" providerId="LiveId" clId="{D5DB0E11-DF7C-4F92-975D-8346DCEF4B09}" dt="2023-12-18T06:28:23.351" v="312" actId="165"/>
          <ac:spMkLst>
            <pc:docMk/>
            <pc:sldMk cId="2361690" sldId="257"/>
            <ac:spMk id="88" creationId="{8531D149-2A0F-4ACC-84E3-93DE81F5AA09}"/>
          </ac:spMkLst>
        </pc:spChg>
        <pc:spChg chg="mod">
          <ac:chgData name="星榜 阮" userId="28304402c46bfd64" providerId="LiveId" clId="{D5DB0E11-DF7C-4F92-975D-8346DCEF4B09}" dt="2023-12-18T06:28:23.351" v="312" actId="165"/>
          <ac:spMkLst>
            <pc:docMk/>
            <pc:sldMk cId="2361690" sldId="257"/>
            <ac:spMk id="89" creationId="{66850B9A-DB79-452A-A232-6F157CA5FF80}"/>
          </ac:spMkLst>
        </pc:spChg>
        <pc:spChg chg="mod">
          <ac:chgData name="星榜 阮" userId="28304402c46bfd64" providerId="LiveId" clId="{D5DB0E11-DF7C-4F92-975D-8346DCEF4B09}" dt="2023-12-18T06:28:23.351" v="312" actId="165"/>
          <ac:spMkLst>
            <pc:docMk/>
            <pc:sldMk cId="2361690" sldId="257"/>
            <ac:spMk id="91" creationId="{70D95204-91D1-4DD8-A9F5-EC7A280D07D9}"/>
          </ac:spMkLst>
        </pc:spChg>
        <pc:spChg chg="mod">
          <ac:chgData name="星榜 阮" userId="28304402c46bfd64" providerId="LiveId" clId="{D5DB0E11-DF7C-4F92-975D-8346DCEF4B09}" dt="2023-12-18T06:28:23.351" v="312" actId="165"/>
          <ac:spMkLst>
            <pc:docMk/>
            <pc:sldMk cId="2361690" sldId="257"/>
            <ac:spMk id="92" creationId="{B2097306-5FEC-402B-B1BF-E3926D1DD3AA}"/>
          </ac:spMkLst>
        </pc:spChg>
        <pc:spChg chg="mod">
          <ac:chgData name="星榜 阮" userId="28304402c46bfd64" providerId="LiveId" clId="{D5DB0E11-DF7C-4F92-975D-8346DCEF4B09}" dt="2023-12-18T06:28:23.351" v="312" actId="165"/>
          <ac:spMkLst>
            <pc:docMk/>
            <pc:sldMk cId="2361690" sldId="257"/>
            <ac:spMk id="93" creationId="{519A6897-D2B5-417B-9344-D77340F6B81B}"/>
          </ac:spMkLst>
        </pc:spChg>
        <pc:spChg chg="mod">
          <ac:chgData name="星榜 阮" userId="28304402c46bfd64" providerId="LiveId" clId="{D5DB0E11-DF7C-4F92-975D-8346DCEF4B09}" dt="2023-12-18T06:28:23.351" v="312" actId="165"/>
          <ac:spMkLst>
            <pc:docMk/>
            <pc:sldMk cId="2361690" sldId="257"/>
            <ac:spMk id="94" creationId="{C40E55A0-C722-4846-8B6E-CDE9B1C545D8}"/>
          </ac:spMkLst>
        </pc:spChg>
        <pc:spChg chg="mod">
          <ac:chgData name="星榜 阮" userId="28304402c46bfd64" providerId="LiveId" clId="{D5DB0E11-DF7C-4F92-975D-8346DCEF4B09}" dt="2023-12-18T06:28:23.351" v="312" actId="165"/>
          <ac:spMkLst>
            <pc:docMk/>
            <pc:sldMk cId="2361690" sldId="257"/>
            <ac:spMk id="95" creationId="{DC77D175-F531-4104-9324-382B697D267F}"/>
          </ac:spMkLst>
        </pc:spChg>
        <pc:spChg chg="mod">
          <ac:chgData name="星榜 阮" userId="28304402c46bfd64" providerId="LiveId" clId="{D5DB0E11-DF7C-4F92-975D-8346DCEF4B09}" dt="2023-12-18T06:28:23.351" v="312" actId="165"/>
          <ac:spMkLst>
            <pc:docMk/>
            <pc:sldMk cId="2361690" sldId="257"/>
            <ac:spMk id="96" creationId="{C3AD1703-8478-4DFC-B88A-DC55907E36A9}"/>
          </ac:spMkLst>
        </pc:spChg>
        <pc:spChg chg="mod">
          <ac:chgData name="星榜 阮" userId="28304402c46bfd64" providerId="LiveId" clId="{D5DB0E11-DF7C-4F92-975D-8346DCEF4B09}" dt="2023-12-18T06:28:23.351" v="312" actId="165"/>
          <ac:spMkLst>
            <pc:docMk/>
            <pc:sldMk cId="2361690" sldId="257"/>
            <ac:spMk id="97" creationId="{605CDACF-B4B8-4895-9278-30DE1CB6ACB6}"/>
          </ac:spMkLst>
        </pc:spChg>
        <pc:spChg chg="mod">
          <ac:chgData name="星榜 阮" userId="28304402c46bfd64" providerId="LiveId" clId="{D5DB0E11-DF7C-4F92-975D-8346DCEF4B09}" dt="2023-12-18T06:28:23.351" v="312" actId="165"/>
          <ac:spMkLst>
            <pc:docMk/>
            <pc:sldMk cId="2361690" sldId="257"/>
            <ac:spMk id="98" creationId="{7D7034E6-5EB3-456D-89D5-9D4B1B818EC4}"/>
          </ac:spMkLst>
        </pc:spChg>
        <pc:spChg chg="mod">
          <ac:chgData name="星榜 阮" userId="28304402c46bfd64" providerId="LiveId" clId="{D5DB0E11-DF7C-4F92-975D-8346DCEF4B09}" dt="2023-12-18T06:28:23.351" v="312" actId="165"/>
          <ac:spMkLst>
            <pc:docMk/>
            <pc:sldMk cId="2361690" sldId="257"/>
            <ac:spMk id="99" creationId="{3F7F6FC6-D007-4C08-9F9F-33D268607C9E}"/>
          </ac:spMkLst>
        </pc:spChg>
        <pc:grpChg chg="mod topLvl">
          <ac:chgData name="星榜 阮" userId="28304402c46bfd64" providerId="LiveId" clId="{D5DB0E11-DF7C-4F92-975D-8346DCEF4B09}" dt="2023-12-18T06:28:29.135" v="313" actId="165"/>
          <ac:grpSpMkLst>
            <pc:docMk/>
            <pc:sldMk cId="2361690" sldId="257"/>
            <ac:grpSpMk id="2" creationId="{30542487-0CBD-452E-BF4D-FF135F8D4A4F}"/>
          </ac:grpSpMkLst>
        </pc:grpChg>
        <pc:grpChg chg="del mod topLvl">
          <ac:chgData name="星榜 阮" userId="28304402c46bfd64" providerId="LiveId" clId="{D5DB0E11-DF7C-4F92-975D-8346DCEF4B09}" dt="2023-12-18T06:28:23.351" v="312" actId="165"/>
          <ac:grpSpMkLst>
            <pc:docMk/>
            <pc:sldMk cId="2361690" sldId="257"/>
            <ac:grpSpMk id="5" creationId="{A622F148-5BD2-4B44-AE7F-59C5A00A1DC6}"/>
          </ac:grpSpMkLst>
        </pc:grpChg>
        <pc:grpChg chg="del mod topLvl">
          <ac:chgData name="星榜 阮" userId="28304402c46bfd64" providerId="LiveId" clId="{D5DB0E11-DF7C-4F92-975D-8346DCEF4B09}" dt="2023-12-18T06:28:29.135" v="313" actId="165"/>
          <ac:grpSpMkLst>
            <pc:docMk/>
            <pc:sldMk cId="2361690" sldId="257"/>
            <ac:grpSpMk id="16" creationId="{A0E62220-B8E7-43BA-B3A2-B6064CB92719}"/>
          </ac:grpSpMkLst>
        </pc:grpChg>
        <pc:grpChg chg="mod topLvl">
          <ac:chgData name="星榜 阮" userId="28304402c46bfd64" providerId="LiveId" clId="{D5DB0E11-DF7C-4F92-975D-8346DCEF4B09}" dt="2023-12-18T06:28:29.135" v="313" actId="165"/>
          <ac:grpSpMkLst>
            <pc:docMk/>
            <pc:sldMk cId="2361690" sldId="257"/>
            <ac:grpSpMk id="21" creationId="{0C75A7B5-6AC4-48EA-8470-BC9A048DB1F1}"/>
          </ac:grpSpMkLst>
        </pc:grpChg>
        <pc:grpChg chg="mod topLvl">
          <ac:chgData name="星榜 阮" userId="28304402c46bfd64" providerId="LiveId" clId="{D5DB0E11-DF7C-4F92-975D-8346DCEF4B09}" dt="2023-12-18T06:28:23.351" v="312" actId="165"/>
          <ac:grpSpMkLst>
            <pc:docMk/>
            <pc:sldMk cId="2361690" sldId="257"/>
            <ac:grpSpMk id="34" creationId="{DF5190C2-D1D9-413E-9D7F-84038703A84B}"/>
          </ac:grpSpMkLst>
        </pc:grpChg>
        <pc:grpChg chg="mod topLvl">
          <ac:chgData name="星榜 阮" userId="28304402c46bfd64" providerId="LiveId" clId="{D5DB0E11-DF7C-4F92-975D-8346DCEF4B09}" dt="2023-12-18T06:28:29.135" v="313" actId="165"/>
          <ac:grpSpMkLst>
            <pc:docMk/>
            <pc:sldMk cId="2361690" sldId="257"/>
            <ac:grpSpMk id="45" creationId="{4CE05AE9-CCB0-422E-86B9-B67C5341968B}"/>
          </ac:grpSpMkLst>
        </pc:grpChg>
        <pc:grpChg chg="mod topLvl">
          <ac:chgData name="星榜 阮" userId="28304402c46bfd64" providerId="LiveId" clId="{D5DB0E11-DF7C-4F92-975D-8346DCEF4B09}" dt="2023-12-18T06:28:23.351" v="312" actId="165"/>
          <ac:grpSpMkLst>
            <pc:docMk/>
            <pc:sldMk cId="2361690" sldId="257"/>
            <ac:grpSpMk id="66" creationId="{D095F360-0EDC-444D-8393-3C50E1BE9A7B}"/>
          </ac:grpSpMkLst>
        </pc:grpChg>
        <pc:grpChg chg="mod topLvl">
          <ac:chgData name="星榜 阮" userId="28304402c46bfd64" providerId="LiveId" clId="{D5DB0E11-DF7C-4F92-975D-8346DCEF4B09}" dt="2023-12-18T06:28:29.135" v="313" actId="165"/>
          <ac:grpSpMkLst>
            <pc:docMk/>
            <pc:sldMk cId="2361690" sldId="257"/>
            <ac:grpSpMk id="77" creationId="{FF19BC2C-70D7-426A-A6FD-7B489E310052}"/>
          </ac:grpSpMkLst>
        </pc:grpChg>
        <pc:grpChg chg="mod topLvl">
          <ac:chgData name="星榜 阮" userId="28304402c46bfd64" providerId="LiveId" clId="{D5DB0E11-DF7C-4F92-975D-8346DCEF4B09}" dt="2023-12-18T06:28:23.351" v="312" actId="165"/>
          <ac:grpSpMkLst>
            <pc:docMk/>
            <pc:sldMk cId="2361690" sldId="257"/>
            <ac:grpSpMk id="86" creationId="{047309B7-103D-4D08-B783-416D8F0FEA1A}"/>
          </ac:grpSpMkLst>
        </pc:grpChg>
        <pc:grpChg chg="mod">
          <ac:chgData name="星榜 阮" userId="28304402c46bfd64" providerId="LiveId" clId="{D5DB0E11-DF7C-4F92-975D-8346DCEF4B09}" dt="2023-12-18T06:28:23.351" v="312" actId="165"/>
          <ac:grpSpMkLst>
            <pc:docMk/>
            <pc:sldMk cId="2361690" sldId="257"/>
            <ac:grpSpMk id="90" creationId="{3729ED41-9287-4BDA-B586-D2A84F3B5A03}"/>
          </ac:grpSpMkLst>
        </pc:grpChg>
        <pc:grpChg chg="del mod">
          <ac:chgData name="星榜 阮" userId="28304402c46bfd64" providerId="LiveId" clId="{D5DB0E11-DF7C-4F92-975D-8346DCEF4B09}" dt="2023-12-18T06:28:00.421" v="306" actId="165"/>
          <ac:grpSpMkLst>
            <pc:docMk/>
            <pc:sldMk cId="2361690" sldId="257"/>
            <ac:grpSpMk id="107" creationId="{0226B1A5-1E7C-43FD-AE92-AC8D8A05E371}"/>
          </ac:grpSpMkLst>
        </pc:grpChg>
        <pc:picChg chg="mod">
          <ac:chgData name="星榜 阮" userId="28304402c46bfd64" providerId="LiveId" clId="{D5DB0E11-DF7C-4F92-975D-8346DCEF4B09}" dt="2023-12-18T06:23:02.455" v="248" actId="1076"/>
          <ac:picMkLst>
            <pc:docMk/>
            <pc:sldMk cId="2361690" sldId="257"/>
            <ac:picMk id="113" creationId="{4188A36B-177C-48D1-A7AD-FC2C1F008AE0}"/>
          </ac:picMkLst>
        </pc:picChg>
      </pc:sldChg>
      <pc:sldChg chg="delSp modSp mod">
        <pc:chgData name="星榜 阮" userId="28304402c46bfd64" providerId="LiveId" clId="{D5DB0E11-DF7C-4F92-975D-8346DCEF4B09}" dt="2023-12-18T06:23:14.554" v="250" actId="478"/>
        <pc:sldMkLst>
          <pc:docMk/>
          <pc:sldMk cId="2018306996" sldId="258"/>
        </pc:sldMkLst>
        <pc:spChg chg="mod">
          <ac:chgData name="星榜 阮" userId="28304402c46bfd64" providerId="LiveId" clId="{D5DB0E11-DF7C-4F92-975D-8346DCEF4B09}" dt="2023-12-18T06:23:11.995" v="249"/>
          <ac:spMkLst>
            <pc:docMk/>
            <pc:sldMk cId="2018306996" sldId="258"/>
            <ac:spMk id="30" creationId="{68E0F491-CDEE-48B4-8175-46B90DCD5620}"/>
          </ac:spMkLst>
        </pc:spChg>
        <pc:spChg chg="del">
          <ac:chgData name="星榜 阮" userId="28304402c46bfd64" providerId="LiveId" clId="{D5DB0E11-DF7C-4F92-975D-8346DCEF4B09}" dt="2023-12-18T06:23:14.554" v="250" actId="478"/>
          <ac:spMkLst>
            <pc:docMk/>
            <pc:sldMk cId="2018306996" sldId="258"/>
            <ac:spMk id="100" creationId="{19EDCEC9-61E9-4A71-B965-DD0517554C86}"/>
          </ac:spMkLst>
        </pc:spChg>
      </pc:sldChg>
      <pc:sldChg chg="delSp modSp mod ord">
        <pc:chgData name="星榜 阮" userId="28304402c46bfd64" providerId="LiveId" clId="{D5DB0E11-DF7C-4F92-975D-8346DCEF4B09}" dt="2023-12-18T06:25:18.116" v="266" actId="478"/>
        <pc:sldMkLst>
          <pc:docMk/>
          <pc:sldMk cId="588074356" sldId="259"/>
        </pc:sldMkLst>
        <pc:spChg chg="mod">
          <ac:chgData name="星榜 阮" userId="28304402c46bfd64" providerId="LiveId" clId="{D5DB0E11-DF7C-4F92-975D-8346DCEF4B09}" dt="2023-12-18T06:25:12.956" v="264"/>
          <ac:spMkLst>
            <pc:docMk/>
            <pc:sldMk cId="588074356" sldId="259"/>
            <ac:spMk id="30" creationId="{68E0F491-CDEE-48B4-8175-46B90DCD5620}"/>
          </ac:spMkLst>
        </pc:spChg>
        <pc:spChg chg="del mod">
          <ac:chgData name="星榜 阮" userId="28304402c46bfd64" providerId="LiveId" clId="{D5DB0E11-DF7C-4F92-975D-8346DCEF4B09}" dt="2023-12-18T06:25:18.116" v="266" actId="478"/>
          <ac:spMkLst>
            <pc:docMk/>
            <pc:sldMk cId="588074356" sldId="259"/>
            <ac:spMk id="100" creationId="{19EDCEC9-61E9-4A71-B965-DD0517554C86}"/>
          </ac:spMkLst>
        </pc:spChg>
      </pc:sldChg>
      <pc:sldChg chg="delSp modSp mod ord">
        <pc:chgData name="星榜 阮" userId="28304402c46bfd64" providerId="LiveId" clId="{D5DB0E11-DF7C-4F92-975D-8346DCEF4B09}" dt="2023-12-18T07:24:01.610" v="1219" actId="20577"/>
        <pc:sldMkLst>
          <pc:docMk/>
          <pc:sldMk cId="1113244774" sldId="260"/>
        </pc:sldMkLst>
        <pc:spChg chg="mod">
          <ac:chgData name="星榜 阮" userId="28304402c46bfd64" providerId="LiveId" clId="{D5DB0E11-DF7C-4F92-975D-8346DCEF4B09}" dt="2023-12-18T07:24:01.610" v="1219" actId="20577"/>
          <ac:spMkLst>
            <pc:docMk/>
            <pc:sldMk cId="1113244774" sldId="260"/>
            <ac:spMk id="30" creationId="{68E0F491-CDEE-48B4-8175-46B90DCD5620}"/>
          </ac:spMkLst>
        </pc:spChg>
        <pc:spChg chg="del">
          <ac:chgData name="星榜 阮" userId="28304402c46bfd64" providerId="LiveId" clId="{D5DB0E11-DF7C-4F92-975D-8346DCEF4B09}" dt="2023-12-18T06:25:29.807" v="268" actId="478"/>
          <ac:spMkLst>
            <pc:docMk/>
            <pc:sldMk cId="1113244774" sldId="260"/>
            <ac:spMk id="100" creationId="{19EDCEC9-61E9-4A71-B965-DD0517554C86}"/>
          </ac:spMkLst>
        </pc:spChg>
      </pc:sldChg>
      <pc:sldChg chg="delSp modSp mod ord">
        <pc:chgData name="星榜 阮" userId="28304402c46bfd64" providerId="LiveId" clId="{D5DB0E11-DF7C-4F92-975D-8346DCEF4B09}" dt="2023-12-18T07:24:19.937" v="1238" actId="20577"/>
        <pc:sldMkLst>
          <pc:docMk/>
          <pc:sldMk cId="3406479247" sldId="261"/>
        </pc:sldMkLst>
        <pc:spChg chg="mod">
          <ac:chgData name="星榜 阮" userId="28304402c46bfd64" providerId="LiveId" clId="{D5DB0E11-DF7C-4F92-975D-8346DCEF4B09}" dt="2023-12-18T07:24:19.937" v="1238" actId="20577"/>
          <ac:spMkLst>
            <pc:docMk/>
            <pc:sldMk cId="3406479247" sldId="261"/>
            <ac:spMk id="30" creationId="{68E0F491-CDEE-48B4-8175-46B90DCD5620}"/>
          </ac:spMkLst>
        </pc:spChg>
        <pc:spChg chg="del">
          <ac:chgData name="星榜 阮" userId="28304402c46bfd64" providerId="LiveId" clId="{D5DB0E11-DF7C-4F92-975D-8346DCEF4B09}" dt="2023-12-18T07:24:14.559" v="1222" actId="478"/>
          <ac:spMkLst>
            <pc:docMk/>
            <pc:sldMk cId="3406479247" sldId="261"/>
            <ac:spMk id="100" creationId="{19EDCEC9-61E9-4A71-B965-DD0517554C86}"/>
          </ac:spMkLst>
        </pc:spChg>
      </pc:sldChg>
      <pc:sldChg chg="modSp mod ord">
        <pc:chgData name="星榜 阮" userId="28304402c46bfd64" providerId="LiveId" clId="{D5DB0E11-DF7C-4F92-975D-8346DCEF4B09}" dt="2023-12-18T07:29:27.337" v="1303"/>
        <pc:sldMkLst>
          <pc:docMk/>
          <pc:sldMk cId="2135483998" sldId="262"/>
        </pc:sldMkLst>
        <pc:spChg chg="mod">
          <ac:chgData name="星榜 阮" userId="28304402c46bfd64" providerId="LiveId" clId="{D5DB0E11-DF7C-4F92-975D-8346DCEF4B09}" dt="2023-12-18T07:29:10.041" v="1295" actId="20577"/>
          <ac:spMkLst>
            <pc:docMk/>
            <pc:sldMk cId="2135483998" sldId="262"/>
            <ac:spMk id="7" creationId="{E4E81C0A-1C1F-4D06-AC08-DB84715CD856}"/>
          </ac:spMkLst>
        </pc:spChg>
        <pc:spChg chg="mod">
          <ac:chgData name="星榜 阮" userId="28304402c46bfd64" providerId="LiveId" clId="{D5DB0E11-DF7C-4F92-975D-8346DCEF4B09}" dt="2023-12-18T07:29:13.773" v="1302" actId="20577"/>
          <ac:spMkLst>
            <pc:docMk/>
            <pc:sldMk cId="2135483998" sldId="262"/>
            <ac:spMk id="8" creationId="{720CD853-1104-4FE5-88B0-B849BEE3F10E}"/>
          </ac:spMkLst>
        </pc:spChg>
        <pc:spChg chg="mod">
          <ac:chgData name="星榜 阮" userId="28304402c46bfd64" providerId="LiveId" clId="{D5DB0E11-DF7C-4F92-975D-8346DCEF4B09}" dt="2023-12-18T07:29:27.337" v="1303"/>
          <ac:spMkLst>
            <pc:docMk/>
            <pc:sldMk cId="2135483998" sldId="262"/>
            <ac:spMk id="11" creationId="{F54A08A3-4E3E-4135-AED5-BCF469F338E4}"/>
          </ac:spMkLst>
        </pc:spChg>
      </pc:sldChg>
      <pc:sldChg chg="modSp mod">
        <pc:chgData name="星榜 阮" userId="28304402c46bfd64" providerId="LiveId" clId="{D5DB0E11-DF7C-4F92-975D-8346DCEF4B09}" dt="2023-12-18T06:23:35.944" v="256" actId="1076"/>
        <pc:sldMkLst>
          <pc:docMk/>
          <pc:sldMk cId="740699876" sldId="263"/>
        </pc:sldMkLst>
        <pc:spChg chg="mod">
          <ac:chgData name="星榜 阮" userId="28304402c46bfd64" providerId="LiveId" clId="{D5DB0E11-DF7C-4F92-975D-8346DCEF4B09}" dt="2023-12-18T06:23:31.521" v="255" actId="1076"/>
          <ac:spMkLst>
            <pc:docMk/>
            <pc:sldMk cId="740699876" sldId="263"/>
            <ac:spMk id="20" creationId="{F0611BE8-B18B-4420-9989-6851BB528801}"/>
          </ac:spMkLst>
        </pc:spChg>
        <pc:grpChg chg="mod">
          <ac:chgData name="星榜 阮" userId="28304402c46bfd64" providerId="LiveId" clId="{D5DB0E11-DF7C-4F92-975D-8346DCEF4B09}" dt="2023-12-18T06:23:35.944" v="256" actId="1076"/>
          <ac:grpSpMkLst>
            <pc:docMk/>
            <pc:sldMk cId="740699876" sldId="263"/>
            <ac:grpSpMk id="6" creationId="{88F0E115-1914-4964-B92D-07050E580930}"/>
          </ac:grpSpMkLst>
        </pc:grpChg>
      </pc:sldChg>
      <pc:sldChg chg="new del ord">
        <pc:chgData name="星榜 阮" userId="28304402c46bfd64" providerId="LiveId" clId="{D5DB0E11-DF7C-4F92-975D-8346DCEF4B09}" dt="2023-12-18T06:26:15.438" v="275" actId="47"/>
        <pc:sldMkLst>
          <pc:docMk/>
          <pc:sldMk cId="345243747" sldId="273"/>
        </pc:sldMkLst>
      </pc:sldChg>
      <pc:sldChg chg="del">
        <pc:chgData name="星榜 阮" userId="28304402c46bfd64" providerId="LiveId" clId="{D5DB0E11-DF7C-4F92-975D-8346DCEF4B09}" dt="2023-12-18T06:24:44.402" v="257" actId="2696"/>
        <pc:sldMkLst>
          <pc:docMk/>
          <pc:sldMk cId="1628721982" sldId="273"/>
        </pc:sldMkLst>
      </pc:sldChg>
      <pc:sldChg chg="addSp delSp modSp add mod ord">
        <pc:chgData name="星榜 阮" userId="28304402c46bfd64" providerId="LiveId" clId="{D5DB0E11-DF7C-4F92-975D-8346DCEF4B09}" dt="2023-12-18T07:25:34.044" v="1257" actId="21"/>
        <pc:sldMkLst>
          <pc:docMk/>
          <pc:sldMk cId="3262879972" sldId="274"/>
        </pc:sldMkLst>
        <pc:spChg chg="mod">
          <ac:chgData name="星榜 阮" userId="28304402c46bfd64" providerId="LiveId" clId="{D5DB0E11-DF7C-4F92-975D-8346DCEF4B09}" dt="2023-12-18T06:29:26" v="322" actId="1076"/>
          <ac:spMkLst>
            <pc:docMk/>
            <pc:sldMk cId="3262879972" sldId="274"/>
            <ac:spMk id="5" creationId="{142B6660-6D7A-8534-21A9-983EFD44D855}"/>
          </ac:spMkLst>
        </pc:spChg>
        <pc:spChg chg="add del mod">
          <ac:chgData name="星榜 阮" userId="28304402c46bfd64" providerId="LiveId" clId="{D5DB0E11-DF7C-4F92-975D-8346DCEF4B09}" dt="2023-12-18T06:30:17.094" v="343" actId="21"/>
          <ac:spMkLst>
            <pc:docMk/>
            <pc:sldMk cId="3262879972" sldId="274"/>
            <ac:spMk id="7" creationId="{91F346C1-7BE0-599E-E499-6FDE36E81128}"/>
          </ac:spMkLst>
        </pc:spChg>
        <pc:spChg chg="mod">
          <ac:chgData name="星榜 阮" userId="28304402c46bfd64" providerId="LiveId" clId="{D5DB0E11-DF7C-4F92-975D-8346DCEF4B09}" dt="2023-12-18T06:29:50.396" v="335" actId="20577"/>
          <ac:spMkLst>
            <pc:docMk/>
            <pc:sldMk cId="3262879972" sldId="274"/>
            <ac:spMk id="9" creationId="{9D4DDB75-6B1F-41CA-7667-0ED2B990CE9A}"/>
          </ac:spMkLst>
        </pc:spChg>
        <pc:spChg chg="del mod">
          <ac:chgData name="星榜 阮" userId="28304402c46bfd64" providerId="LiveId" clId="{D5DB0E11-DF7C-4F92-975D-8346DCEF4B09}" dt="2023-12-18T06:29:31.706" v="323" actId="478"/>
          <ac:spMkLst>
            <pc:docMk/>
            <pc:sldMk cId="3262879972" sldId="274"/>
            <ac:spMk id="10" creationId="{D84864DC-53AB-1F4E-CDFF-1D63F11DEE78}"/>
          </ac:spMkLst>
        </pc:spChg>
        <pc:spChg chg="add mod">
          <ac:chgData name="星榜 阮" userId="28304402c46bfd64" providerId="LiveId" clId="{D5DB0E11-DF7C-4F92-975D-8346DCEF4B09}" dt="2023-12-18T06:45:39.170" v="599"/>
          <ac:spMkLst>
            <pc:docMk/>
            <pc:sldMk cId="3262879972" sldId="274"/>
            <ac:spMk id="12" creationId="{7D86F7E5-FF18-61CD-5A11-C65F48D08123}"/>
          </ac:spMkLst>
        </pc:spChg>
        <pc:spChg chg="mod">
          <ac:chgData name="星榜 阮" userId="28304402c46bfd64" providerId="LiveId" clId="{D5DB0E11-DF7C-4F92-975D-8346DCEF4B09}" dt="2023-12-18T06:45:39.170" v="599"/>
          <ac:spMkLst>
            <pc:docMk/>
            <pc:sldMk cId="3262879972" sldId="274"/>
            <ac:spMk id="14" creationId="{D267500C-2BAB-D3D8-6F61-35C489AA4BF4}"/>
          </ac:spMkLst>
        </pc:spChg>
        <pc:spChg chg="mod">
          <ac:chgData name="星榜 阮" userId="28304402c46bfd64" providerId="LiveId" clId="{D5DB0E11-DF7C-4F92-975D-8346DCEF4B09}" dt="2023-12-18T06:45:39.170" v="599"/>
          <ac:spMkLst>
            <pc:docMk/>
            <pc:sldMk cId="3262879972" sldId="274"/>
            <ac:spMk id="19" creationId="{EBCCB7D2-8A65-96CC-D0C9-174C2331FAED}"/>
          </ac:spMkLst>
        </pc:spChg>
        <pc:spChg chg="mod">
          <ac:chgData name="星榜 阮" userId="28304402c46bfd64" providerId="LiveId" clId="{D5DB0E11-DF7C-4F92-975D-8346DCEF4B09}" dt="2023-12-18T06:45:39.170" v="599"/>
          <ac:spMkLst>
            <pc:docMk/>
            <pc:sldMk cId="3262879972" sldId="274"/>
            <ac:spMk id="22" creationId="{78FBD40F-AE5B-FDD3-C505-719970081608}"/>
          </ac:spMkLst>
        </pc:spChg>
        <pc:spChg chg="mod">
          <ac:chgData name="星榜 阮" userId="28304402c46bfd64" providerId="LiveId" clId="{D5DB0E11-DF7C-4F92-975D-8346DCEF4B09}" dt="2023-12-18T06:45:39.170" v="599"/>
          <ac:spMkLst>
            <pc:docMk/>
            <pc:sldMk cId="3262879972" sldId="274"/>
            <ac:spMk id="25" creationId="{6FBE2862-7A89-A583-08A9-DD4F5D8FB190}"/>
          </ac:spMkLst>
        </pc:spChg>
        <pc:spChg chg="mod">
          <ac:chgData name="星榜 阮" userId="28304402c46bfd64" providerId="LiveId" clId="{D5DB0E11-DF7C-4F92-975D-8346DCEF4B09}" dt="2023-12-18T06:45:39.170" v="599"/>
          <ac:spMkLst>
            <pc:docMk/>
            <pc:sldMk cId="3262879972" sldId="274"/>
            <ac:spMk id="26" creationId="{599F6E02-BA36-B3C2-467D-E3342147F619}"/>
          </ac:spMkLst>
        </pc:spChg>
        <pc:spChg chg="mod">
          <ac:chgData name="星榜 阮" userId="28304402c46bfd64" providerId="LiveId" clId="{D5DB0E11-DF7C-4F92-975D-8346DCEF4B09}" dt="2023-12-18T06:45:39.170" v="599"/>
          <ac:spMkLst>
            <pc:docMk/>
            <pc:sldMk cId="3262879972" sldId="274"/>
            <ac:spMk id="27" creationId="{85461805-42EE-E0CB-03B8-5C46B72FAF1F}"/>
          </ac:spMkLst>
        </pc:spChg>
        <pc:spChg chg="mod">
          <ac:chgData name="星榜 阮" userId="28304402c46bfd64" providerId="LiveId" clId="{D5DB0E11-DF7C-4F92-975D-8346DCEF4B09}" dt="2023-12-18T06:45:39.170" v="599"/>
          <ac:spMkLst>
            <pc:docMk/>
            <pc:sldMk cId="3262879972" sldId="274"/>
            <ac:spMk id="28" creationId="{29FC7106-2524-A4EB-C8F0-CAD407B7D1E3}"/>
          </ac:spMkLst>
        </pc:spChg>
        <pc:spChg chg="mod">
          <ac:chgData name="星榜 阮" userId="28304402c46bfd64" providerId="LiveId" clId="{D5DB0E11-DF7C-4F92-975D-8346DCEF4B09}" dt="2023-12-18T06:45:39.170" v="599"/>
          <ac:spMkLst>
            <pc:docMk/>
            <pc:sldMk cId="3262879972" sldId="274"/>
            <ac:spMk id="29" creationId="{AD47BA74-C871-FE0E-8ACE-C3E80D6DA476}"/>
          </ac:spMkLst>
        </pc:spChg>
        <pc:spChg chg="mod">
          <ac:chgData name="星榜 阮" userId="28304402c46bfd64" providerId="LiveId" clId="{D5DB0E11-DF7C-4F92-975D-8346DCEF4B09}" dt="2023-12-18T06:45:39.170" v="599"/>
          <ac:spMkLst>
            <pc:docMk/>
            <pc:sldMk cId="3262879972" sldId="274"/>
            <ac:spMk id="30" creationId="{E13F9A9E-E291-9DC1-4593-FCBA1E6A250E}"/>
          </ac:spMkLst>
        </pc:spChg>
        <pc:spChg chg="mod">
          <ac:chgData name="星榜 阮" userId="28304402c46bfd64" providerId="LiveId" clId="{D5DB0E11-DF7C-4F92-975D-8346DCEF4B09}" dt="2023-12-18T06:45:39.170" v="599"/>
          <ac:spMkLst>
            <pc:docMk/>
            <pc:sldMk cId="3262879972" sldId="274"/>
            <ac:spMk id="31" creationId="{84C4ED61-0623-A714-BACA-CA56B4E5B17C}"/>
          </ac:spMkLst>
        </pc:spChg>
        <pc:spChg chg="mod">
          <ac:chgData name="星榜 阮" userId="28304402c46bfd64" providerId="LiveId" clId="{D5DB0E11-DF7C-4F92-975D-8346DCEF4B09}" dt="2023-12-18T06:45:39.170" v="599"/>
          <ac:spMkLst>
            <pc:docMk/>
            <pc:sldMk cId="3262879972" sldId="274"/>
            <ac:spMk id="32" creationId="{7AE4EF3C-80FB-1579-423A-E3E6F87AAC32}"/>
          </ac:spMkLst>
        </pc:spChg>
        <pc:spChg chg="mod">
          <ac:chgData name="星榜 阮" userId="28304402c46bfd64" providerId="LiveId" clId="{D5DB0E11-DF7C-4F92-975D-8346DCEF4B09}" dt="2023-12-18T06:45:39.170" v="599"/>
          <ac:spMkLst>
            <pc:docMk/>
            <pc:sldMk cId="3262879972" sldId="274"/>
            <ac:spMk id="33" creationId="{E056821C-6907-8913-32B9-CDA7094585FA}"/>
          </ac:spMkLst>
        </pc:spChg>
        <pc:spChg chg="mod">
          <ac:chgData name="星榜 阮" userId="28304402c46bfd64" providerId="LiveId" clId="{D5DB0E11-DF7C-4F92-975D-8346DCEF4B09}" dt="2023-12-18T06:45:39.170" v="599"/>
          <ac:spMkLst>
            <pc:docMk/>
            <pc:sldMk cId="3262879972" sldId="274"/>
            <ac:spMk id="34" creationId="{D154EDD2-EFE5-6ADB-6B36-A8DB93079C66}"/>
          </ac:spMkLst>
        </pc:spChg>
        <pc:spChg chg="mod">
          <ac:chgData name="星榜 阮" userId="28304402c46bfd64" providerId="LiveId" clId="{D5DB0E11-DF7C-4F92-975D-8346DCEF4B09}" dt="2023-12-18T06:45:39.170" v="599"/>
          <ac:spMkLst>
            <pc:docMk/>
            <pc:sldMk cId="3262879972" sldId="274"/>
            <ac:spMk id="35" creationId="{860FD6E2-27B5-5EB4-D2F0-A4217176E466}"/>
          </ac:spMkLst>
        </pc:spChg>
        <pc:spChg chg="mod">
          <ac:chgData name="星榜 阮" userId="28304402c46bfd64" providerId="LiveId" clId="{D5DB0E11-DF7C-4F92-975D-8346DCEF4B09}" dt="2023-12-18T06:45:39.170" v="599"/>
          <ac:spMkLst>
            <pc:docMk/>
            <pc:sldMk cId="3262879972" sldId="274"/>
            <ac:spMk id="36" creationId="{661BC59D-0DBF-3A60-CB73-766BB0EE1059}"/>
          </ac:spMkLst>
        </pc:spChg>
        <pc:spChg chg="mod">
          <ac:chgData name="星榜 阮" userId="28304402c46bfd64" providerId="LiveId" clId="{D5DB0E11-DF7C-4F92-975D-8346DCEF4B09}" dt="2023-12-18T06:45:39.170" v="599"/>
          <ac:spMkLst>
            <pc:docMk/>
            <pc:sldMk cId="3262879972" sldId="274"/>
            <ac:spMk id="37" creationId="{F7231582-2FE7-F327-CEC9-8D7AE7BC285B}"/>
          </ac:spMkLst>
        </pc:spChg>
        <pc:spChg chg="mod">
          <ac:chgData name="星榜 阮" userId="28304402c46bfd64" providerId="LiveId" clId="{D5DB0E11-DF7C-4F92-975D-8346DCEF4B09}" dt="2023-12-18T06:45:39.170" v="599"/>
          <ac:spMkLst>
            <pc:docMk/>
            <pc:sldMk cId="3262879972" sldId="274"/>
            <ac:spMk id="38" creationId="{4CAD1623-AC72-2073-3A33-CA709C03AB37}"/>
          </ac:spMkLst>
        </pc:spChg>
        <pc:spChg chg="mod">
          <ac:chgData name="星榜 阮" userId="28304402c46bfd64" providerId="LiveId" clId="{D5DB0E11-DF7C-4F92-975D-8346DCEF4B09}" dt="2023-12-18T06:45:39.170" v="599"/>
          <ac:spMkLst>
            <pc:docMk/>
            <pc:sldMk cId="3262879972" sldId="274"/>
            <ac:spMk id="39" creationId="{C011F8B7-B960-EBEB-B36A-6333A66FD5BC}"/>
          </ac:spMkLst>
        </pc:spChg>
        <pc:spChg chg="mod">
          <ac:chgData name="星榜 阮" userId="28304402c46bfd64" providerId="LiveId" clId="{D5DB0E11-DF7C-4F92-975D-8346DCEF4B09}" dt="2023-12-18T06:45:39.170" v="599"/>
          <ac:spMkLst>
            <pc:docMk/>
            <pc:sldMk cId="3262879972" sldId="274"/>
            <ac:spMk id="40" creationId="{A0771A0A-BFEC-8202-9744-EA4FD5095F91}"/>
          </ac:spMkLst>
        </pc:spChg>
        <pc:spChg chg="mod">
          <ac:chgData name="星榜 阮" userId="28304402c46bfd64" providerId="LiveId" clId="{D5DB0E11-DF7C-4F92-975D-8346DCEF4B09}" dt="2023-12-18T06:45:39.170" v="599"/>
          <ac:spMkLst>
            <pc:docMk/>
            <pc:sldMk cId="3262879972" sldId="274"/>
            <ac:spMk id="41" creationId="{E1E1DCD5-C7AD-E3DD-342E-66833A3FD8E2}"/>
          </ac:spMkLst>
        </pc:spChg>
        <pc:spChg chg="mod">
          <ac:chgData name="星榜 阮" userId="28304402c46bfd64" providerId="LiveId" clId="{D5DB0E11-DF7C-4F92-975D-8346DCEF4B09}" dt="2023-12-18T06:45:39.170" v="599"/>
          <ac:spMkLst>
            <pc:docMk/>
            <pc:sldMk cId="3262879972" sldId="274"/>
            <ac:spMk id="42" creationId="{47E69668-86FA-2C67-59B6-AE72E0106189}"/>
          </ac:spMkLst>
        </pc:spChg>
        <pc:spChg chg="mod">
          <ac:chgData name="星榜 阮" userId="28304402c46bfd64" providerId="LiveId" clId="{D5DB0E11-DF7C-4F92-975D-8346DCEF4B09}" dt="2023-12-18T06:45:39.170" v="599"/>
          <ac:spMkLst>
            <pc:docMk/>
            <pc:sldMk cId="3262879972" sldId="274"/>
            <ac:spMk id="43" creationId="{962A35F1-8EDA-40B5-5B1D-06ADA716CF2F}"/>
          </ac:spMkLst>
        </pc:spChg>
        <pc:spChg chg="mod">
          <ac:chgData name="星榜 阮" userId="28304402c46bfd64" providerId="LiveId" clId="{D5DB0E11-DF7C-4F92-975D-8346DCEF4B09}" dt="2023-12-18T06:45:39.170" v="599"/>
          <ac:spMkLst>
            <pc:docMk/>
            <pc:sldMk cId="3262879972" sldId="274"/>
            <ac:spMk id="44" creationId="{41D06BA7-E504-EB41-9D46-AE225CA5EDC2}"/>
          </ac:spMkLst>
        </pc:spChg>
        <pc:spChg chg="mod">
          <ac:chgData name="星榜 阮" userId="28304402c46bfd64" providerId="LiveId" clId="{D5DB0E11-DF7C-4F92-975D-8346DCEF4B09}" dt="2023-12-18T06:45:39.170" v="599"/>
          <ac:spMkLst>
            <pc:docMk/>
            <pc:sldMk cId="3262879972" sldId="274"/>
            <ac:spMk id="45" creationId="{086FBBDC-6FD0-EF00-875E-749B5129B538}"/>
          </ac:spMkLst>
        </pc:spChg>
        <pc:spChg chg="mod">
          <ac:chgData name="星榜 阮" userId="28304402c46bfd64" providerId="LiveId" clId="{D5DB0E11-DF7C-4F92-975D-8346DCEF4B09}" dt="2023-12-18T06:45:39.170" v="599"/>
          <ac:spMkLst>
            <pc:docMk/>
            <pc:sldMk cId="3262879972" sldId="274"/>
            <ac:spMk id="46" creationId="{FA5447EB-2782-2261-325B-015CF965BA9B}"/>
          </ac:spMkLst>
        </pc:spChg>
        <pc:spChg chg="mod">
          <ac:chgData name="星榜 阮" userId="28304402c46bfd64" providerId="LiveId" clId="{D5DB0E11-DF7C-4F92-975D-8346DCEF4B09}" dt="2023-12-18T06:45:39.170" v="599"/>
          <ac:spMkLst>
            <pc:docMk/>
            <pc:sldMk cId="3262879972" sldId="274"/>
            <ac:spMk id="47" creationId="{BCCF41A3-447B-28E9-F7D4-1CE3BE95E856}"/>
          </ac:spMkLst>
        </pc:spChg>
        <pc:spChg chg="mod">
          <ac:chgData name="星榜 阮" userId="28304402c46bfd64" providerId="LiveId" clId="{D5DB0E11-DF7C-4F92-975D-8346DCEF4B09}" dt="2023-12-18T06:45:39.170" v="599"/>
          <ac:spMkLst>
            <pc:docMk/>
            <pc:sldMk cId="3262879972" sldId="274"/>
            <ac:spMk id="48" creationId="{19648A3F-615D-8BA1-CED4-BEF1C0E5548D}"/>
          </ac:spMkLst>
        </pc:spChg>
        <pc:spChg chg="mod">
          <ac:chgData name="星榜 阮" userId="28304402c46bfd64" providerId="LiveId" clId="{D5DB0E11-DF7C-4F92-975D-8346DCEF4B09}" dt="2023-12-18T06:45:39.170" v="599"/>
          <ac:spMkLst>
            <pc:docMk/>
            <pc:sldMk cId="3262879972" sldId="274"/>
            <ac:spMk id="49" creationId="{B84854B8-853E-7CE9-78C5-34F6186A4C2B}"/>
          </ac:spMkLst>
        </pc:spChg>
        <pc:spChg chg="add del mod">
          <ac:chgData name="星榜 阮" userId="28304402c46bfd64" providerId="LiveId" clId="{D5DB0E11-DF7C-4F92-975D-8346DCEF4B09}" dt="2023-12-18T07:25:34.044" v="1257" actId="21"/>
          <ac:spMkLst>
            <pc:docMk/>
            <pc:sldMk cId="3262879972" sldId="274"/>
            <ac:spMk id="50" creationId="{391BA183-029D-32AA-7C22-B25912121268}"/>
          </ac:spMkLst>
        </pc:spChg>
        <pc:spChg chg="add del mod">
          <ac:chgData name="星榜 阮" userId="28304402c46bfd64" providerId="LiveId" clId="{D5DB0E11-DF7C-4F92-975D-8346DCEF4B09}" dt="2023-12-18T07:25:34.044" v="1257" actId="21"/>
          <ac:spMkLst>
            <pc:docMk/>
            <pc:sldMk cId="3262879972" sldId="274"/>
            <ac:spMk id="51" creationId="{9D4DD94D-2803-C86E-067B-9DCE179BCB93}"/>
          </ac:spMkLst>
        </pc:spChg>
        <pc:grpChg chg="add del mod">
          <ac:chgData name="星榜 阮" userId="28304402c46bfd64" providerId="LiveId" clId="{D5DB0E11-DF7C-4F92-975D-8346DCEF4B09}" dt="2023-12-18T06:30:18.640" v="344" actId="21"/>
          <ac:grpSpMkLst>
            <pc:docMk/>
            <pc:sldMk cId="3262879972" sldId="274"/>
            <ac:grpSpMk id="2" creationId="{38317A43-FCA1-20FD-1768-3E919E719C4A}"/>
          </ac:grpSpMkLst>
        </pc:grpChg>
        <pc:grpChg chg="del">
          <ac:chgData name="星榜 阮" userId="28304402c46bfd64" providerId="LiveId" clId="{D5DB0E11-DF7C-4F92-975D-8346DCEF4B09}" dt="2023-12-18T06:26:18.934" v="276" actId="478"/>
          <ac:grpSpMkLst>
            <pc:docMk/>
            <pc:sldMk cId="3262879972" sldId="274"/>
            <ac:grpSpMk id="4" creationId="{7944EDAC-9289-448A-948C-28F5632089C2}"/>
          </ac:grpSpMkLst>
        </pc:grpChg>
        <pc:grpChg chg="add mod">
          <ac:chgData name="星榜 阮" userId="28304402c46bfd64" providerId="LiveId" clId="{D5DB0E11-DF7C-4F92-975D-8346DCEF4B09}" dt="2023-12-18T06:45:39.170" v="599"/>
          <ac:grpSpMkLst>
            <pc:docMk/>
            <pc:sldMk cId="3262879972" sldId="274"/>
            <ac:grpSpMk id="13" creationId="{A02216A5-E817-C48F-6F40-FCDF029F3D44}"/>
          </ac:grpSpMkLst>
        </pc:grpChg>
        <pc:grpChg chg="add mod">
          <ac:chgData name="星榜 阮" userId="28304402c46bfd64" providerId="LiveId" clId="{D5DB0E11-DF7C-4F92-975D-8346DCEF4B09}" dt="2023-12-18T06:45:39.170" v="599"/>
          <ac:grpSpMkLst>
            <pc:docMk/>
            <pc:sldMk cId="3262879972" sldId="274"/>
            <ac:grpSpMk id="21" creationId="{B5127A9C-2E21-E9E8-AB4F-B5B0A6675329}"/>
          </ac:grpSpMkLst>
        </pc:grpChg>
        <pc:picChg chg="del">
          <ac:chgData name="星榜 阮" userId="28304402c46bfd64" providerId="LiveId" clId="{D5DB0E11-DF7C-4F92-975D-8346DCEF4B09}" dt="2023-12-18T06:26:18.934" v="276" actId="478"/>
          <ac:picMkLst>
            <pc:docMk/>
            <pc:sldMk cId="3262879972" sldId="274"/>
            <ac:picMk id="23" creationId="{4B3FDF2D-71AC-4474-83FC-6FBC0C75F6AD}"/>
          </ac:picMkLst>
        </pc:picChg>
        <pc:picChg chg="add del mod">
          <ac:chgData name="星榜 阮" userId="28304402c46bfd64" providerId="LiveId" clId="{D5DB0E11-DF7C-4F92-975D-8346DCEF4B09}" dt="2023-12-18T07:25:34.044" v="1257" actId="21"/>
          <ac:picMkLst>
            <pc:docMk/>
            <pc:sldMk cId="3262879972" sldId="274"/>
            <ac:picMk id="52" creationId="{F45FEFCF-D1D3-27A0-4EF6-96DD121FF513}"/>
          </ac:picMkLst>
        </pc:picChg>
        <pc:picChg chg="add del mod">
          <ac:chgData name="星榜 阮" userId="28304402c46bfd64" providerId="LiveId" clId="{D5DB0E11-DF7C-4F92-975D-8346DCEF4B09}" dt="2023-12-18T07:25:34.044" v="1257" actId="21"/>
          <ac:picMkLst>
            <pc:docMk/>
            <pc:sldMk cId="3262879972" sldId="274"/>
            <ac:picMk id="53" creationId="{9B6A3F10-DBCA-AAF9-B443-6A6AC3A52C83}"/>
          </ac:picMkLst>
        </pc:picChg>
        <pc:cxnChg chg="del">
          <ac:chgData name="星榜 阮" userId="28304402c46bfd64" providerId="LiveId" clId="{D5DB0E11-DF7C-4F92-975D-8346DCEF4B09}" dt="2023-12-18T06:26:18.934" v="276" actId="478"/>
          <ac:cxnSpMkLst>
            <pc:docMk/>
            <pc:sldMk cId="3262879972" sldId="274"/>
            <ac:cxnSpMk id="8" creationId="{1EE3315B-FA18-4C42-93F6-1D4B3B8B4CC3}"/>
          </ac:cxnSpMkLst>
        </pc:cxnChg>
      </pc:sldChg>
      <pc:sldChg chg="addSp modSp add mod">
        <pc:chgData name="星榜 阮" userId="28304402c46bfd64" providerId="LiveId" clId="{D5DB0E11-DF7C-4F92-975D-8346DCEF4B09}" dt="2023-12-18T06:37:34.115" v="375" actId="113"/>
        <pc:sldMkLst>
          <pc:docMk/>
          <pc:sldMk cId="3314026622" sldId="275"/>
        </pc:sldMkLst>
        <pc:spChg chg="mod">
          <ac:chgData name="星榜 阮" userId="28304402c46bfd64" providerId="LiveId" clId="{D5DB0E11-DF7C-4F92-975D-8346DCEF4B09}" dt="2023-12-18T06:30:20.073" v="345"/>
          <ac:spMkLst>
            <pc:docMk/>
            <pc:sldMk cId="3314026622" sldId="275"/>
            <ac:spMk id="5" creationId="{142B6660-6D7A-8534-21A9-983EFD44D855}"/>
          </ac:spMkLst>
        </pc:spChg>
        <pc:spChg chg="mod">
          <ac:chgData name="星榜 阮" userId="28304402c46bfd64" providerId="LiveId" clId="{D5DB0E11-DF7C-4F92-975D-8346DCEF4B09}" dt="2023-12-18T06:37:34.115" v="375" actId="113"/>
          <ac:spMkLst>
            <pc:docMk/>
            <pc:sldMk cId="3314026622" sldId="275"/>
            <ac:spMk id="7" creationId="{91F346C1-7BE0-599E-E499-6FDE36E81128}"/>
          </ac:spMkLst>
        </pc:spChg>
        <pc:spChg chg="mod">
          <ac:chgData name="星榜 阮" userId="28304402c46bfd64" providerId="LiveId" clId="{D5DB0E11-DF7C-4F92-975D-8346DCEF4B09}" dt="2023-12-18T06:30:20.073" v="345"/>
          <ac:spMkLst>
            <pc:docMk/>
            <pc:sldMk cId="3314026622" sldId="275"/>
            <ac:spMk id="9" creationId="{9D4DDB75-6B1F-41CA-7667-0ED2B990CE9A}"/>
          </ac:spMkLst>
        </pc:spChg>
        <pc:spChg chg="mod">
          <ac:chgData name="星榜 阮" userId="28304402c46bfd64" providerId="LiveId" clId="{D5DB0E11-DF7C-4F92-975D-8346DCEF4B09}" dt="2023-12-18T06:26:40.288" v="280"/>
          <ac:spMkLst>
            <pc:docMk/>
            <pc:sldMk cId="3314026622" sldId="275"/>
            <ac:spMk id="20" creationId="{F0611BE8-B18B-4420-9989-6851BB528801}"/>
          </ac:spMkLst>
        </pc:spChg>
        <pc:grpChg chg="add mod">
          <ac:chgData name="星榜 阮" userId="28304402c46bfd64" providerId="LiveId" clId="{D5DB0E11-DF7C-4F92-975D-8346DCEF4B09}" dt="2023-12-18T06:36:32.302" v="348" actId="1076"/>
          <ac:grpSpMkLst>
            <pc:docMk/>
            <pc:sldMk cId="3314026622" sldId="275"/>
            <ac:grpSpMk id="2" creationId="{38317A43-FCA1-20FD-1768-3E919E719C4A}"/>
          </ac:grpSpMkLst>
        </pc:grpChg>
        <pc:grpChg chg="mod">
          <ac:chgData name="星榜 阮" userId="28304402c46bfd64" providerId="LiveId" clId="{D5DB0E11-DF7C-4F92-975D-8346DCEF4B09}" dt="2023-12-18T06:26:43.915" v="282" actId="1076"/>
          <ac:grpSpMkLst>
            <pc:docMk/>
            <pc:sldMk cId="3314026622" sldId="275"/>
            <ac:grpSpMk id="6" creationId="{88F0E115-1914-4964-B92D-07050E580930}"/>
          </ac:grpSpMkLst>
        </pc:grpChg>
      </pc:sldChg>
      <pc:sldChg chg="addSp modSp add del mod">
        <pc:chgData name="星榜 阮" userId="28304402c46bfd64" providerId="LiveId" clId="{D5DB0E11-DF7C-4F92-975D-8346DCEF4B09}" dt="2023-12-18T06:40:46.107" v="460" actId="47"/>
        <pc:sldMkLst>
          <pc:docMk/>
          <pc:sldMk cId="3798589859" sldId="276"/>
        </pc:sldMkLst>
        <pc:spChg chg="mod">
          <ac:chgData name="星榜 阮" userId="28304402c46bfd64" providerId="LiveId" clId="{D5DB0E11-DF7C-4F92-975D-8346DCEF4B09}" dt="2023-12-18T06:37:42.526" v="381" actId="20577"/>
          <ac:spMkLst>
            <pc:docMk/>
            <pc:sldMk cId="3798589859" sldId="276"/>
            <ac:spMk id="9" creationId="{4EA51D37-501E-E1FC-AE82-BC3C3C5D72B1}"/>
          </ac:spMkLst>
        </pc:spChg>
        <pc:spChg chg="mod">
          <ac:chgData name="星榜 阮" userId="28304402c46bfd64" providerId="LiveId" clId="{D5DB0E11-DF7C-4F92-975D-8346DCEF4B09}" dt="2023-12-18T06:39:18.690" v="428" actId="207"/>
          <ac:spMkLst>
            <pc:docMk/>
            <pc:sldMk cId="3798589859" sldId="276"/>
            <ac:spMk id="10" creationId="{2BB57713-E816-51BD-1774-4EB8B2906CC8}"/>
          </ac:spMkLst>
        </pc:spChg>
        <pc:spChg chg="mod">
          <ac:chgData name="星榜 阮" userId="28304402c46bfd64" providerId="LiveId" clId="{D5DB0E11-DF7C-4F92-975D-8346DCEF4B09}" dt="2023-12-18T06:39:50.651" v="458" actId="20577"/>
          <ac:spMkLst>
            <pc:docMk/>
            <pc:sldMk cId="3798589859" sldId="276"/>
            <ac:spMk id="11" creationId="{E682F036-621D-015E-D12D-620CF42AD783}"/>
          </ac:spMkLst>
        </pc:spChg>
        <pc:spChg chg="mod">
          <ac:chgData name="星榜 阮" userId="28304402c46bfd64" providerId="LiveId" clId="{D5DB0E11-DF7C-4F92-975D-8346DCEF4B09}" dt="2023-12-18T06:37:12.275" v="350"/>
          <ac:spMkLst>
            <pc:docMk/>
            <pc:sldMk cId="3798589859" sldId="276"/>
            <ac:spMk id="12" creationId="{C9B84ACE-CACE-22CA-0A48-85B666716095}"/>
          </ac:spMkLst>
        </pc:spChg>
        <pc:spChg chg="mod">
          <ac:chgData name="星榜 阮" userId="28304402c46bfd64" providerId="LiveId" clId="{D5DB0E11-DF7C-4F92-975D-8346DCEF4B09}" dt="2023-12-18T06:37:12.275" v="350"/>
          <ac:spMkLst>
            <pc:docMk/>
            <pc:sldMk cId="3798589859" sldId="276"/>
            <ac:spMk id="13" creationId="{626ED288-ECCD-9B85-48EF-4363BC4084BB}"/>
          </ac:spMkLst>
        </pc:spChg>
        <pc:spChg chg="mod">
          <ac:chgData name="星榜 阮" userId="28304402c46bfd64" providerId="LiveId" clId="{D5DB0E11-DF7C-4F92-975D-8346DCEF4B09}" dt="2023-12-18T06:37:12.275" v="350"/>
          <ac:spMkLst>
            <pc:docMk/>
            <pc:sldMk cId="3798589859" sldId="276"/>
            <ac:spMk id="14" creationId="{B8C21BE3-E4BE-8E45-598E-12490D4C5485}"/>
          </ac:spMkLst>
        </pc:spChg>
        <pc:spChg chg="mod">
          <ac:chgData name="星榜 阮" userId="28304402c46bfd64" providerId="LiveId" clId="{D5DB0E11-DF7C-4F92-975D-8346DCEF4B09}" dt="2023-12-18T06:37:12.275" v="350"/>
          <ac:spMkLst>
            <pc:docMk/>
            <pc:sldMk cId="3798589859" sldId="276"/>
            <ac:spMk id="15" creationId="{42221296-27DF-AC29-2DC7-84181111E2C7}"/>
          </ac:spMkLst>
        </pc:spChg>
        <pc:spChg chg="mod">
          <ac:chgData name="星榜 阮" userId="28304402c46bfd64" providerId="LiveId" clId="{D5DB0E11-DF7C-4F92-975D-8346DCEF4B09}" dt="2023-12-18T06:37:12.275" v="350"/>
          <ac:spMkLst>
            <pc:docMk/>
            <pc:sldMk cId="3798589859" sldId="276"/>
            <ac:spMk id="16" creationId="{1CBBF1E2-A9F5-0FA4-72E9-1BF0E3ED4307}"/>
          </ac:spMkLst>
        </pc:spChg>
        <pc:spChg chg="mod">
          <ac:chgData name="星榜 阮" userId="28304402c46bfd64" providerId="LiveId" clId="{D5DB0E11-DF7C-4F92-975D-8346DCEF4B09}" dt="2023-12-18T06:37:12.275" v="350"/>
          <ac:spMkLst>
            <pc:docMk/>
            <pc:sldMk cId="3798589859" sldId="276"/>
            <ac:spMk id="18" creationId="{F3C4764A-A138-FBFB-A51A-1DDC9FCF77B4}"/>
          </ac:spMkLst>
        </pc:spChg>
        <pc:spChg chg="mod">
          <ac:chgData name="星榜 阮" userId="28304402c46bfd64" providerId="LiveId" clId="{D5DB0E11-DF7C-4F92-975D-8346DCEF4B09}" dt="2023-12-18T06:37:12.275" v="350"/>
          <ac:spMkLst>
            <pc:docMk/>
            <pc:sldMk cId="3798589859" sldId="276"/>
            <ac:spMk id="19" creationId="{7E1E5E16-6BE2-FD7C-5515-D6C8BFD82264}"/>
          </ac:spMkLst>
        </pc:spChg>
        <pc:spChg chg="mod">
          <ac:chgData name="星榜 阮" userId="28304402c46bfd64" providerId="LiveId" clId="{D5DB0E11-DF7C-4F92-975D-8346DCEF4B09}" dt="2023-12-18T06:37:12.275" v="350"/>
          <ac:spMkLst>
            <pc:docMk/>
            <pc:sldMk cId="3798589859" sldId="276"/>
            <ac:spMk id="21" creationId="{2DA61069-F2E3-62AA-07E2-B3E90709C18E}"/>
          </ac:spMkLst>
        </pc:spChg>
        <pc:spChg chg="mod">
          <ac:chgData name="星榜 阮" userId="28304402c46bfd64" providerId="LiveId" clId="{D5DB0E11-DF7C-4F92-975D-8346DCEF4B09}" dt="2023-12-18T06:37:12.275" v="350"/>
          <ac:spMkLst>
            <pc:docMk/>
            <pc:sldMk cId="3798589859" sldId="276"/>
            <ac:spMk id="23" creationId="{E628AA07-7272-CEFE-101B-703AED1DEF10}"/>
          </ac:spMkLst>
        </pc:spChg>
        <pc:spChg chg="mod">
          <ac:chgData name="星榜 阮" userId="28304402c46bfd64" providerId="LiveId" clId="{D5DB0E11-DF7C-4F92-975D-8346DCEF4B09}" dt="2023-12-18T06:37:12.275" v="350"/>
          <ac:spMkLst>
            <pc:docMk/>
            <pc:sldMk cId="3798589859" sldId="276"/>
            <ac:spMk id="25" creationId="{2CA85F5B-E6E0-BE42-08E1-CDB3BF313D5C}"/>
          </ac:spMkLst>
        </pc:spChg>
        <pc:spChg chg="mod">
          <ac:chgData name="星榜 阮" userId="28304402c46bfd64" providerId="LiveId" clId="{D5DB0E11-DF7C-4F92-975D-8346DCEF4B09}" dt="2023-12-18T06:37:12.275" v="350"/>
          <ac:spMkLst>
            <pc:docMk/>
            <pc:sldMk cId="3798589859" sldId="276"/>
            <ac:spMk id="26" creationId="{1C40AC77-9018-65C5-1C73-6FE5CD9227EB}"/>
          </ac:spMkLst>
        </pc:spChg>
        <pc:spChg chg="mod">
          <ac:chgData name="星榜 阮" userId="28304402c46bfd64" providerId="LiveId" clId="{D5DB0E11-DF7C-4F92-975D-8346DCEF4B09}" dt="2023-12-18T06:37:12.275" v="350"/>
          <ac:spMkLst>
            <pc:docMk/>
            <pc:sldMk cId="3798589859" sldId="276"/>
            <ac:spMk id="27" creationId="{DA01C320-4AD9-4749-2670-044D079E075B}"/>
          </ac:spMkLst>
        </pc:spChg>
        <pc:spChg chg="mod">
          <ac:chgData name="星榜 阮" userId="28304402c46bfd64" providerId="LiveId" clId="{D5DB0E11-DF7C-4F92-975D-8346DCEF4B09}" dt="2023-12-18T06:37:12.275" v="350"/>
          <ac:spMkLst>
            <pc:docMk/>
            <pc:sldMk cId="3798589859" sldId="276"/>
            <ac:spMk id="28" creationId="{B989ED9E-A498-10DC-89BC-6914C18B2DDC}"/>
          </ac:spMkLst>
        </pc:spChg>
        <pc:spChg chg="mod">
          <ac:chgData name="星榜 阮" userId="28304402c46bfd64" providerId="LiveId" clId="{D5DB0E11-DF7C-4F92-975D-8346DCEF4B09}" dt="2023-12-18T06:37:12.275" v="350"/>
          <ac:spMkLst>
            <pc:docMk/>
            <pc:sldMk cId="3798589859" sldId="276"/>
            <ac:spMk id="29" creationId="{18E4BFFE-490C-D993-45B1-D8B00423A30F}"/>
          </ac:spMkLst>
        </pc:spChg>
        <pc:spChg chg="mod">
          <ac:chgData name="星榜 阮" userId="28304402c46bfd64" providerId="LiveId" clId="{D5DB0E11-DF7C-4F92-975D-8346DCEF4B09}" dt="2023-12-18T06:37:12.275" v="350"/>
          <ac:spMkLst>
            <pc:docMk/>
            <pc:sldMk cId="3798589859" sldId="276"/>
            <ac:spMk id="30" creationId="{6EBDCB8D-D715-AF95-1120-D7B0B17F3314}"/>
          </ac:spMkLst>
        </pc:spChg>
        <pc:spChg chg="mod">
          <ac:chgData name="星榜 阮" userId="28304402c46bfd64" providerId="LiveId" clId="{D5DB0E11-DF7C-4F92-975D-8346DCEF4B09}" dt="2023-12-18T06:37:12.275" v="350"/>
          <ac:spMkLst>
            <pc:docMk/>
            <pc:sldMk cId="3798589859" sldId="276"/>
            <ac:spMk id="31" creationId="{A5D8E947-D531-9A21-F4D8-1688EE4DCE34}"/>
          </ac:spMkLst>
        </pc:spChg>
        <pc:spChg chg="mod">
          <ac:chgData name="星榜 阮" userId="28304402c46bfd64" providerId="LiveId" clId="{D5DB0E11-DF7C-4F92-975D-8346DCEF4B09}" dt="2023-12-18T06:37:12.275" v="350"/>
          <ac:spMkLst>
            <pc:docMk/>
            <pc:sldMk cId="3798589859" sldId="276"/>
            <ac:spMk id="32" creationId="{DA44172C-4459-93AA-2214-581BE7CA0C28}"/>
          </ac:spMkLst>
        </pc:spChg>
        <pc:spChg chg="mod">
          <ac:chgData name="星榜 阮" userId="28304402c46bfd64" providerId="LiveId" clId="{D5DB0E11-DF7C-4F92-975D-8346DCEF4B09}" dt="2023-12-18T06:37:12.275" v="350"/>
          <ac:spMkLst>
            <pc:docMk/>
            <pc:sldMk cId="3798589859" sldId="276"/>
            <ac:spMk id="33" creationId="{32FDFB8C-C6B9-9129-07EB-108287CA2147}"/>
          </ac:spMkLst>
        </pc:spChg>
        <pc:spChg chg="mod">
          <ac:chgData name="星榜 阮" userId="28304402c46bfd64" providerId="LiveId" clId="{D5DB0E11-DF7C-4F92-975D-8346DCEF4B09}" dt="2023-12-18T06:37:12.275" v="350"/>
          <ac:spMkLst>
            <pc:docMk/>
            <pc:sldMk cId="3798589859" sldId="276"/>
            <ac:spMk id="34" creationId="{61730A62-50DD-67A5-9E55-ABA6286594AE}"/>
          </ac:spMkLst>
        </pc:spChg>
        <pc:spChg chg="mod">
          <ac:chgData name="星榜 阮" userId="28304402c46bfd64" providerId="LiveId" clId="{D5DB0E11-DF7C-4F92-975D-8346DCEF4B09}" dt="2023-12-18T06:37:12.275" v="350"/>
          <ac:spMkLst>
            <pc:docMk/>
            <pc:sldMk cId="3798589859" sldId="276"/>
            <ac:spMk id="35" creationId="{568FF208-7299-FCAC-ACF4-C0778BBDECA0}"/>
          </ac:spMkLst>
        </pc:spChg>
        <pc:spChg chg="mod">
          <ac:chgData name="星榜 阮" userId="28304402c46bfd64" providerId="LiveId" clId="{D5DB0E11-DF7C-4F92-975D-8346DCEF4B09}" dt="2023-12-18T06:37:12.275" v="350"/>
          <ac:spMkLst>
            <pc:docMk/>
            <pc:sldMk cId="3798589859" sldId="276"/>
            <ac:spMk id="36" creationId="{9B9BBEA6-26BB-1943-3CA1-7CD036ADFE3F}"/>
          </ac:spMkLst>
        </pc:spChg>
        <pc:spChg chg="mod">
          <ac:chgData name="星榜 阮" userId="28304402c46bfd64" providerId="LiveId" clId="{D5DB0E11-DF7C-4F92-975D-8346DCEF4B09}" dt="2023-12-18T06:37:12.275" v="350"/>
          <ac:spMkLst>
            <pc:docMk/>
            <pc:sldMk cId="3798589859" sldId="276"/>
            <ac:spMk id="37" creationId="{F49E2C17-DCCE-4210-97C4-2D8506FC376B}"/>
          </ac:spMkLst>
        </pc:spChg>
        <pc:spChg chg="mod">
          <ac:chgData name="星榜 阮" userId="28304402c46bfd64" providerId="LiveId" clId="{D5DB0E11-DF7C-4F92-975D-8346DCEF4B09}" dt="2023-12-18T06:37:12.275" v="350"/>
          <ac:spMkLst>
            <pc:docMk/>
            <pc:sldMk cId="3798589859" sldId="276"/>
            <ac:spMk id="38" creationId="{EB47AFDB-6CE1-1BBC-340F-9F6CDF00115A}"/>
          </ac:spMkLst>
        </pc:spChg>
        <pc:spChg chg="mod">
          <ac:chgData name="星榜 阮" userId="28304402c46bfd64" providerId="LiveId" clId="{D5DB0E11-DF7C-4F92-975D-8346DCEF4B09}" dt="2023-12-18T06:37:12.275" v="350"/>
          <ac:spMkLst>
            <pc:docMk/>
            <pc:sldMk cId="3798589859" sldId="276"/>
            <ac:spMk id="39" creationId="{4239A163-D1F6-719E-9613-BD893FC92A40}"/>
          </ac:spMkLst>
        </pc:spChg>
        <pc:spChg chg="mod">
          <ac:chgData name="星榜 阮" userId="28304402c46bfd64" providerId="LiveId" clId="{D5DB0E11-DF7C-4F92-975D-8346DCEF4B09}" dt="2023-12-18T06:37:12.275" v="350"/>
          <ac:spMkLst>
            <pc:docMk/>
            <pc:sldMk cId="3798589859" sldId="276"/>
            <ac:spMk id="40" creationId="{88971AEA-5A75-D807-9F12-743AF48F458C}"/>
          </ac:spMkLst>
        </pc:spChg>
        <pc:spChg chg="mod">
          <ac:chgData name="星榜 阮" userId="28304402c46bfd64" providerId="LiveId" clId="{D5DB0E11-DF7C-4F92-975D-8346DCEF4B09}" dt="2023-12-18T06:37:12.275" v="350"/>
          <ac:spMkLst>
            <pc:docMk/>
            <pc:sldMk cId="3798589859" sldId="276"/>
            <ac:spMk id="41" creationId="{6496497D-F4EF-83AF-AB26-5F82EE3BBE26}"/>
          </ac:spMkLst>
        </pc:spChg>
        <pc:spChg chg="mod">
          <ac:chgData name="星榜 阮" userId="28304402c46bfd64" providerId="LiveId" clId="{D5DB0E11-DF7C-4F92-975D-8346DCEF4B09}" dt="2023-12-18T06:37:12.275" v="350"/>
          <ac:spMkLst>
            <pc:docMk/>
            <pc:sldMk cId="3798589859" sldId="276"/>
            <ac:spMk id="42" creationId="{3BAD8B7E-126F-D4A8-76F1-5DF7BD361F61}"/>
          </ac:spMkLst>
        </pc:spChg>
        <pc:spChg chg="mod">
          <ac:chgData name="星榜 阮" userId="28304402c46bfd64" providerId="LiveId" clId="{D5DB0E11-DF7C-4F92-975D-8346DCEF4B09}" dt="2023-12-18T06:37:12.275" v="350"/>
          <ac:spMkLst>
            <pc:docMk/>
            <pc:sldMk cId="3798589859" sldId="276"/>
            <ac:spMk id="43" creationId="{77ED4766-B4AF-C2C2-BF5A-DD84D97FAE94}"/>
          </ac:spMkLst>
        </pc:spChg>
        <pc:spChg chg="mod">
          <ac:chgData name="星榜 阮" userId="28304402c46bfd64" providerId="LiveId" clId="{D5DB0E11-DF7C-4F92-975D-8346DCEF4B09}" dt="2023-12-18T06:37:12.275" v="350"/>
          <ac:spMkLst>
            <pc:docMk/>
            <pc:sldMk cId="3798589859" sldId="276"/>
            <ac:spMk id="44" creationId="{3E217DA4-673C-B66A-1FC5-07524911FEFE}"/>
          </ac:spMkLst>
        </pc:spChg>
        <pc:spChg chg="mod">
          <ac:chgData name="星榜 阮" userId="28304402c46bfd64" providerId="LiveId" clId="{D5DB0E11-DF7C-4F92-975D-8346DCEF4B09}" dt="2023-12-18T06:37:12.275" v="350"/>
          <ac:spMkLst>
            <pc:docMk/>
            <pc:sldMk cId="3798589859" sldId="276"/>
            <ac:spMk id="45" creationId="{3BD4D4A1-E75A-EDF0-CDC5-BD65CA2F7EB0}"/>
          </ac:spMkLst>
        </pc:spChg>
        <pc:spChg chg="mod">
          <ac:chgData name="星榜 阮" userId="28304402c46bfd64" providerId="LiveId" clId="{D5DB0E11-DF7C-4F92-975D-8346DCEF4B09}" dt="2023-12-18T06:37:12.275" v="350"/>
          <ac:spMkLst>
            <pc:docMk/>
            <pc:sldMk cId="3798589859" sldId="276"/>
            <ac:spMk id="46" creationId="{31DE8E20-9B2E-94F4-CE6A-C6A40FDF7437}"/>
          </ac:spMkLst>
        </pc:spChg>
        <pc:spChg chg="mod">
          <ac:chgData name="星榜 阮" userId="28304402c46bfd64" providerId="LiveId" clId="{D5DB0E11-DF7C-4F92-975D-8346DCEF4B09}" dt="2023-12-18T06:37:12.275" v="350"/>
          <ac:spMkLst>
            <pc:docMk/>
            <pc:sldMk cId="3798589859" sldId="276"/>
            <ac:spMk id="47" creationId="{3E6728F5-D3F8-E066-A688-E5D8B7BEBFBE}"/>
          </ac:spMkLst>
        </pc:spChg>
        <pc:spChg chg="mod">
          <ac:chgData name="星榜 阮" userId="28304402c46bfd64" providerId="LiveId" clId="{D5DB0E11-DF7C-4F92-975D-8346DCEF4B09}" dt="2023-12-18T06:37:12.275" v="350"/>
          <ac:spMkLst>
            <pc:docMk/>
            <pc:sldMk cId="3798589859" sldId="276"/>
            <ac:spMk id="48" creationId="{8255D939-9D97-5CD5-84B3-181E89AE0DFB}"/>
          </ac:spMkLst>
        </pc:spChg>
        <pc:spChg chg="mod">
          <ac:chgData name="星榜 阮" userId="28304402c46bfd64" providerId="LiveId" clId="{D5DB0E11-DF7C-4F92-975D-8346DCEF4B09}" dt="2023-12-18T06:37:12.275" v="350"/>
          <ac:spMkLst>
            <pc:docMk/>
            <pc:sldMk cId="3798589859" sldId="276"/>
            <ac:spMk id="49" creationId="{FB4EAD5E-70FA-EDAE-B39B-EBFF1FBAA56F}"/>
          </ac:spMkLst>
        </pc:spChg>
        <pc:spChg chg="mod">
          <ac:chgData name="星榜 阮" userId="28304402c46bfd64" providerId="LiveId" clId="{D5DB0E11-DF7C-4F92-975D-8346DCEF4B09}" dt="2023-12-18T06:37:12.275" v="350"/>
          <ac:spMkLst>
            <pc:docMk/>
            <pc:sldMk cId="3798589859" sldId="276"/>
            <ac:spMk id="51" creationId="{A3E00A6B-C08B-BF7A-6FF5-347C0D401E95}"/>
          </ac:spMkLst>
        </pc:spChg>
        <pc:spChg chg="mod">
          <ac:chgData name="星榜 阮" userId="28304402c46bfd64" providerId="LiveId" clId="{D5DB0E11-DF7C-4F92-975D-8346DCEF4B09}" dt="2023-12-18T06:37:12.275" v="350"/>
          <ac:spMkLst>
            <pc:docMk/>
            <pc:sldMk cId="3798589859" sldId="276"/>
            <ac:spMk id="52" creationId="{7EDD570C-62D0-B003-DA6B-678CAC5C454A}"/>
          </ac:spMkLst>
        </pc:spChg>
        <pc:spChg chg="mod">
          <ac:chgData name="星榜 阮" userId="28304402c46bfd64" providerId="LiveId" clId="{D5DB0E11-DF7C-4F92-975D-8346DCEF4B09}" dt="2023-12-18T06:37:12.275" v="350"/>
          <ac:spMkLst>
            <pc:docMk/>
            <pc:sldMk cId="3798589859" sldId="276"/>
            <ac:spMk id="53" creationId="{EA9B87E9-4CC6-7884-5B78-EADCA0ED3878}"/>
          </ac:spMkLst>
        </pc:spChg>
        <pc:spChg chg="mod">
          <ac:chgData name="星榜 阮" userId="28304402c46bfd64" providerId="LiveId" clId="{D5DB0E11-DF7C-4F92-975D-8346DCEF4B09}" dt="2023-12-18T06:37:12.275" v="350"/>
          <ac:spMkLst>
            <pc:docMk/>
            <pc:sldMk cId="3798589859" sldId="276"/>
            <ac:spMk id="54" creationId="{E0C8C111-6D90-23D2-6964-1659C98E3EAA}"/>
          </ac:spMkLst>
        </pc:spChg>
        <pc:spChg chg="mod">
          <ac:chgData name="星榜 阮" userId="28304402c46bfd64" providerId="LiveId" clId="{D5DB0E11-DF7C-4F92-975D-8346DCEF4B09}" dt="2023-12-18T06:37:12.275" v="350"/>
          <ac:spMkLst>
            <pc:docMk/>
            <pc:sldMk cId="3798589859" sldId="276"/>
            <ac:spMk id="55" creationId="{2F47AF74-5EDD-0889-32E7-CE686166D4E8}"/>
          </ac:spMkLst>
        </pc:spChg>
        <pc:spChg chg="mod">
          <ac:chgData name="星榜 阮" userId="28304402c46bfd64" providerId="LiveId" clId="{D5DB0E11-DF7C-4F92-975D-8346DCEF4B09}" dt="2023-12-18T06:37:12.275" v="350"/>
          <ac:spMkLst>
            <pc:docMk/>
            <pc:sldMk cId="3798589859" sldId="276"/>
            <ac:spMk id="56" creationId="{7D0404CB-B528-2B1A-F715-1CE1052A9A4C}"/>
          </ac:spMkLst>
        </pc:spChg>
        <pc:spChg chg="mod">
          <ac:chgData name="星榜 阮" userId="28304402c46bfd64" providerId="LiveId" clId="{D5DB0E11-DF7C-4F92-975D-8346DCEF4B09}" dt="2023-12-18T06:37:12.275" v="350"/>
          <ac:spMkLst>
            <pc:docMk/>
            <pc:sldMk cId="3798589859" sldId="276"/>
            <ac:spMk id="57" creationId="{8ED2BC57-621F-8321-99FE-3E110108BA82}"/>
          </ac:spMkLst>
        </pc:spChg>
        <pc:spChg chg="mod">
          <ac:chgData name="星榜 阮" userId="28304402c46bfd64" providerId="LiveId" clId="{D5DB0E11-DF7C-4F92-975D-8346DCEF4B09}" dt="2023-12-18T06:37:12.275" v="350"/>
          <ac:spMkLst>
            <pc:docMk/>
            <pc:sldMk cId="3798589859" sldId="276"/>
            <ac:spMk id="58" creationId="{C0336900-D04A-51D7-28B9-9E8780E06BE2}"/>
          </ac:spMkLst>
        </pc:spChg>
        <pc:spChg chg="mod">
          <ac:chgData name="星榜 阮" userId="28304402c46bfd64" providerId="LiveId" clId="{D5DB0E11-DF7C-4F92-975D-8346DCEF4B09}" dt="2023-12-18T06:37:12.275" v="350"/>
          <ac:spMkLst>
            <pc:docMk/>
            <pc:sldMk cId="3798589859" sldId="276"/>
            <ac:spMk id="59" creationId="{19008C2D-A32D-A04D-A341-C9DBB1094B4B}"/>
          </ac:spMkLst>
        </pc:spChg>
        <pc:spChg chg="mod">
          <ac:chgData name="星榜 阮" userId="28304402c46bfd64" providerId="LiveId" clId="{D5DB0E11-DF7C-4F92-975D-8346DCEF4B09}" dt="2023-12-18T06:37:12.275" v="350"/>
          <ac:spMkLst>
            <pc:docMk/>
            <pc:sldMk cId="3798589859" sldId="276"/>
            <ac:spMk id="60" creationId="{F4D32650-867C-D313-BE67-6C27AFBDE1FF}"/>
          </ac:spMkLst>
        </pc:spChg>
        <pc:spChg chg="mod">
          <ac:chgData name="星榜 阮" userId="28304402c46bfd64" providerId="LiveId" clId="{D5DB0E11-DF7C-4F92-975D-8346DCEF4B09}" dt="2023-12-18T06:37:12.275" v="350"/>
          <ac:spMkLst>
            <pc:docMk/>
            <pc:sldMk cId="3798589859" sldId="276"/>
            <ac:spMk id="61" creationId="{80AF54B5-3E37-66CC-32A3-53DC52A872B9}"/>
          </ac:spMkLst>
        </pc:spChg>
        <pc:spChg chg="mod">
          <ac:chgData name="星榜 阮" userId="28304402c46bfd64" providerId="LiveId" clId="{D5DB0E11-DF7C-4F92-975D-8346DCEF4B09}" dt="2023-12-18T06:37:12.275" v="350"/>
          <ac:spMkLst>
            <pc:docMk/>
            <pc:sldMk cId="3798589859" sldId="276"/>
            <ac:spMk id="62" creationId="{0E527CCA-C38B-3759-62BD-039BAD1EBB59}"/>
          </ac:spMkLst>
        </pc:spChg>
        <pc:spChg chg="mod">
          <ac:chgData name="星榜 阮" userId="28304402c46bfd64" providerId="LiveId" clId="{D5DB0E11-DF7C-4F92-975D-8346DCEF4B09}" dt="2023-12-18T06:37:12.275" v="350"/>
          <ac:spMkLst>
            <pc:docMk/>
            <pc:sldMk cId="3798589859" sldId="276"/>
            <ac:spMk id="63" creationId="{D7EC4452-88EB-9698-EB13-CE7CDAE3E4BA}"/>
          </ac:spMkLst>
        </pc:spChg>
        <pc:spChg chg="mod">
          <ac:chgData name="星榜 阮" userId="28304402c46bfd64" providerId="LiveId" clId="{D5DB0E11-DF7C-4F92-975D-8346DCEF4B09}" dt="2023-12-18T06:37:12.275" v="350"/>
          <ac:spMkLst>
            <pc:docMk/>
            <pc:sldMk cId="3798589859" sldId="276"/>
            <ac:spMk id="64" creationId="{B5CB1D35-A596-590C-B6DA-078104E56EE9}"/>
          </ac:spMkLst>
        </pc:spChg>
        <pc:spChg chg="mod">
          <ac:chgData name="星榜 阮" userId="28304402c46bfd64" providerId="LiveId" clId="{D5DB0E11-DF7C-4F92-975D-8346DCEF4B09}" dt="2023-12-18T06:37:12.275" v="350"/>
          <ac:spMkLst>
            <pc:docMk/>
            <pc:sldMk cId="3798589859" sldId="276"/>
            <ac:spMk id="65" creationId="{B2524133-73BC-11D1-AE40-158D330C5655}"/>
          </ac:spMkLst>
        </pc:spChg>
        <pc:spChg chg="mod">
          <ac:chgData name="星榜 阮" userId="28304402c46bfd64" providerId="LiveId" clId="{D5DB0E11-DF7C-4F92-975D-8346DCEF4B09}" dt="2023-12-18T06:37:12.275" v="350"/>
          <ac:spMkLst>
            <pc:docMk/>
            <pc:sldMk cId="3798589859" sldId="276"/>
            <ac:spMk id="66" creationId="{192077F0-F4F6-B678-61A9-BBCDEB01097A}"/>
          </ac:spMkLst>
        </pc:spChg>
        <pc:spChg chg="mod">
          <ac:chgData name="星榜 阮" userId="28304402c46bfd64" providerId="LiveId" clId="{D5DB0E11-DF7C-4F92-975D-8346DCEF4B09}" dt="2023-12-18T06:37:12.275" v="350"/>
          <ac:spMkLst>
            <pc:docMk/>
            <pc:sldMk cId="3798589859" sldId="276"/>
            <ac:spMk id="67" creationId="{3E54A7C3-0FF7-267F-2529-D2734E7537CC}"/>
          </ac:spMkLst>
        </pc:spChg>
        <pc:spChg chg="mod">
          <ac:chgData name="星榜 阮" userId="28304402c46bfd64" providerId="LiveId" clId="{D5DB0E11-DF7C-4F92-975D-8346DCEF4B09}" dt="2023-12-18T06:37:12.275" v="350"/>
          <ac:spMkLst>
            <pc:docMk/>
            <pc:sldMk cId="3798589859" sldId="276"/>
            <ac:spMk id="68" creationId="{E620310C-F78E-35E4-D0BB-4399D2CED41F}"/>
          </ac:spMkLst>
        </pc:spChg>
        <pc:spChg chg="mod">
          <ac:chgData name="星榜 阮" userId="28304402c46bfd64" providerId="LiveId" clId="{D5DB0E11-DF7C-4F92-975D-8346DCEF4B09}" dt="2023-12-18T06:37:12.275" v="350"/>
          <ac:spMkLst>
            <pc:docMk/>
            <pc:sldMk cId="3798589859" sldId="276"/>
            <ac:spMk id="69" creationId="{B19998ED-7553-779D-56EC-2C96C4723C3B}"/>
          </ac:spMkLst>
        </pc:spChg>
        <pc:spChg chg="mod">
          <ac:chgData name="星榜 阮" userId="28304402c46bfd64" providerId="LiveId" clId="{D5DB0E11-DF7C-4F92-975D-8346DCEF4B09}" dt="2023-12-18T06:37:12.275" v="350"/>
          <ac:spMkLst>
            <pc:docMk/>
            <pc:sldMk cId="3798589859" sldId="276"/>
            <ac:spMk id="70" creationId="{023F3522-61E7-9036-449D-7CFBBD63F4F7}"/>
          </ac:spMkLst>
        </pc:spChg>
        <pc:spChg chg="mod">
          <ac:chgData name="星榜 阮" userId="28304402c46bfd64" providerId="LiveId" clId="{D5DB0E11-DF7C-4F92-975D-8346DCEF4B09}" dt="2023-12-18T06:37:12.275" v="350"/>
          <ac:spMkLst>
            <pc:docMk/>
            <pc:sldMk cId="3798589859" sldId="276"/>
            <ac:spMk id="71" creationId="{17ECD2B6-D43B-D316-2DFE-4F6D2F94AEF5}"/>
          </ac:spMkLst>
        </pc:spChg>
        <pc:spChg chg="mod">
          <ac:chgData name="星榜 阮" userId="28304402c46bfd64" providerId="LiveId" clId="{D5DB0E11-DF7C-4F92-975D-8346DCEF4B09}" dt="2023-12-18T06:37:12.275" v="350"/>
          <ac:spMkLst>
            <pc:docMk/>
            <pc:sldMk cId="3798589859" sldId="276"/>
            <ac:spMk id="72" creationId="{3CFAE182-6282-CAB0-3A78-1C5B324942D3}"/>
          </ac:spMkLst>
        </pc:spChg>
        <pc:spChg chg="mod">
          <ac:chgData name="星榜 阮" userId="28304402c46bfd64" providerId="LiveId" clId="{D5DB0E11-DF7C-4F92-975D-8346DCEF4B09}" dt="2023-12-18T06:37:12.275" v="350"/>
          <ac:spMkLst>
            <pc:docMk/>
            <pc:sldMk cId="3798589859" sldId="276"/>
            <ac:spMk id="73" creationId="{3CDE4E78-0F6E-C269-75C0-D8C630B5DAE8}"/>
          </ac:spMkLst>
        </pc:spChg>
        <pc:spChg chg="mod">
          <ac:chgData name="星榜 阮" userId="28304402c46bfd64" providerId="LiveId" clId="{D5DB0E11-DF7C-4F92-975D-8346DCEF4B09}" dt="2023-12-18T06:37:12.275" v="350"/>
          <ac:spMkLst>
            <pc:docMk/>
            <pc:sldMk cId="3798589859" sldId="276"/>
            <ac:spMk id="74" creationId="{EC2DAF2B-9BC2-102F-5D61-40B156A3C10B}"/>
          </ac:spMkLst>
        </pc:spChg>
        <pc:spChg chg="mod">
          <ac:chgData name="星榜 阮" userId="28304402c46bfd64" providerId="LiveId" clId="{D5DB0E11-DF7C-4F92-975D-8346DCEF4B09}" dt="2023-12-18T06:37:12.275" v="350"/>
          <ac:spMkLst>
            <pc:docMk/>
            <pc:sldMk cId="3798589859" sldId="276"/>
            <ac:spMk id="75" creationId="{E6E80556-9505-4671-E0DE-A57B3B8D1754}"/>
          </ac:spMkLst>
        </pc:spChg>
        <pc:spChg chg="mod">
          <ac:chgData name="星榜 阮" userId="28304402c46bfd64" providerId="LiveId" clId="{D5DB0E11-DF7C-4F92-975D-8346DCEF4B09}" dt="2023-12-18T06:37:12.275" v="350"/>
          <ac:spMkLst>
            <pc:docMk/>
            <pc:sldMk cId="3798589859" sldId="276"/>
            <ac:spMk id="76" creationId="{84C58956-3840-93C6-4103-CC71981AECB9}"/>
          </ac:spMkLst>
        </pc:spChg>
        <pc:spChg chg="mod">
          <ac:chgData name="星榜 阮" userId="28304402c46bfd64" providerId="LiveId" clId="{D5DB0E11-DF7C-4F92-975D-8346DCEF4B09}" dt="2023-12-18T06:37:12.275" v="350"/>
          <ac:spMkLst>
            <pc:docMk/>
            <pc:sldMk cId="3798589859" sldId="276"/>
            <ac:spMk id="78" creationId="{C6053BEE-EF13-D16F-D1E5-E522B9D6EC88}"/>
          </ac:spMkLst>
        </pc:spChg>
        <pc:spChg chg="mod">
          <ac:chgData name="星榜 阮" userId="28304402c46bfd64" providerId="LiveId" clId="{D5DB0E11-DF7C-4F92-975D-8346DCEF4B09}" dt="2023-12-18T06:37:12.275" v="350"/>
          <ac:spMkLst>
            <pc:docMk/>
            <pc:sldMk cId="3798589859" sldId="276"/>
            <ac:spMk id="79" creationId="{63E8EFCD-79BA-F184-5764-D6CED2362ED9}"/>
          </ac:spMkLst>
        </pc:spChg>
        <pc:spChg chg="mod">
          <ac:chgData name="星榜 阮" userId="28304402c46bfd64" providerId="LiveId" clId="{D5DB0E11-DF7C-4F92-975D-8346DCEF4B09}" dt="2023-12-18T06:37:12.275" v="350"/>
          <ac:spMkLst>
            <pc:docMk/>
            <pc:sldMk cId="3798589859" sldId="276"/>
            <ac:spMk id="80" creationId="{FD58784B-43B2-0FED-656F-0492C94B29CE}"/>
          </ac:spMkLst>
        </pc:spChg>
        <pc:spChg chg="mod">
          <ac:chgData name="星榜 阮" userId="28304402c46bfd64" providerId="LiveId" clId="{D5DB0E11-DF7C-4F92-975D-8346DCEF4B09}" dt="2023-12-18T06:37:12.275" v="350"/>
          <ac:spMkLst>
            <pc:docMk/>
            <pc:sldMk cId="3798589859" sldId="276"/>
            <ac:spMk id="81" creationId="{5259AE78-2F0E-375E-4ED3-06C0D5ECDFAD}"/>
          </ac:spMkLst>
        </pc:spChg>
        <pc:spChg chg="mod">
          <ac:chgData name="星榜 阮" userId="28304402c46bfd64" providerId="LiveId" clId="{D5DB0E11-DF7C-4F92-975D-8346DCEF4B09}" dt="2023-12-18T06:37:12.275" v="350"/>
          <ac:spMkLst>
            <pc:docMk/>
            <pc:sldMk cId="3798589859" sldId="276"/>
            <ac:spMk id="82" creationId="{458477BC-4499-FE67-DF0D-7441A4F5796B}"/>
          </ac:spMkLst>
        </pc:spChg>
        <pc:spChg chg="mod">
          <ac:chgData name="星榜 阮" userId="28304402c46bfd64" providerId="LiveId" clId="{D5DB0E11-DF7C-4F92-975D-8346DCEF4B09}" dt="2023-12-18T06:37:12.275" v="350"/>
          <ac:spMkLst>
            <pc:docMk/>
            <pc:sldMk cId="3798589859" sldId="276"/>
            <ac:spMk id="83" creationId="{7953E69A-4394-A4F3-4ADC-873F66BDCA85}"/>
          </ac:spMkLst>
        </pc:spChg>
        <pc:spChg chg="mod">
          <ac:chgData name="星榜 阮" userId="28304402c46bfd64" providerId="LiveId" clId="{D5DB0E11-DF7C-4F92-975D-8346DCEF4B09}" dt="2023-12-18T06:37:12.275" v="350"/>
          <ac:spMkLst>
            <pc:docMk/>
            <pc:sldMk cId="3798589859" sldId="276"/>
            <ac:spMk id="84" creationId="{671752C9-9809-910C-EC2C-C445DEBAA68A}"/>
          </ac:spMkLst>
        </pc:spChg>
        <pc:spChg chg="mod">
          <ac:chgData name="星榜 阮" userId="28304402c46bfd64" providerId="LiveId" clId="{D5DB0E11-DF7C-4F92-975D-8346DCEF4B09}" dt="2023-12-18T06:37:12.275" v="350"/>
          <ac:spMkLst>
            <pc:docMk/>
            <pc:sldMk cId="3798589859" sldId="276"/>
            <ac:spMk id="85" creationId="{C0B9C022-01A2-8E36-D19E-1200309D1DC7}"/>
          </ac:spMkLst>
        </pc:spChg>
        <pc:spChg chg="mod">
          <ac:chgData name="星榜 阮" userId="28304402c46bfd64" providerId="LiveId" clId="{D5DB0E11-DF7C-4F92-975D-8346DCEF4B09}" dt="2023-12-18T06:37:12.275" v="350"/>
          <ac:spMkLst>
            <pc:docMk/>
            <pc:sldMk cId="3798589859" sldId="276"/>
            <ac:spMk id="86" creationId="{E327C54E-B559-D88F-9F50-DA8FD7F84F36}"/>
          </ac:spMkLst>
        </pc:spChg>
        <pc:spChg chg="mod">
          <ac:chgData name="星榜 阮" userId="28304402c46bfd64" providerId="LiveId" clId="{D5DB0E11-DF7C-4F92-975D-8346DCEF4B09}" dt="2023-12-18T06:37:12.275" v="350"/>
          <ac:spMkLst>
            <pc:docMk/>
            <pc:sldMk cId="3798589859" sldId="276"/>
            <ac:spMk id="87" creationId="{15446477-92C6-48F7-4F53-6DA3FE6B4015}"/>
          </ac:spMkLst>
        </pc:spChg>
        <pc:spChg chg="mod">
          <ac:chgData name="星榜 阮" userId="28304402c46bfd64" providerId="LiveId" clId="{D5DB0E11-DF7C-4F92-975D-8346DCEF4B09}" dt="2023-12-18T06:37:12.275" v="350"/>
          <ac:spMkLst>
            <pc:docMk/>
            <pc:sldMk cId="3798589859" sldId="276"/>
            <ac:spMk id="88" creationId="{B369EE6D-EAC2-9BBF-54D5-25D0210C2415}"/>
          </ac:spMkLst>
        </pc:spChg>
        <pc:spChg chg="mod">
          <ac:chgData name="星榜 阮" userId="28304402c46bfd64" providerId="LiveId" clId="{D5DB0E11-DF7C-4F92-975D-8346DCEF4B09}" dt="2023-12-18T06:37:12.275" v="350"/>
          <ac:spMkLst>
            <pc:docMk/>
            <pc:sldMk cId="3798589859" sldId="276"/>
            <ac:spMk id="89" creationId="{30AB3B49-7F38-CDFE-2193-6747939CE860}"/>
          </ac:spMkLst>
        </pc:spChg>
        <pc:spChg chg="mod">
          <ac:chgData name="星榜 阮" userId="28304402c46bfd64" providerId="LiveId" clId="{D5DB0E11-DF7C-4F92-975D-8346DCEF4B09}" dt="2023-12-18T06:37:12.275" v="350"/>
          <ac:spMkLst>
            <pc:docMk/>
            <pc:sldMk cId="3798589859" sldId="276"/>
            <ac:spMk id="90" creationId="{D4DCF812-9999-3B6E-8987-1F1F2B22C657}"/>
          </ac:spMkLst>
        </pc:spChg>
        <pc:spChg chg="mod">
          <ac:chgData name="星榜 阮" userId="28304402c46bfd64" providerId="LiveId" clId="{D5DB0E11-DF7C-4F92-975D-8346DCEF4B09}" dt="2023-12-18T06:37:12.275" v="350"/>
          <ac:spMkLst>
            <pc:docMk/>
            <pc:sldMk cId="3798589859" sldId="276"/>
            <ac:spMk id="91" creationId="{C2303981-0EED-721D-811D-50C9CEB911D3}"/>
          </ac:spMkLst>
        </pc:spChg>
        <pc:spChg chg="mod">
          <ac:chgData name="星榜 阮" userId="28304402c46bfd64" providerId="LiveId" clId="{D5DB0E11-DF7C-4F92-975D-8346DCEF4B09}" dt="2023-12-18T06:37:12.275" v="350"/>
          <ac:spMkLst>
            <pc:docMk/>
            <pc:sldMk cId="3798589859" sldId="276"/>
            <ac:spMk id="92" creationId="{45C487CA-9A03-DDA7-326A-0D3C4C8E6B1E}"/>
          </ac:spMkLst>
        </pc:spChg>
        <pc:spChg chg="mod">
          <ac:chgData name="星榜 阮" userId="28304402c46bfd64" providerId="LiveId" clId="{D5DB0E11-DF7C-4F92-975D-8346DCEF4B09}" dt="2023-12-18T06:37:12.275" v="350"/>
          <ac:spMkLst>
            <pc:docMk/>
            <pc:sldMk cId="3798589859" sldId="276"/>
            <ac:spMk id="93" creationId="{579747D2-9236-A8BF-F212-48D4182866EE}"/>
          </ac:spMkLst>
        </pc:spChg>
        <pc:spChg chg="mod">
          <ac:chgData name="星榜 阮" userId="28304402c46bfd64" providerId="LiveId" clId="{D5DB0E11-DF7C-4F92-975D-8346DCEF4B09}" dt="2023-12-18T06:37:12.275" v="350"/>
          <ac:spMkLst>
            <pc:docMk/>
            <pc:sldMk cId="3798589859" sldId="276"/>
            <ac:spMk id="94" creationId="{18D0A54D-6613-91F6-4223-AD3017B70159}"/>
          </ac:spMkLst>
        </pc:spChg>
        <pc:spChg chg="mod">
          <ac:chgData name="星榜 阮" userId="28304402c46bfd64" providerId="LiveId" clId="{D5DB0E11-DF7C-4F92-975D-8346DCEF4B09}" dt="2023-12-18T06:37:12.275" v="350"/>
          <ac:spMkLst>
            <pc:docMk/>
            <pc:sldMk cId="3798589859" sldId="276"/>
            <ac:spMk id="95" creationId="{64DA0C24-C875-FF15-6BA1-BE4A5A1CE144}"/>
          </ac:spMkLst>
        </pc:spChg>
        <pc:spChg chg="mod">
          <ac:chgData name="星榜 阮" userId="28304402c46bfd64" providerId="LiveId" clId="{D5DB0E11-DF7C-4F92-975D-8346DCEF4B09}" dt="2023-12-18T06:37:12.275" v="350"/>
          <ac:spMkLst>
            <pc:docMk/>
            <pc:sldMk cId="3798589859" sldId="276"/>
            <ac:spMk id="96" creationId="{E2DA0249-2E3D-9A63-694D-B4779F433142}"/>
          </ac:spMkLst>
        </pc:spChg>
        <pc:spChg chg="mod">
          <ac:chgData name="星榜 阮" userId="28304402c46bfd64" providerId="LiveId" clId="{D5DB0E11-DF7C-4F92-975D-8346DCEF4B09}" dt="2023-12-18T06:37:12.275" v="350"/>
          <ac:spMkLst>
            <pc:docMk/>
            <pc:sldMk cId="3798589859" sldId="276"/>
            <ac:spMk id="97" creationId="{20538D43-D0C1-10EF-20CF-795C08A4C7D0}"/>
          </ac:spMkLst>
        </pc:spChg>
        <pc:spChg chg="mod">
          <ac:chgData name="星榜 阮" userId="28304402c46bfd64" providerId="LiveId" clId="{D5DB0E11-DF7C-4F92-975D-8346DCEF4B09}" dt="2023-12-18T06:37:12.275" v="350"/>
          <ac:spMkLst>
            <pc:docMk/>
            <pc:sldMk cId="3798589859" sldId="276"/>
            <ac:spMk id="98" creationId="{625FE90A-1579-0294-9EED-DD80BEE8B205}"/>
          </ac:spMkLst>
        </pc:spChg>
        <pc:spChg chg="mod">
          <ac:chgData name="星榜 阮" userId="28304402c46bfd64" providerId="LiveId" clId="{D5DB0E11-DF7C-4F92-975D-8346DCEF4B09}" dt="2023-12-18T06:37:12.275" v="350"/>
          <ac:spMkLst>
            <pc:docMk/>
            <pc:sldMk cId="3798589859" sldId="276"/>
            <ac:spMk id="99" creationId="{D4EC9435-C1A3-FDD5-C030-74A45384B764}"/>
          </ac:spMkLst>
        </pc:spChg>
        <pc:spChg chg="mod">
          <ac:chgData name="星榜 阮" userId="28304402c46bfd64" providerId="LiveId" clId="{D5DB0E11-DF7C-4F92-975D-8346DCEF4B09}" dt="2023-12-18T06:37:12.275" v="350"/>
          <ac:spMkLst>
            <pc:docMk/>
            <pc:sldMk cId="3798589859" sldId="276"/>
            <ac:spMk id="100" creationId="{4B98A589-56E4-EDD6-7BCA-84DAC510C051}"/>
          </ac:spMkLst>
        </pc:spChg>
        <pc:spChg chg="mod">
          <ac:chgData name="星榜 阮" userId="28304402c46bfd64" providerId="LiveId" clId="{D5DB0E11-DF7C-4F92-975D-8346DCEF4B09}" dt="2023-12-18T06:37:12.275" v="350"/>
          <ac:spMkLst>
            <pc:docMk/>
            <pc:sldMk cId="3798589859" sldId="276"/>
            <ac:spMk id="101" creationId="{A1E19420-303F-F454-E3BA-0A484BDA417B}"/>
          </ac:spMkLst>
        </pc:spChg>
        <pc:spChg chg="mod">
          <ac:chgData name="星榜 阮" userId="28304402c46bfd64" providerId="LiveId" clId="{D5DB0E11-DF7C-4F92-975D-8346DCEF4B09}" dt="2023-12-18T06:37:12.275" v="350"/>
          <ac:spMkLst>
            <pc:docMk/>
            <pc:sldMk cId="3798589859" sldId="276"/>
            <ac:spMk id="102" creationId="{05D99D53-77B2-3E69-4F44-B7DC1CB2F713}"/>
          </ac:spMkLst>
        </pc:spChg>
        <pc:spChg chg="mod">
          <ac:chgData name="星榜 阮" userId="28304402c46bfd64" providerId="LiveId" clId="{D5DB0E11-DF7C-4F92-975D-8346DCEF4B09}" dt="2023-12-18T06:37:12.275" v="350"/>
          <ac:spMkLst>
            <pc:docMk/>
            <pc:sldMk cId="3798589859" sldId="276"/>
            <ac:spMk id="103" creationId="{1840B021-59A2-8325-0E33-C9288DE41943}"/>
          </ac:spMkLst>
        </pc:spChg>
        <pc:grpChg chg="add mod">
          <ac:chgData name="星榜 阮" userId="28304402c46bfd64" providerId="LiveId" clId="{D5DB0E11-DF7C-4F92-975D-8346DCEF4B09}" dt="2023-12-18T06:39:29.650" v="429" actId="1076"/>
          <ac:grpSpMkLst>
            <pc:docMk/>
            <pc:sldMk cId="3798589859" sldId="276"/>
            <ac:grpSpMk id="2" creationId="{99C8A4A6-6650-0AFF-C6D5-96722601BD57}"/>
          </ac:grpSpMkLst>
        </pc:grpChg>
        <pc:grpChg chg="mod">
          <ac:chgData name="星榜 阮" userId="28304402c46bfd64" providerId="LiveId" clId="{D5DB0E11-DF7C-4F92-975D-8346DCEF4B09}" dt="2023-12-18T06:37:12.275" v="350"/>
          <ac:grpSpMkLst>
            <pc:docMk/>
            <pc:sldMk cId="3798589859" sldId="276"/>
            <ac:grpSpMk id="4" creationId="{4C2FC190-58A4-3F03-BD11-E23F6C050345}"/>
          </ac:grpSpMkLst>
        </pc:grpChg>
        <pc:grpChg chg="mod">
          <ac:chgData name="星榜 阮" userId="28304402c46bfd64" providerId="LiveId" clId="{D5DB0E11-DF7C-4F92-975D-8346DCEF4B09}" dt="2023-12-18T06:37:12.275" v="350"/>
          <ac:grpSpMkLst>
            <pc:docMk/>
            <pc:sldMk cId="3798589859" sldId="276"/>
            <ac:grpSpMk id="5" creationId="{1C76C43F-6312-FF46-E4FD-78C3287801D0}"/>
          </ac:grpSpMkLst>
        </pc:grpChg>
        <pc:grpChg chg="mod">
          <ac:chgData name="星榜 阮" userId="28304402c46bfd64" providerId="LiveId" clId="{D5DB0E11-DF7C-4F92-975D-8346DCEF4B09}" dt="2023-12-18T06:37:12.275" v="350"/>
          <ac:grpSpMkLst>
            <pc:docMk/>
            <pc:sldMk cId="3798589859" sldId="276"/>
            <ac:grpSpMk id="7" creationId="{474236B3-557D-1F67-1C81-9D6D2E514D33}"/>
          </ac:grpSpMkLst>
        </pc:grpChg>
        <pc:grpChg chg="mod">
          <ac:chgData name="星榜 阮" userId="28304402c46bfd64" providerId="LiveId" clId="{D5DB0E11-DF7C-4F92-975D-8346DCEF4B09}" dt="2023-12-18T06:37:12.275" v="350"/>
          <ac:grpSpMkLst>
            <pc:docMk/>
            <pc:sldMk cId="3798589859" sldId="276"/>
            <ac:grpSpMk id="8" creationId="{F99607E2-B684-F83D-C8B3-F1E65B02ACD9}"/>
          </ac:grpSpMkLst>
        </pc:grpChg>
        <pc:grpChg chg="add mod">
          <ac:chgData name="星榜 阮" userId="28304402c46bfd64" providerId="LiveId" clId="{D5DB0E11-DF7C-4F92-975D-8346DCEF4B09}" dt="2023-12-18T06:39:29.650" v="429" actId="1076"/>
          <ac:grpSpMkLst>
            <pc:docMk/>
            <pc:sldMk cId="3798589859" sldId="276"/>
            <ac:grpSpMk id="22" creationId="{5E30ECA8-7588-341D-0520-81FD7DAF6EEC}"/>
          </ac:grpSpMkLst>
        </pc:grpChg>
        <pc:grpChg chg="add mod">
          <ac:chgData name="星榜 阮" userId="28304402c46bfd64" providerId="LiveId" clId="{D5DB0E11-DF7C-4F92-975D-8346DCEF4B09}" dt="2023-12-18T06:39:29.650" v="429" actId="1076"/>
          <ac:grpSpMkLst>
            <pc:docMk/>
            <pc:sldMk cId="3798589859" sldId="276"/>
            <ac:grpSpMk id="50" creationId="{79B3E438-2D1C-C67C-5325-ADD455951E8F}"/>
          </ac:grpSpMkLst>
        </pc:grpChg>
        <pc:grpChg chg="add mod">
          <ac:chgData name="星榜 阮" userId="28304402c46bfd64" providerId="LiveId" clId="{D5DB0E11-DF7C-4F92-975D-8346DCEF4B09}" dt="2023-12-18T06:39:29.650" v="429" actId="1076"/>
          <ac:grpSpMkLst>
            <pc:docMk/>
            <pc:sldMk cId="3798589859" sldId="276"/>
            <ac:grpSpMk id="77" creationId="{ED14BBB7-76B3-3970-D354-40D47BCDAA7D}"/>
          </ac:grpSpMkLst>
        </pc:grpChg>
        <pc:picChg chg="mod">
          <ac:chgData name="星榜 阮" userId="28304402c46bfd64" providerId="LiveId" clId="{D5DB0E11-DF7C-4F92-975D-8346DCEF4B09}" dt="2023-12-18T06:39:02.799" v="426" actId="1076"/>
          <ac:picMkLst>
            <pc:docMk/>
            <pc:sldMk cId="3798589859" sldId="276"/>
            <ac:picMk id="17" creationId="{1E5B2221-D81C-42D9-911B-3901AD32D156}"/>
          </ac:picMkLst>
        </pc:picChg>
      </pc:sldChg>
      <pc:sldChg chg="addSp delSp modSp add mod">
        <pc:chgData name="星榜 阮" userId="28304402c46bfd64" providerId="LiveId" clId="{D5DB0E11-DF7C-4F92-975D-8346DCEF4B09}" dt="2023-12-18T06:56:15.115" v="696" actId="27918"/>
        <pc:sldMkLst>
          <pc:docMk/>
          <pc:sldMk cId="2795213769" sldId="277"/>
        </pc:sldMkLst>
        <pc:spChg chg="add mod">
          <ac:chgData name="星榜 阮" userId="28304402c46bfd64" providerId="LiveId" clId="{D5DB0E11-DF7C-4F92-975D-8346DCEF4B09}" dt="2023-12-18T06:47:30.337" v="634" actId="1076"/>
          <ac:spMkLst>
            <pc:docMk/>
            <pc:sldMk cId="2795213769" sldId="277"/>
            <ac:spMk id="2" creationId="{8EFB13CF-F0C9-46DF-48EB-4BA14609A686}"/>
          </ac:spMkLst>
        </pc:spChg>
        <pc:spChg chg="mod topLvl">
          <ac:chgData name="星榜 阮" userId="28304402c46bfd64" providerId="LiveId" clId="{D5DB0E11-DF7C-4F92-975D-8346DCEF4B09}" dt="2023-12-18T06:47:32.962" v="635" actId="1076"/>
          <ac:spMkLst>
            <pc:docMk/>
            <pc:sldMk cId="2795213769" sldId="277"/>
            <ac:spMk id="5" creationId="{4F261627-2711-DE1D-45E6-A9B0F6F691D7}"/>
          </ac:spMkLst>
        </pc:spChg>
        <pc:spChg chg="del mod topLvl">
          <ac:chgData name="星榜 阮" userId="28304402c46bfd64" providerId="LiveId" clId="{D5DB0E11-DF7C-4F92-975D-8346DCEF4B09}" dt="2023-12-18T06:45:55.533" v="602" actId="478"/>
          <ac:spMkLst>
            <pc:docMk/>
            <pc:sldMk cId="2795213769" sldId="277"/>
            <ac:spMk id="7" creationId="{1F7087FA-FD7F-11BA-9FFF-6708339A39BF}"/>
          </ac:spMkLst>
        </pc:spChg>
        <pc:spChg chg="mod">
          <ac:chgData name="星榜 阮" userId="28304402c46bfd64" providerId="LiveId" clId="{D5DB0E11-DF7C-4F92-975D-8346DCEF4B09}" dt="2023-12-18T06:45:44.972" v="600"/>
          <ac:spMkLst>
            <pc:docMk/>
            <pc:sldMk cId="2795213769" sldId="277"/>
            <ac:spMk id="9" creationId="{EE1DDE17-307D-BC07-215E-22AE715226B5}"/>
          </ac:spMkLst>
        </pc:spChg>
        <pc:spChg chg="mod">
          <ac:chgData name="星榜 阮" userId="28304402c46bfd64" providerId="LiveId" clId="{D5DB0E11-DF7C-4F92-975D-8346DCEF4B09}" dt="2023-12-18T06:45:44.972" v="600"/>
          <ac:spMkLst>
            <pc:docMk/>
            <pc:sldMk cId="2795213769" sldId="277"/>
            <ac:spMk id="10" creationId="{9A4C339C-B695-43B2-77E2-2D3EDCCE6C56}"/>
          </ac:spMkLst>
        </pc:spChg>
        <pc:spChg chg="mod">
          <ac:chgData name="星榜 阮" userId="28304402c46bfd64" providerId="LiveId" clId="{D5DB0E11-DF7C-4F92-975D-8346DCEF4B09}" dt="2023-12-18T06:45:44.972" v="600"/>
          <ac:spMkLst>
            <pc:docMk/>
            <pc:sldMk cId="2795213769" sldId="277"/>
            <ac:spMk id="11" creationId="{CDC5E195-7180-530F-7994-8EC0EAAB6E9B}"/>
          </ac:spMkLst>
        </pc:spChg>
        <pc:spChg chg="mod">
          <ac:chgData name="星榜 阮" userId="28304402c46bfd64" providerId="LiveId" clId="{D5DB0E11-DF7C-4F92-975D-8346DCEF4B09}" dt="2023-12-18T06:45:44.972" v="600"/>
          <ac:spMkLst>
            <pc:docMk/>
            <pc:sldMk cId="2795213769" sldId="277"/>
            <ac:spMk id="12" creationId="{52CA26C5-202A-95CD-4BB9-79BF34571930}"/>
          </ac:spMkLst>
        </pc:spChg>
        <pc:spChg chg="mod">
          <ac:chgData name="星榜 阮" userId="28304402c46bfd64" providerId="LiveId" clId="{D5DB0E11-DF7C-4F92-975D-8346DCEF4B09}" dt="2023-12-18T06:45:44.972" v="600"/>
          <ac:spMkLst>
            <pc:docMk/>
            <pc:sldMk cId="2795213769" sldId="277"/>
            <ac:spMk id="13" creationId="{A60FD50A-75BC-F6E3-E35F-C4E62E863BA9}"/>
          </ac:spMkLst>
        </pc:spChg>
        <pc:spChg chg="mod">
          <ac:chgData name="星榜 阮" userId="28304402c46bfd64" providerId="LiveId" clId="{D5DB0E11-DF7C-4F92-975D-8346DCEF4B09}" dt="2023-12-18T06:45:44.972" v="600"/>
          <ac:spMkLst>
            <pc:docMk/>
            <pc:sldMk cId="2795213769" sldId="277"/>
            <ac:spMk id="14" creationId="{6B33D101-65B1-C231-3F0A-9A7B1E872336}"/>
          </ac:spMkLst>
        </pc:spChg>
        <pc:spChg chg="mod">
          <ac:chgData name="星榜 阮" userId="28304402c46bfd64" providerId="LiveId" clId="{D5DB0E11-DF7C-4F92-975D-8346DCEF4B09}" dt="2023-12-18T06:45:44.972" v="600"/>
          <ac:spMkLst>
            <pc:docMk/>
            <pc:sldMk cId="2795213769" sldId="277"/>
            <ac:spMk id="15" creationId="{52FD75BD-3265-D513-78AE-B356F439726B}"/>
          </ac:spMkLst>
        </pc:spChg>
        <pc:spChg chg="mod">
          <ac:chgData name="星榜 阮" userId="28304402c46bfd64" providerId="LiveId" clId="{D5DB0E11-DF7C-4F92-975D-8346DCEF4B09}" dt="2023-12-18T06:45:44.972" v="600"/>
          <ac:spMkLst>
            <pc:docMk/>
            <pc:sldMk cId="2795213769" sldId="277"/>
            <ac:spMk id="16" creationId="{FFFA3B37-6994-0699-FA76-9CA59A0B6A1A}"/>
          </ac:spMkLst>
        </pc:spChg>
        <pc:spChg chg="mod">
          <ac:chgData name="星榜 阮" userId="28304402c46bfd64" providerId="LiveId" clId="{D5DB0E11-DF7C-4F92-975D-8346DCEF4B09}" dt="2023-12-18T06:45:44.972" v="600"/>
          <ac:spMkLst>
            <pc:docMk/>
            <pc:sldMk cId="2795213769" sldId="277"/>
            <ac:spMk id="18" creationId="{C6EEAA49-BF5C-54F8-F18F-ECA2CBF75800}"/>
          </ac:spMkLst>
        </pc:spChg>
        <pc:spChg chg="mod">
          <ac:chgData name="星榜 阮" userId="28304402c46bfd64" providerId="LiveId" clId="{D5DB0E11-DF7C-4F92-975D-8346DCEF4B09}" dt="2023-12-18T06:45:44.972" v="600"/>
          <ac:spMkLst>
            <pc:docMk/>
            <pc:sldMk cId="2795213769" sldId="277"/>
            <ac:spMk id="19" creationId="{7B654F8E-04B6-EC56-2062-957C77D12207}"/>
          </ac:spMkLst>
        </pc:spChg>
        <pc:spChg chg="mod">
          <ac:chgData name="星榜 阮" userId="28304402c46bfd64" providerId="LiveId" clId="{D5DB0E11-DF7C-4F92-975D-8346DCEF4B09}" dt="2023-12-18T06:45:44.972" v="600"/>
          <ac:spMkLst>
            <pc:docMk/>
            <pc:sldMk cId="2795213769" sldId="277"/>
            <ac:spMk id="21" creationId="{463BE6FA-1FD0-47DA-4FDE-BF5ACD8A6AF5}"/>
          </ac:spMkLst>
        </pc:spChg>
        <pc:spChg chg="mod">
          <ac:chgData name="星榜 阮" userId="28304402c46bfd64" providerId="LiveId" clId="{D5DB0E11-DF7C-4F92-975D-8346DCEF4B09}" dt="2023-12-18T06:45:44.972" v="600"/>
          <ac:spMkLst>
            <pc:docMk/>
            <pc:sldMk cId="2795213769" sldId="277"/>
            <ac:spMk id="22" creationId="{7F25D75A-664F-071E-BCB8-AFFFFE1C73F6}"/>
          </ac:spMkLst>
        </pc:spChg>
        <pc:spChg chg="mod">
          <ac:chgData name="星榜 阮" userId="28304402c46bfd64" providerId="LiveId" clId="{D5DB0E11-DF7C-4F92-975D-8346DCEF4B09}" dt="2023-12-18T06:45:44.972" v="600"/>
          <ac:spMkLst>
            <pc:docMk/>
            <pc:sldMk cId="2795213769" sldId="277"/>
            <ac:spMk id="23" creationId="{7B0BC8E7-91BC-6A38-D659-8EB7D58051F3}"/>
          </ac:spMkLst>
        </pc:spChg>
        <pc:spChg chg="mod">
          <ac:chgData name="星榜 阮" userId="28304402c46bfd64" providerId="LiveId" clId="{D5DB0E11-DF7C-4F92-975D-8346DCEF4B09}" dt="2023-12-18T06:45:44.972" v="600"/>
          <ac:spMkLst>
            <pc:docMk/>
            <pc:sldMk cId="2795213769" sldId="277"/>
            <ac:spMk id="25" creationId="{F8F217B4-9501-9BEB-78EE-EE3208C8CC65}"/>
          </ac:spMkLst>
        </pc:spChg>
        <pc:spChg chg="mod">
          <ac:chgData name="星榜 阮" userId="28304402c46bfd64" providerId="LiveId" clId="{D5DB0E11-DF7C-4F92-975D-8346DCEF4B09}" dt="2023-12-18T06:45:44.972" v="600"/>
          <ac:spMkLst>
            <pc:docMk/>
            <pc:sldMk cId="2795213769" sldId="277"/>
            <ac:spMk id="26" creationId="{BC9E89E5-52D9-596E-AD62-5D3BD2567EBE}"/>
          </ac:spMkLst>
        </pc:spChg>
        <pc:spChg chg="mod">
          <ac:chgData name="星榜 阮" userId="28304402c46bfd64" providerId="LiveId" clId="{D5DB0E11-DF7C-4F92-975D-8346DCEF4B09}" dt="2023-12-18T06:45:44.972" v="600"/>
          <ac:spMkLst>
            <pc:docMk/>
            <pc:sldMk cId="2795213769" sldId="277"/>
            <ac:spMk id="27" creationId="{DB0F028E-ED0D-115D-B43F-F1BC0825E341}"/>
          </ac:spMkLst>
        </pc:spChg>
        <pc:spChg chg="mod">
          <ac:chgData name="星榜 阮" userId="28304402c46bfd64" providerId="LiveId" clId="{D5DB0E11-DF7C-4F92-975D-8346DCEF4B09}" dt="2023-12-18T06:45:44.972" v="600"/>
          <ac:spMkLst>
            <pc:docMk/>
            <pc:sldMk cId="2795213769" sldId="277"/>
            <ac:spMk id="28" creationId="{C5F03FA3-25E7-48DF-30F9-7AE02DCB173B}"/>
          </ac:spMkLst>
        </pc:spChg>
        <pc:spChg chg="mod">
          <ac:chgData name="星榜 阮" userId="28304402c46bfd64" providerId="LiveId" clId="{D5DB0E11-DF7C-4F92-975D-8346DCEF4B09}" dt="2023-12-18T06:45:44.972" v="600"/>
          <ac:spMkLst>
            <pc:docMk/>
            <pc:sldMk cId="2795213769" sldId="277"/>
            <ac:spMk id="29" creationId="{2B3473D6-6C46-6BDC-CC8E-8A56F124E180}"/>
          </ac:spMkLst>
        </pc:spChg>
        <pc:spChg chg="mod">
          <ac:chgData name="星榜 阮" userId="28304402c46bfd64" providerId="LiveId" clId="{D5DB0E11-DF7C-4F92-975D-8346DCEF4B09}" dt="2023-12-18T06:45:44.972" v="600"/>
          <ac:spMkLst>
            <pc:docMk/>
            <pc:sldMk cId="2795213769" sldId="277"/>
            <ac:spMk id="30" creationId="{7A73432E-31B3-207B-2AE7-115F9A6C34C6}"/>
          </ac:spMkLst>
        </pc:spChg>
        <pc:spChg chg="mod">
          <ac:chgData name="星榜 阮" userId="28304402c46bfd64" providerId="LiveId" clId="{D5DB0E11-DF7C-4F92-975D-8346DCEF4B09}" dt="2023-12-18T06:45:44.972" v="600"/>
          <ac:spMkLst>
            <pc:docMk/>
            <pc:sldMk cId="2795213769" sldId="277"/>
            <ac:spMk id="31" creationId="{60D61FA6-38BC-249B-76BF-DD7C71E9BE94}"/>
          </ac:spMkLst>
        </pc:spChg>
        <pc:spChg chg="mod">
          <ac:chgData name="星榜 阮" userId="28304402c46bfd64" providerId="LiveId" clId="{D5DB0E11-DF7C-4F92-975D-8346DCEF4B09}" dt="2023-12-18T06:45:44.972" v="600"/>
          <ac:spMkLst>
            <pc:docMk/>
            <pc:sldMk cId="2795213769" sldId="277"/>
            <ac:spMk id="32" creationId="{D5FF2E9E-6211-9635-048F-E5C86681F0ED}"/>
          </ac:spMkLst>
        </pc:spChg>
        <pc:spChg chg="mod">
          <ac:chgData name="星榜 阮" userId="28304402c46bfd64" providerId="LiveId" clId="{D5DB0E11-DF7C-4F92-975D-8346DCEF4B09}" dt="2023-12-18T06:45:44.972" v="600"/>
          <ac:spMkLst>
            <pc:docMk/>
            <pc:sldMk cId="2795213769" sldId="277"/>
            <ac:spMk id="33" creationId="{624DE553-B832-A748-3CE5-744EFA90D719}"/>
          </ac:spMkLst>
        </pc:spChg>
        <pc:spChg chg="mod">
          <ac:chgData name="星榜 阮" userId="28304402c46bfd64" providerId="LiveId" clId="{D5DB0E11-DF7C-4F92-975D-8346DCEF4B09}" dt="2023-12-18T06:45:44.972" v="600"/>
          <ac:spMkLst>
            <pc:docMk/>
            <pc:sldMk cId="2795213769" sldId="277"/>
            <ac:spMk id="34" creationId="{1A994179-77A8-6DAA-E9CB-2EABC2A76791}"/>
          </ac:spMkLst>
        </pc:spChg>
        <pc:spChg chg="mod">
          <ac:chgData name="星榜 阮" userId="28304402c46bfd64" providerId="LiveId" clId="{D5DB0E11-DF7C-4F92-975D-8346DCEF4B09}" dt="2023-12-18T06:45:44.972" v="600"/>
          <ac:spMkLst>
            <pc:docMk/>
            <pc:sldMk cId="2795213769" sldId="277"/>
            <ac:spMk id="35" creationId="{0F424DD3-C5F7-533B-EBB5-0A61F773F970}"/>
          </ac:spMkLst>
        </pc:spChg>
        <pc:spChg chg="mod">
          <ac:chgData name="星榜 阮" userId="28304402c46bfd64" providerId="LiveId" clId="{D5DB0E11-DF7C-4F92-975D-8346DCEF4B09}" dt="2023-12-18T06:45:44.972" v="600"/>
          <ac:spMkLst>
            <pc:docMk/>
            <pc:sldMk cId="2795213769" sldId="277"/>
            <ac:spMk id="36" creationId="{512B6322-5D0E-0198-53BD-E8948955D33A}"/>
          </ac:spMkLst>
        </pc:spChg>
        <pc:spChg chg="mod">
          <ac:chgData name="星榜 阮" userId="28304402c46bfd64" providerId="LiveId" clId="{D5DB0E11-DF7C-4F92-975D-8346DCEF4B09}" dt="2023-12-18T06:45:44.972" v="600"/>
          <ac:spMkLst>
            <pc:docMk/>
            <pc:sldMk cId="2795213769" sldId="277"/>
            <ac:spMk id="37" creationId="{7A36D579-CCDF-4ED0-1F21-D9FC26475386}"/>
          </ac:spMkLst>
        </pc:spChg>
        <pc:grpChg chg="add del mod">
          <ac:chgData name="星榜 阮" userId="28304402c46bfd64" providerId="LiveId" clId="{D5DB0E11-DF7C-4F92-975D-8346DCEF4B09}" dt="2023-12-18T06:45:55.533" v="602" actId="478"/>
          <ac:grpSpMkLst>
            <pc:docMk/>
            <pc:sldMk cId="2795213769" sldId="277"/>
            <ac:grpSpMk id="4" creationId="{AECE585C-1D38-9274-C865-545C888CB48E}"/>
          </ac:grpSpMkLst>
        </pc:grpChg>
        <pc:grpChg chg="add del mod">
          <ac:chgData name="星榜 阮" userId="28304402c46bfd64" providerId="LiveId" clId="{D5DB0E11-DF7C-4F92-975D-8346DCEF4B09}" dt="2023-12-18T06:46:49.300" v="619" actId="478"/>
          <ac:grpSpMkLst>
            <pc:docMk/>
            <pc:sldMk cId="2795213769" sldId="277"/>
            <ac:grpSpMk id="8" creationId="{F16F390A-38CA-529D-C0E4-8189F4879E49}"/>
          </ac:grpSpMkLst>
        </pc:grpChg>
        <pc:graphicFrameChg chg="add mod">
          <ac:chgData name="星榜 阮" userId="28304402c46bfd64" providerId="LiveId" clId="{D5DB0E11-DF7C-4F92-975D-8346DCEF4B09}" dt="2023-12-18T06:56:11.456" v="695"/>
          <ac:graphicFrameMkLst>
            <pc:docMk/>
            <pc:sldMk cId="2795213769" sldId="277"/>
            <ac:graphicFrameMk id="40" creationId="{FC023D60-AA31-9D3E-B026-BE1CF10D6B44}"/>
          </ac:graphicFrameMkLst>
        </pc:graphicFrameChg>
      </pc:sldChg>
      <pc:sldChg chg="addSp delSp modSp add mod">
        <pc:chgData name="星榜 阮" userId="28304402c46bfd64" providerId="LiveId" clId="{D5DB0E11-DF7C-4F92-975D-8346DCEF4B09}" dt="2023-12-18T06:45:01.102" v="598" actId="207"/>
        <pc:sldMkLst>
          <pc:docMk/>
          <pc:sldMk cId="3790229975" sldId="278"/>
        </pc:sldMkLst>
        <pc:spChg chg="mod">
          <ac:chgData name="星榜 阮" userId="28304402c46bfd64" providerId="LiveId" clId="{D5DB0E11-DF7C-4F92-975D-8346DCEF4B09}" dt="2023-12-18T06:41:40.104" v="485" actId="165"/>
          <ac:spMkLst>
            <pc:docMk/>
            <pc:sldMk cId="3790229975" sldId="278"/>
            <ac:spMk id="51" creationId="{446CE383-0EE8-482B-9EDC-E53F1A0C07B6}"/>
          </ac:spMkLst>
        </pc:spChg>
        <pc:spChg chg="mod">
          <ac:chgData name="星榜 阮" userId="28304402c46bfd64" providerId="LiveId" clId="{D5DB0E11-DF7C-4F92-975D-8346DCEF4B09}" dt="2023-12-18T06:41:40.104" v="485" actId="165"/>
          <ac:spMkLst>
            <pc:docMk/>
            <pc:sldMk cId="3790229975" sldId="278"/>
            <ac:spMk id="52" creationId="{D68E06F6-6E5B-418B-89BF-834538005CCA}"/>
          </ac:spMkLst>
        </pc:spChg>
        <pc:spChg chg="mod">
          <ac:chgData name="星榜 阮" userId="28304402c46bfd64" providerId="LiveId" clId="{D5DB0E11-DF7C-4F92-975D-8346DCEF4B09}" dt="2023-12-18T06:41:40.104" v="485" actId="165"/>
          <ac:spMkLst>
            <pc:docMk/>
            <pc:sldMk cId="3790229975" sldId="278"/>
            <ac:spMk id="53" creationId="{4184FB27-A6F6-4987-8873-9EC5CAC65A14}"/>
          </ac:spMkLst>
        </pc:spChg>
        <pc:spChg chg="mod">
          <ac:chgData name="星榜 阮" userId="28304402c46bfd64" providerId="LiveId" clId="{D5DB0E11-DF7C-4F92-975D-8346DCEF4B09}" dt="2023-12-18T06:41:40.104" v="485" actId="165"/>
          <ac:spMkLst>
            <pc:docMk/>
            <pc:sldMk cId="3790229975" sldId="278"/>
            <ac:spMk id="54" creationId="{ED4BF6E4-E26B-4176-89D2-8AAE36B8A461}"/>
          </ac:spMkLst>
        </pc:spChg>
        <pc:spChg chg="mod">
          <ac:chgData name="星榜 阮" userId="28304402c46bfd64" providerId="LiveId" clId="{D5DB0E11-DF7C-4F92-975D-8346DCEF4B09}" dt="2023-12-18T06:41:40.104" v="485" actId="165"/>
          <ac:spMkLst>
            <pc:docMk/>
            <pc:sldMk cId="3790229975" sldId="278"/>
            <ac:spMk id="55" creationId="{185AC858-63A0-4B3D-B534-1D82DA57F1D8}"/>
          </ac:spMkLst>
        </pc:spChg>
        <pc:spChg chg="mod">
          <ac:chgData name="星榜 阮" userId="28304402c46bfd64" providerId="LiveId" clId="{D5DB0E11-DF7C-4F92-975D-8346DCEF4B09}" dt="2023-12-18T06:41:40.104" v="485" actId="165"/>
          <ac:spMkLst>
            <pc:docMk/>
            <pc:sldMk cId="3790229975" sldId="278"/>
            <ac:spMk id="56" creationId="{CF2776E2-2A12-4644-B097-1DDDB61ED1C0}"/>
          </ac:spMkLst>
        </pc:spChg>
        <pc:spChg chg="mod">
          <ac:chgData name="星榜 阮" userId="28304402c46bfd64" providerId="LiveId" clId="{D5DB0E11-DF7C-4F92-975D-8346DCEF4B09}" dt="2023-12-18T06:43:30.653" v="569" actId="207"/>
          <ac:spMkLst>
            <pc:docMk/>
            <pc:sldMk cId="3790229975" sldId="278"/>
            <ac:spMk id="58" creationId="{5832800D-BB95-4985-A27D-E5C1E17DB487}"/>
          </ac:spMkLst>
        </pc:spChg>
        <pc:spChg chg="mod">
          <ac:chgData name="星榜 阮" userId="28304402c46bfd64" providerId="LiveId" clId="{D5DB0E11-DF7C-4F92-975D-8346DCEF4B09}" dt="2023-12-18T06:42:11.075" v="504" actId="20577"/>
          <ac:spMkLst>
            <pc:docMk/>
            <pc:sldMk cId="3790229975" sldId="278"/>
            <ac:spMk id="59" creationId="{0E80AC7F-674E-4038-8F73-A8A887A531D9}"/>
          </ac:spMkLst>
        </pc:spChg>
        <pc:spChg chg="mod">
          <ac:chgData name="星榜 阮" userId="28304402c46bfd64" providerId="LiveId" clId="{D5DB0E11-DF7C-4F92-975D-8346DCEF4B09}" dt="2023-12-18T06:43:01.063" v="549" actId="20577"/>
          <ac:spMkLst>
            <pc:docMk/>
            <pc:sldMk cId="3790229975" sldId="278"/>
            <ac:spMk id="61" creationId="{1C37E286-0443-42D0-924E-9906B49D0D9D}"/>
          </ac:spMkLst>
        </pc:spChg>
        <pc:spChg chg="mod">
          <ac:chgData name="星榜 阮" userId="28304402c46bfd64" providerId="LiveId" clId="{D5DB0E11-DF7C-4F92-975D-8346DCEF4B09}" dt="2023-12-18T06:44:52.319" v="597" actId="20577"/>
          <ac:spMkLst>
            <pc:docMk/>
            <pc:sldMk cId="3790229975" sldId="278"/>
            <ac:spMk id="62" creationId="{F342E2D3-8751-4D7A-9757-EF748CD023CA}"/>
          </ac:spMkLst>
        </pc:spChg>
        <pc:spChg chg="mod">
          <ac:chgData name="星榜 阮" userId="28304402c46bfd64" providerId="LiveId" clId="{D5DB0E11-DF7C-4F92-975D-8346DCEF4B09}" dt="2023-12-18T06:44:15.362" v="591" actId="20577"/>
          <ac:spMkLst>
            <pc:docMk/>
            <pc:sldMk cId="3790229975" sldId="278"/>
            <ac:spMk id="64" creationId="{FABD6B9F-85AE-4A10-9578-82407775E6A4}"/>
          </ac:spMkLst>
        </pc:spChg>
        <pc:spChg chg="mod">
          <ac:chgData name="星榜 阮" userId="28304402c46bfd64" providerId="LiveId" clId="{D5DB0E11-DF7C-4F92-975D-8346DCEF4B09}" dt="2023-12-18T06:45:01.102" v="598" actId="207"/>
          <ac:spMkLst>
            <pc:docMk/>
            <pc:sldMk cId="3790229975" sldId="278"/>
            <ac:spMk id="65" creationId="{294E4DF0-6A84-405F-AD3B-046FA6E49675}"/>
          </ac:spMkLst>
        </pc:spChg>
        <pc:grpChg chg="mod topLvl">
          <ac:chgData name="星榜 阮" userId="28304402c46bfd64" providerId="LiveId" clId="{D5DB0E11-DF7C-4F92-975D-8346DCEF4B09}" dt="2023-12-18T06:41:44.034" v="486" actId="1076"/>
          <ac:grpSpMkLst>
            <pc:docMk/>
            <pc:sldMk cId="3790229975" sldId="278"/>
            <ac:grpSpMk id="2" creationId="{6666E52D-ABBC-4F89-AF3F-BD941410D3BD}"/>
          </ac:grpSpMkLst>
        </pc:grpChg>
        <pc:grpChg chg="del mod">
          <ac:chgData name="星榜 阮" userId="28304402c46bfd64" providerId="LiveId" clId="{D5DB0E11-DF7C-4F92-975D-8346DCEF4B09}" dt="2023-12-18T06:41:40.104" v="485" actId="165"/>
          <ac:grpSpMkLst>
            <pc:docMk/>
            <pc:sldMk cId="3790229975" sldId="278"/>
            <ac:grpSpMk id="4" creationId="{BB2255E6-DB6C-45AB-8C87-824363D5846E}"/>
          </ac:grpSpMkLst>
        </pc:grpChg>
        <pc:grpChg chg="mod topLvl">
          <ac:chgData name="星榜 阮" userId="28304402c46bfd64" providerId="LiveId" clId="{D5DB0E11-DF7C-4F92-975D-8346DCEF4B09}" dt="2023-12-18T06:41:40.104" v="485" actId="165"/>
          <ac:grpSpMkLst>
            <pc:docMk/>
            <pc:sldMk cId="3790229975" sldId="278"/>
            <ac:grpSpMk id="38" creationId="{416C619B-D465-4CD0-B069-9B1DAA6C1DBF}"/>
          </ac:grpSpMkLst>
        </pc:grpChg>
        <pc:grpChg chg="mod topLvl">
          <ac:chgData name="星榜 阮" userId="28304402c46bfd64" providerId="LiveId" clId="{D5DB0E11-DF7C-4F92-975D-8346DCEF4B09}" dt="2023-12-18T06:41:40.104" v="485" actId="165"/>
          <ac:grpSpMkLst>
            <pc:docMk/>
            <pc:sldMk cId="3790229975" sldId="278"/>
            <ac:grpSpMk id="57" creationId="{ACECFFBD-90C1-4455-9186-5E5E6C059B73}"/>
          </ac:grpSpMkLst>
        </pc:grpChg>
        <pc:grpChg chg="mod topLvl">
          <ac:chgData name="星榜 阮" userId="28304402c46bfd64" providerId="LiveId" clId="{D5DB0E11-DF7C-4F92-975D-8346DCEF4B09}" dt="2023-12-18T06:43:03.923" v="550" actId="1076"/>
          <ac:grpSpMkLst>
            <pc:docMk/>
            <pc:sldMk cId="3790229975" sldId="278"/>
            <ac:grpSpMk id="60" creationId="{419A3371-012C-4300-A675-CA1381D7B54A}"/>
          </ac:grpSpMkLst>
        </pc:grpChg>
        <pc:grpChg chg="mod topLvl">
          <ac:chgData name="星榜 阮" userId="28304402c46bfd64" providerId="LiveId" clId="{D5DB0E11-DF7C-4F92-975D-8346DCEF4B09}" dt="2023-12-18T06:41:40.104" v="485" actId="165"/>
          <ac:grpSpMkLst>
            <pc:docMk/>
            <pc:sldMk cId="3790229975" sldId="278"/>
            <ac:grpSpMk id="63" creationId="{9FD93715-9DE3-40B1-98C7-BD33376E90B2}"/>
          </ac:grpSpMkLst>
        </pc:grpChg>
        <pc:picChg chg="add mod">
          <ac:chgData name="星榜 阮" userId="28304402c46bfd64" providerId="LiveId" clId="{D5DB0E11-DF7C-4F92-975D-8346DCEF4B09}" dt="2023-12-18T06:42:38.708" v="510" actId="1076"/>
          <ac:picMkLst>
            <pc:docMk/>
            <pc:sldMk cId="3790229975" sldId="278"/>
            <ac:picMk id="7" creationId="{D784B5BA-5160-6240-CA83-22DD2E4EDDF9}"/>
          </ac:picMkLst>
        </pc:picChg>
      </pc:sldChg>
      <pc:sldChg chg="addSp delSp modSp add mod">
        <pc:chgData name="星榜 阮" userId="28304402c46bfd64" providerId="LiveId" clId="{D5DB0E11-DF7C-4F92-975D-8346DCEF4B09}" dt="2023-12-18T07:01:42.185" v="797" actId="207"/>
        <pc:sldMkLst>
          <pc:docMk/>
          <pc:sldMk cId="1333885447" sldId="279"/>
        </pc:sldMkLst>
        <pc:spChg chg="add mod">
          <ac:chgData name="星榜 阮" userId="28304402c46bfd64" providerId="LiveId" clId="{D5DB0E11-DF7C-4F92-975D-8346DCEF4B09}" dt="2023-12-18T06:59:18.191" v="726" actId="14100"/>
          <ac:spMkLst>
            <pc:docMk/>
            <pc:sldMk cId="1333885447" sldId="279"/>
            <ac:spMk id="2" creationId="{CF09AF30-7990-3707-37BC-78B30CCB512F}"/>
          </ac:spMkLst>
        </pc:spChg>
        <pc:spChg chg="add mod">
          <ac:chgData name="星榜 阮" userId="28304402c46bfd64" providerId="LiveId" clId="{D5DB0E11-DF7C-4F92-975D-8346DCEF4B09}" dt="2023-12-18T07:01:06.406" v="791" actId="1076"/>
          <ac:spMkLst>
            <pc:docMk/>
            <pc:sldMk cId="1333885447" sldId="279"/>
            <ac:spMk id="4" creationId="{585EB7D1-E588-09E7-9CE4-B11113AC2BF2}"/>
          </ac:spMkLst>
        </pc:spChg>
        <pc:spChg chg="mod">
          <ac:chgData name="星榜 阮" userId="28304402c46bfd64" providerId="LiveId" clId="{D5DB0E11-DF7C-4F92-975D-8346DCEF4B09}" dt="2023-12-18T07:01:22.619" v="794" actId="14100"/>
          <ac:spMkLst>
            <pc:docMk/>
            <pc:sldMk cId="1333885447" sldId="279"/>
            <ac:spMk id="7" creationId="{F268EA69-9C6E-5389-EFED-98D4C36AE05B}"/>
          </ac:spMkLst>
        </pc:spChg>
        <pc:spChg chg="mod">
          <ac:chgData name="星榜 阮" userId="28304402c46bfd64" providerId="LiveId" clId="{D5DB0E11-DF7C-4F92-975D-8346DCEF4B09}" dt="2023-12-18T07:00:55.054" v="786" actId="403"/>
          <ac:spMkLst>
            <pc:docMk/>
            <pc:sldMk cId="1333885447" sldId="279"/>
            <ac:spMk id="8" creationId="{DACA16C7-DB90-F75D-F34C-E85E3EDD5E5A}"/>
          </ac:spMkLst>
        </pc:spChg>
        <pc:spChg chg="mod">
          <ac:chgData name="星榜 阮" userId="28304402c46bfd64" providerId="LiveId" clId="{D5DB0E11-DF7C-4F92-975D-8346DCEF4B09}" dt="2023-12-18T07:01:42.185" v="797" actId="207"/>
          <ac:spMkLst>
            <pc:docMk/>
            <pc:sldMk cId="1333885447" sldId="279"/>
            <ac:spMk id="9" creationId="{2DB477A1-2420-935D-F21E-29B6921907CE}"/>
          </ac:spMkLst>
        </pc:spChg>
        <pc:spChg chg="del mod">
          <ac:chgData name="星榜 阮" userId="28304402c46bfd64" providerId="LiveId" clId="{D5DB0E11-DF7C-4F92-975D-8346DCEF4B09}" dt="2023-12-18T07:00:18.836" v="770" actId="478"/>
          <ac:spMkLst>
            <pc:docMk/>
            <pc:sldMk cId="1333885447" sldId="279"/>
            <ac:spMk id="10" creationId="{2DBADC3A-375D-FF7D-A9F9-8A99354F4DD1}"/>
          </ac:spMkLst>
        </pc:spChg>
        <pc:spChg chg="mod">
          <ac:chgData name="星榜 阮" userId="28304402c46bfd64" providerId="LiveId" clId="{D5DB0E11-DF7C-4F92-975D-8346DCEF4B09}" dt="2023-12-18T06:57:21.613" v="698"/>
          <ac:spMkLst>
            <pc:docMk/>
            <pc:sldMk cId="1333885447" sldId="279"/>
            <ac:spMk id="20" creationId="{F0611BE8-B18B-4420-9989-6851BB528801}"/>
          </ac:spMkLst>
        </pc:spChg>
        <pc:grpChg chg="add mod">
          <ac:chgData name="星榜 阮" userId="28304402c46bfd64" providerId="LiveId" clId="{D5DB0E11-DF7C-4F92-975D-8346DCEF4B09}" dt="2023-12-18T07:01:38.355" v="796" actId="1076"/>
          <ac:grpSpMkLst>
            <pc:docMk/>
            <pc:sldMk cId="1333885447" sldId="279"/>
            <ac:grpSpMk id="5" creationId="{92B90E2D-0E0A-B523-06BB-3D41D4C7C594}"/>
          </ac:grpSpMkLst>
        </pc:grpChg>
        <pc:grpChg chg="mod">
          <ac:chgData name="星榜 阮" userId="28304402c46bfd64" providerId="LiveId" clId="{D5DB0E11-DF7C-4F92-975D-8346DCEF4B09}" dt="2023-12-18T06:57:25.226" v="700" actId="1076"/>
          <ac:grpSpMkLst>
            <pc:docMk/>
            <pc:sldMk cId="1333885447" sldId="279"/>
            <ac:grpSpMk id="6" creationId="{88F0E115-1914-4964-B92D-07050E580930}"/>
          </ac:grpSpMkLst>
        </pc:grpChg>
      </pc:sldChg>
      <pc:sldChg chg="addSp delSp modSp add mod">
        <pc:chgData name="星榜 阮" userId="28304402c46bfd64" providerId="LiveId" clId="{D5DB0E11-DF7C-4F92-975D-8346DCEF4B09}" dt="2023-12-18T07:03:42.087" v="821" actId="403"/>
        <pc:sldMkLst>
          <pc:docMk/>
          <pc:sldMk cId="3120516785" sldId="280"/>
        </pc:sldMkLst>
        <pc:spChg chg="add mod">
          <ac:chgData name="星榜 阮" userId="28304402c46bfd64" providerId="LiveId" clId="{D5DB0E11-DF7C-4F92-975D-8346DCEF4B09}" dt="2023-12-18T07:02:44.646" v="804" actId="1076"/>
          <ac:spMkLst>
            <pc:docMk/>
            <pc:sldMk cId="3120516785" sldId="280"/>
            <ac:spMk id="2" creationId="{F9CCCE4A-D6ED-0718-62BB-4F012147020D}"/>
          </ac:spMkLst>
        </pc:spChg>
        <pc:spChg chg="mod">
          <ac:chgData name="星榜 阮" userId="28304402c46bfd64" providerId="LiveId" clId="{D5DB0E11-DF7C-4F92-975D-8346DCEF4B09}" dt="2023-12-18T07:02:40.180" v="801"/>
          <ac:spMkLst>
            <pc:docMk/>
            <pc:sldMk cId="3120516785" sldId="280"/>
            <ac:spMk id="5" creationId="{1654AC45-77C2-2970-C7F4-11826662DBF0}"/>
          </ac:spMkLst>
        </pc:spChg>
        <pc:spChg chg="mod">
          <ac:chgData name="星榜 阮" userId="28304402c46bfd64" providerId="LiveId" clId="{D5DB0E11-DF7C-4F92-975D-8346DCEF4B09}" dt="2023-12-18T07:02:40.180" v="801"/>
          <ac:spMkLst>
            <pc:docMk/>
            <pc:sldMk cId="3120516785" sldId="280"/>
            <ac:spMk id="7" creationId="{4B3B1BC9-A6CF-3038-040C-16093F14FBD3}"/>
          </ac:spMkLst>
        </pc:spChg>
        <pc:spChg chg="mod">
          <ac:chgData name="星榜 阮" userId="28304402c46bfd64" providerId="LiveId" clId="{D5DB0E11-DF7C-4F92-975D-8346DCEF4B09}" dt="2023-12-18T07:02:40.180" v="801"/>
          <ac:spMkLst>
            <pc:docMk/>
            <pc:sldMk cId="3120516785" sldId="280"/>
            <ac:spMk id="8" creationId="{0DAC2C4C-DA5C-D88F-D774-D592BB1BF53D}"/>
          </ac:spMkLst>
        </pc:spChg>
        <pc:spChg chg="add mod">
          <ac:chgData name="星榜 阮" userId="28304402c46bfd64" providerId="LiveId" clId="{D5DB0E11-DF7C-4F92-975D-8346DCEF4B09}" dt="2023-12-18T07:03:06.024" v="811" actId="1076"/>
          <ac:spMkLst>
            <pc:docMk/>
            <pc:sldMk cId="3120516785" sldId="280"/>
            <ac:spMk id="9" creationId="{F8982C0C-43B8-ABED-9542-5DF4D8807AA9}"/>
          </ac:spMkLst>
        </pc:spChg>
        <pc:spChg chg="mod">
          <ac:chgData name="星榜 阮" userId="28304402c46bfd64" providerId="LiveId" clId="{D5DB0E11-DF7C-4F92-975D-8346DCEF4B09}" dt="2023-12-18T07:02:51.374" v="805"/>
          <ac:spMkLst>
            <pc:docMk/>
            <pc:sldMk cId="3120516785" sldId="280"/>
            <ac:spMk id="11" creationId="{E24B5F2B-45EC-C689-98C3-AAA52CC30345}"/>
          </ac:spMkLst>
        </pc:spChg>
        <pc:spChg chg="mod">
          <ac:chgData name="星榜 阮" userId="28304402c46bfd64" providerId="LiveId" clId="{D5DB0E11-DF7C-4F92-975D-8346DCEF4B09}" dt="2023-12-18T07:03:42.087" v="821" actId="403"/>
          <ac:spMkLst>
            <pc:docMk/>
            <pc:sldMk cId="3120516785" sldId="280"/>
            <ac:spMk id="12" creationId="{98A413CD-8F3B-A875-3FBF-D849C3B97B1B}"/>
          </ac:spMkLst>
        </pc:spChg>
        <pc:spChg chg="add del mod">
          <ac:chgData name="星榜 阮" userId="28304402c46bfd64" providerId="LiveId" clId="{D5DB0E11-DF7C-4F92-975D-8346DCEF4B09}" dt="2023-12-18T07:03:28.358" v="819" actId="404"/>
          <ac:spMkLst>
            <pc:docMk/>
            <pc:sldMk cId="3120516785" sldId="280"/>
            <ac:spMk id="13" creationId="{B6F49300-36F1-FE28-06DE-5874AE71C207}"/>
          </ac:spMkLst>
        </pc:spChg>
        <pc:grpChg chg="add mod">
          <ac:chgData name="星榜 阮" userId="28304402c46bfd64" providerId="LiveId" clId="{D5DB0E11-DF7C-4F92-975D-8346DCEF4B09}" dt="2023-12-18T07:02:43.976" v="803" actId="1076"/>
          <ac:grpSpMkLst>
            <pc:docMk/>
            <pc:sldMk cId="3120516785" sldId="280"/>
            <ac:grpSpMk id="4" creationId="{A54E6188-C70F-0C8E-DAC4-284B9E8B5B4F}"/>
          </ac:grpSpMkLst>
        </pc:grpChg>
        <pc:grpChg chg="add mod">
          <ac:chgData name="星榜 阮" userId="28304402c46bfd64" providerId="LiveId" clId="{D5DB0E11-DF7C-4F92-975D-8346DCEF4B09}" dt="2023-12-18T07:03:06.024" v="811" actId="1076"/>
          <ac:grpSpMkLst>
            <pc:docMk/>
            <pc:sldMk cId="3120516785" sldId="280"/>
            <ac:grpSpMk id="10" creationId="{2EDF7B49-9152-B88D-B2CA-A8CE70CBC5CD}"/>
          </ac:grpSpMkLst>
        </pc:grpChg>
      </pc:sldChg>
      <pc:sldChg chg="add del">
        <pc:chgData name="星榜 阮" userId="28304402c46bfd64" providerId="LiveId" clId="{D5DB0E11-DF7C-4F92-975D-8346DCEF4B09}" dt="2023-12-18T07:21:42.422" v="1141" actId="47"/>
        <pc:sldMkLst>
          <pc:docMk/>
          <pc:sldMk cId="1271480518" sldId="281"/>
        </pc:sldMkLst>
      </pc:sldChg>
      <pc:sldChg chg="addSp delSp modSp add mod ord">
        <pc:chgData name="星榜 阮" userId="28304402c46bfd64" providerId="LiveId" clId="{D5DB0E11-DF7C-4F92-975D-8346DCEF4B09}" dt="2023-12-18T07:15:00.330" v="1015" actId="1076"/>
        <pc:sldMkLst>
          <pc:docMk/>
          <pc:sldMk cId="4061435486" sldId="282"/>
        </pc:sldMkLst>
        <pc:spChg chg="del">
          <ac:chgData name="星榜 阮" userId="28304402c46bfd64" providerId="LiveId" clId="{D5DB0E11-DF7C-4F92-975D-8346DCEF4B09}" dt="2023-12-18T07:06:32.391" v="859" actId="478"/>
          <ac:spMkLst>
            <pc:docMk/>
            <pc:sldMk cId="4061435486" sldId="282"/>
            <ac:spMk id="2" creationId="{CF09AF30-7990-3707-37BC-78B30CCB512F}"/>
          </ac:spMkLst>
        </pc:spChg>
        <pc:spChg chg="mod">
          <ac:chgData name="星榜 阮" userId="28304402c46bfd64" providerId="LiveId" clId="{D5DB0E11-DF7C-4F92-975D-8346DCEF4B09}" dt="2023-12-18T07:05:24.850" v="858" actId="2711"/>
          <ac:spMkLst>
            <pc:docMk/>
            <pc:sldMk cId="4061435486" sldId="282"/>
            <ac:spMk id="4" creationId="{585EB7D1-E588-09E7-9CE4-B11113AC2BF2}"/>
          </ac:spMkLst>
        </pc:spChg>
        <pc:spChg chg="add mod">
          <ac:chgData name="星榜 阮" userId="28304402c46bfd64" providerId="LiveId" clId="{D5DB0E11-DF7C-4F92-975D-8346DCEF4B09}" dt="2023-12-18T07:15:00.330" v="1015" actId="1076"/>
          <ac:spMkLst>
            <pc:docMk/>
            <pc:sldMk cId="4061435486" sldId="282"/>
            <ac:spMk id="13" creationId="{4CF98038-6D79-D0F9-50E4-2A5DA7DACB16}"/>
          </ac:spMkLst>
        </pc:spChg>
        <pc:spChg chg="add del mod topLvl">
          <ac:chgData name="星榜 阮" userId="28304402c46bfd64" providerId="LiveId" clId="{D5DB0E11-DF7C-4F92-975D-8346DCEF4B09}" dt="2023-12-18T07:14:01.393" v="997" actId="478"/>
          <ac:spMkLst>
            <pc:docMk/>
            <pc:sldMk cId="4061435486" sldId="282"/>
            <ac:spMk id="15" creationId="{6422109A-535A-42B0-8841-7668E88FA716}"/>
          </ac:spMkLst>
        </pc:spChg>
        <pc:spChg chg="del mod">
          <ac:chgData name="星榜 阮" userId="28304402c46bfd64" providerId="LiveId" clId="{D5DB0E11-DF7C-4F92-975D-8346DCEF4B09}" dt="2023-12-18T07:13:55.767" v="995" actId="478"/>
          <ac:spMkLst>
            <pc:docMk/>
            <pc:sldMk cId="4061435486" sldId="282"/>
            <ac:spMk id="16" creationId="{08CC95F8-9439-3E39-52C7-3366FB8EA053}"/>
          </ac:spMkLst>
        </pc:spChg>
        <pc:spChg chg="mod topLvl">
          <ac:chgData name="星榜 阮" userId="28304402c46bfd64" providerId="LiveId" clId="{D5DB0E11-DF7C-4F92-975D-8346DCEF4B09}" dt="2023-12-18T07:15:00.330" v="1015" actId="1076"/>
          <ac:spMkLst>
            <pc:docMk/>
            <pc:sldMk cId="4061435486" sldId="282"/>
            <ac:spMk id="18" creationId="{EC514C6B-AECD-B066-5985-D6A5E19E49AF}"/>
          </ac:spMkLst>
        </pc:spChg>
        <pc:grpChg chg="del">
          <ac:chgData name="星榜 阮" userId="28304402c46bfd64" providerId="LiveId" clId="{D5DB0E11-DF7C-4F92-975D-8346DCEF4B09}" dt="2023-12-18T07:06:34.864" v="860" actId="478"/>
          <ac:grpSpMkLst>
            <pc:docMk/>
            <pc:sldMk cId="4061435486" sldId="282"/>
            <ac:grpSpMk id="5" creationId="{92B90E2D-0E0A-B523-06BB-3D41D4C7C594}"/>
          </ac:grpSpMkLst>
        </pc:grpChg>
        <pc:grpChg chg="add del mod">
          <ac:chgData name="星榜 阮" userId="28304402c46bfd64" providerId="LiveId" clId="{D5DB0E11-DF7C-4F92-975D-8346DCEF4B09}" dt="2023-12-18T07:14:01.393" v="997" actId="478"/>
          <ac:grpSpMkLst>
            <pc:docMk/>
            <pc:sldMk cId="4061435486" sldId="282"/>
            <ac:grpSpMk id="14" creationId="{4BBED8F2-3056-D2EC-2644-9D80AC96935A}"/>
          </ac:grpSpMkLst>
        </pc:grpChg>
        <pc:graphicFrameChg chg="add mod">
          <ac:chgData name="星榜 阮" userId="28304402c46bfd64" providerId="LiveId" clId="{D5DB0E11-DF7C-4F92-975D-8346DCEF4B09}" dt="2023-12-18T07:13:00.982" v="986"/>
          <ac:graphicFrameMkLst>
            <pc:docMk/>
            <pc:sldMk cId="4061435486" sldId="282"/>
            <ac:graphicFrameMk id="12" creationId="{F4A1AE88-519D-804B-B655-DA62C98F8036}"/>
          </ac:graphicFrameMkLst>
        </pc:graphicFrameChg>
      </pc:sldChg>
      <pc:sldChg chg="addSp delSp modSp add mod ord">
        <pc:chgData name="星榜 阮" userId="28304402c46bfd64" providerId="LiveId" clId="{D5DB0E11-DF7C-4F92-975D-8346DCEF4B09}" dt="2023-12-18T07:19:34.969" v="1083" actId="1076"/>
        <pc:sldMkLst>
          <pc:docMk/>
          <pc:sldMk cId="1850758514" sldId="283"/>
        </pc:sldMkLst>
        <pc:spChg chg="mod">
          <ac:chgData name="星榜 阮" userId="28304402c46bfd64" providerId="LiveId" clId="{D5DB0E11-DF7C-4F92-975D-8346DCEF4B09}" dt="2023-12-18T07:16:11.908" v="1025"/>
          <ac:spMkLst>
            <pc:docMk/>
            <pc:sldMk cId="1850758514" sldId="283"/>
            <ac:spMk id="5" creationId="{EA7342D4-33B8-F313-15C8-DE51FFCF8D46}"/>
          </ac:spMkLst>
        </pc:spChg>
        <pc:spChg chg="mod">
          <ac:chgData name="星榜 阮" userId="28304402c46bfd64" providerId="LiveId" clId="{D5DB0E11-DF7C-4F92-975D-8346DCEF4B09}" dt="2023-12-18T07:18:17.669" v="1061" actId="20577"/>
          <ac:spMkLst>
            <pc:docMk/>
            <pc:sldMk cId="1850758514" sldId="283"/>
            <ac:spMk id="7" creationId="{5F265245-5E45-90B9-62A2-92ADCACEE564}"/>
          </ac:spMkLst>
        </pc:spChg>
        <pc:spChg chg="mod">
          <ac:chgData name="星榜 阮" userId="28304402c46bfd64" providerId="LiveId" clId="{D5DB0E11-DF7C-4F92-975D-8346DCEF4B09}" dt="2023-12-18T07:17:13.941" v="1044" actId="20577"/>
          <ac:spMkLst>
            <pc:docMk/>
            <pc:sldMk cId="1850758514" sldId="283"/>
            <ac:spMk id="9" creationId="{9CEED534-3A2B-C6C6-3A4D-6999DC17E073}"/>
          </ac:spMkLst>
        </pc:spChg>
        <pc:spChg chg="del mod">
          <ac:chgData name="星榜 阮" userId="28304402c46bfd64" providerId="LiveId" clId="{D5DB0E11-DF7C-4F92-975D-8346DCEF4B09}" dt="2023-12-18T07:16:35.970" v="1033" actId="478"/>
          <ac:spMkLst>
            <pc:docMk/>
            <pc:sldMk cId="1850758514" sldId="283"/>
            <ac:spMk id="10" creationId="{1CA9D53D-CDAD-2F62-1BEC-F4E356E89497}"/>
          </ac:spMkLst>
        </pc:spChg>
        <pc:spChg chg="del">
          <ac:chgData name="星榜 阮" userId="28304402c46bfd64" providerId="LiveId" clId="{D5DB0E11-DF7C-4F92-975D-8346DCEF4B09}" dt="2023-12-18T07:18:21.953" v="1062" actId="478"/>
          <ac:spMkLst>
            <pc:docMk/>
            <pc:sldMk cId="1850758514" sldId="283"/>
            <ac:spMk id="11" creationId="{EC704CEF-1D1E-4308-88BA-FE1BDA651E56}"/>
          </ac:spMkLst>
        </pc:spChg>
        <pc:spChg chg="add mod">
          <ac:chgData name="星榜 阮" userId="28304402c46bfd64" providerId="LiveId" clId="{D5DB0E11-DF7C-4F92-975D-8346DCEF4B09}" dt="2023-12-18T07:17:54.774" v="1056" actId="14100"/>
          <ac:spMkLst>
            <pc:docMk/>
            <pc:sldMk cId="1850758514" sldId="283"/>
            <ac:spMk id="12" creationId="{1948CE1B-B612-8C53-6DD1-C272678048BF}"/>
          </ac:spMkLst>
        </pc:spChg>
        <pc:spChg chg="del">
          <ac:chgData name="星榜 阮" userId="28304402c46bfd64" providerId="LiveId" clId="{D5DB0E11-DF7C-4F92-975D-8346DCEF4B09}" dt="2023-12-18T07:18:23.479" v="1063" actId="478"/>
          <ac:spMkLst>
            <pc:docMk/>
            <pc:sldMk cId="1850758514" sldId="283"/>
            <ac:spMk id="15" creationId="{7035321A-95E6-4DE9-A15F-B9CFCE130B95}"/>
          </ac:spMkLst>
        </pc:spChg>
        <pc:spChg chg="mod topLvl">
          <ac:chgData name="星榜 阮" userId="28304402c46bfd64" providerId="LiveId" clId="{D5DB0E11-DF7C-4F92-975D-8346DCEF4B09}" dt="2023-12-18T07:19:34.969" v="1083" actId="1076"/>
          <ac:spMkLst>
            <pc:docMk/>
            <pc:sldMk cId="1850758514" sldId="283"/>
            <ac:spMk id="16" creationId="{5B137F18-983E-43EF-9201-2564E3616A52}"/>
          </ac:spMkLst>
        </pc:spChg>
        <pc:spChg chg="del topLvl">
          <ac:chgData name="星榜 阮" userId="28304402c46bfd64" providerId="LiveId" clId="{D5DB0E11-DF7C-4F92-975D-8346DCEF4B09}" dt="2023-12-18T07:18:29.067" v="1065" actId="478"/>
          <ac:spMkLst>
            <pc:docMk/>
            <pc:sldMk cId="1850758514" sldId="283"/>
            <ac:spMk id="18" creationId="{5A47F9F6-542B-408B-909B-D698AE90D5C4}"/>
          </ac:spMkLst>
        </pc:spChg>
        <pc:spChg chg="mod">
          <ac:chgData name="星榜 阮" userId="28304402c46bfd64" providerId="LiveId" clId="{D5DB0E11-DF7C-4F92-975D-8346DCEF4B09}" dt="2023-12-18T07:15:59.160" v="1021"/>
          <ac:spMkLst>
            <pc:docMk/>
            <pc:sldMk cId="1850758514" sldId="283"/>
            <ac:spMk id="20" creationId="{F0611BE8-B18B-4420-9989-6851BB528801}"/>
          </ac:spMkLst>
        </pc:spChg>
        <pc:grpChg chg="add mod">
          <ac:chgData name="星榜 阮" userId="28304402c46bfd64" providerId="LiveId" clId="{D5DB0E11-DF7C-4F92-975D-8346DCEF4B09}" dt="2023-12-18T07:17:04.321" v="1039" actId="164"/>
          <ac:grpSpMkLst>
            <pc:docMk/>
            <pc:sldMk cId="1850758514" sldId="283"/>
            <ac:grpSpMk id="2" creationId="{CD7E4129-9DEE-CD26-2F52-F8E4A3410475}"/>
          </ac:grpSpMkLst>
        </pc:grpChg>
        <pc:grpChg chg="del mod">
          <ac:chgData name="星榜 阮" userId="28304402c46bfd64" providerId="LiveId" clId="{D5DB0E11-DF7C-4F92-975D-8346DCEF4B09}" dt="2023-12-18T07:18:29.067" v="1065" actId="478"/>
          <ac:grpSpMkLst>
            <pc:docMk/>
            <pc:sldMk cId="1850758514" sldId="283"/>
            <ac:grpSpMk id="4" creationId="{7944EDAC-9289-448A-948C-28F5632089C2}"/>
          </ac:grpSpMkLst>
        </pc:grpChg>
        <pc:grpChg chg="mod">
          <ac:chgData name="星榜 阮" userId="28304402c46bfd64" providerId="LiveId" clId="{D5DB0E11-DF7C-4F92-975D-8346DCEF4B09}" dt="2023-12-18T07:16:04.859" v="1023" actId="1076"/>
          <ac:grpSpMkLst>
            <pc:docMk/>
            <pc:sldMk cId="1850758514" sldId="283"/>
            <ac:grpSpMk id="6" creationId="{88F0E115-1914-4964-B92D-07050E580930}"/>
          </ac:grpSpMkLst>
        </pc:grpChg>
        <pc:grpChg chg="add mod">
          <ac:chgData name="星榜 阮" userId="28304402c46bfd64" providerId="LiveId" clId="{D5DB0E11-DF7C-4F92-975D-8346DCEF4B09}" dt="2023-12-18T07:17:59.593" v="1057" actId="1076"/>
          <ac:grpSpMkLst>
            <pc:docMk/>
            <pc:sldMk cId="1850758514" sldId="283"/>
            <ac:grpSpMk id="13" creationId="{4CCCAD4A-D8C7-3F83-8E9D-B131CC8CEC55}"/>
          </ac:grpSpMkLst>
        </pc:grpChg>
        <pc:picChg chg="del mod">
          <ac:chgData name="星榜 阮" userId="28304402c46bfd64" providerId="LiveId" clId="{D5DB0E11-DF7C-4F92-975D-8346DCEF4B09}" dt="2023-12-18T07:15:44.799" v="1018" actId="478"/>
          <ac:picMkLst>
            <pc:docMk/>
            <pc:sldMk cId="1850758514" sldId="283"/>
            <ac:picMk id="23" creationId="{4B3FDF2D-71AC-4474-83FC-6FBC0C75F6AD}"/>
          </ac:picMkLst>
        </pc:picChg>
        <pc:cxnChg chg="mod">
          <ac:chgData name="星榜 阮" userId="28304402c46bfd64" providerId="LiveId" clId="{D5DB0E11-DF7C-4F92-975D-8346DCEF4B09}" dt="2023-12-18T07:18:01.863" v="1058" actId="1076"/>
          <ac:cxnSpMkLst>
            <pc:docMk/>
            <pc:sldMk cId="1850758514" sldId="283"/>
            <ac:cxnSpMk id="8" creationId="{1EE3315B-FA18-4C42-93F6-1D4B3B8B4CC3}"/>
          </ac:cxnSpMkLst>
        </pc:cxnChg>
      </pc:sldChg>
      <pc:sldChg chg="delSp modSp add mod">
        <pc:chgData name="星榜 阮" userId="28304402c46bfd64" providerId="LiveId" clId="{D5DB0E11-DF7C-4F92-975D-8346DCEF4B09}" dt="2023-12-18T07:20:58.711" v="1129" actId="1076"/>
        <pc:sldMkLst>
          <pc:docMk/>
          <pc:sldMk cId="851298785" sldId="284"/>
        </pc:sldMkLst>
        <pc:spChg chg="mod">
          <ac:chgData name="星榜 阮" userId="28304402c46bfd64" providerId="LiveId" clId="{D5DB0E11-DF7C-4F92-975D-8346DCEF4B09}" dt="2023-12-18T07:20:08.127" v="1113" actId="20577"/>
          <ac:spMkLst>
            <pc:docMk/>
            <pc:sldMk cId="851298785" sldId="284"/>
            <ac:spMk id="4" creationId="{585EB7D1-E588-09E7-9CE4-B11113AC2BF2}"/>
          </ac:spMkLst>
        </pc:spChg>
        <pc:spChg chg="del topLvl">
          <ac:chgData name="星榜 阮" userId="28304402c46bfd64" providerId="LiveId" clId="{D5DB0E11-DF7C-4F92-975D-8346DCEF4B09}" dt="2023-12-18T07:20:23.564" v="1115" actId="478"/>
          <ac:spMkLst>
            <pc:docMk/>
            <pc:sldMk cId="851298785" sldId="284"/>
            <ac:spMk id="7" creationId="{F268EA69-9C6E-5389-EFED-98D4C36AE05B}"/>
          </ac:spMkLst>
        </pc:spChg>
        <pc:spChg chg="del">
          <ac:chgData name="星榜 阮" userId="28304402c46bfd64" providerId="LiveId" clId="{D5DB0E11-DF7C-4F92-975D-8346DCEF4B09}" dt="2023-12-18T07:20:21.650" v="1114" actId="478"/>
          <ac:spMkLst>
            <pc:docMk/>
            <pc:sldMk cId="851298785" sldId="284"/>
            <ac:spMk id="8" creationId="{DACA16C7-DB90-F75D-F34C-E85E3EDD5E5A}"/>
          </ac:spMkLst>
        </pc:spChg>
        <pc:spChg chg="mod topLvl">
          <ac:chgData name="星榜 阮" userId="28304402c46bfd64" providerId="LiveId" clId="{D5DB0E11-DF7C-4F92-975D-8346DCEF4B09}" dt="2023-12-18T07:20:58.711" v="1129" actId="1076"/>
          <ac:spMkLst>
            <pc:docMk/>
            <pc:sldMk cId="851298785" sldId="284"/>
            <ac:spMk id="9" creationId="{2DB477A1-2420-935D-F21E-29B6921907CE}"/>
          </ac:spMkLst>
        </pc:spChg>
        <pc:grpChg chg="del">
          <ac:chgData name="星榜 阮" userId="28304402c46bfd64" providerId="LiveId" clId="{D5DB0E11-DF7C-4F92-975D-8346DCEF4B09}" dt="2023-12-18T07:20:23.564" v="1115" actId="478"/>
          <ac:grpSpMkLst>
            <pc:docMk/>
            <pc:sldMk cId="851298785" sldId="284"/>
            <ac:grpSpMk id="5" creationId="{92B90E2D-0E0A-B523-06BB-3D41D4C7C594}"/>
          </ac:grpSpMkLst>
        </pc:grpChg>
      </pc:sldChg>
      <pc:sldChg chg="modSp add mod">
        <pc:chgData name="星榜 阮" userId="28304402c46bfd64" providerId="LiveId" clId="{D5DB0E11-DF7C-4F92-975D-8346DCEF4B09}" dt="2023-12-18T07:21:30.096" v="1140" actId="207"/>
        <pc:sldMkLst>
          <pc:docMk/>
          <pc:sldMk cId="1543164920" sldId="285"/>
        </pc:sldMkLst>
        <pc:spChg chg="mod">
          <ac:chgData name="星榜 阮" userId="28304402c46bfd64" providerId="LiveId" clId="{D5DB0E11-DF7C-4F92-975D-8346DCEF4B09}" dt="2023-12-18T07:21:30.096" v="1140" actId="207"/>
          <ac:spMkLst>
            <pc:docMk/>
            <pc:sldMk cId="1543164920" sldId="285"/>
            <ac:spMk id="9" creationId="{2DB477A1-2420-935D-F21E-29B6921907CE}"/>
          </ac:spMkLst>
        </pc:spChg>
      </pc:sldChg>
      <pc:sldChg chg="modSp add mod">
        <pc:chgData name="星榜 阮" userId="28304402c46bfd64" providerId="LiveId" clId="{D5DB0E11-DF7C-4F92-975D-8346DCEF4B09}" dt="2023-12-18T07:24:23.691" v="1239"/>
        <pc:sldMkLst>
          <pc:docMk/>
          <pc:sldMk cId="3695694205" sldId="286"/>
        </pc:sldMkLst>
        <pc:spChg chg="mod">
          <ac:chgData name="星榜 阮" userId="28304402c46bfd64" providerId="LiveId" clId="{D5DB0E11-DF7C-4F92-975D-8346DCEF4B09}" dt="2023-12-18T07:22:27.040" v="1148" actId="20577"/>
          <ac:spMkLst>
            <pc:docMk/>
            <pc:sldMk cId="3695694205" sldId="286"/>
            <ac:spMk id="9" creationId="{CC872D00-2A07-45B5-9AB7-38F9514EBCA1}"/>
          </ac:spMkLst>
        </pc:spChg>
        <pc:spChg chg="mod">
          <ac:chgData name="星榜 阮" userId="28304402c46bfd64" providerId="LiveId" clId="{D5DB0E11-DF7C-4F92-975D-8346DCEF4B09}" dt="2023-12-18T07:23:16.507" v="1180" actId="20577"/>
          <ac:spMkLst>
            <pc:docMk/>
            <pc:sldMk cId="3695694205" sldId="286"/>
            <ac:spMk id="10" creationId="{E000F10C-536F-47F8-A894-024A0DCE1E7E}"/>
          </ac:spMkLst>
        </pc:spChg>
        <pc:spChg chg="mod">
          <ac:chgData name="星榜 阮" userId="28304402c46bfd64" providerId="LiveId" clId="{D5DB0E11-DF7C-4F92-975D-8346DCEF4B09}" dt="2023-12-18T07:22:53.466" v="1159" actId="20577"/>
          <ac:spMkLst>
            <pc:docMk/>
            <pc:sldMk cId="3695694205" sldId="286"/>
            <ac:spMk id="11" creationId="{E6BBB772-E14B-4B1C-9E35-9B27E085561D}"/>
          </ac:spMkLst>
        </pc:spChg>
        <pc:spChg chg="mod">
          <ac:chgData name="星榜 阮" userId="28304402c46bfd64" providerId="LiveId" clId="{D5DB0E11-DF7C-4F92-975D-8346DCEF4B09}" dt="2023-12-18T07:22:56.803" v="1163" actId="20577"/>
          <ac:spMkLst>
            <pc:docMk/>
            <pc:sldMk cId="3695694205" sldId="286"/>
            <ac:spMk id="12" creationId="{18F47143-5BF8-41D8-90E1-FF346FA8E003}"/>
          </ac:spMkLst>
        </pc:spChg>
        <pc:spChg chg="mod">
          <ac:chgData name="星榜 阮" userId="28304402c46bfd64" providerId="LiveId" clId="{D5DB0E11-DF7C-4F92-975D-8346DCEF4B09}" dt="2023-12-18T07:24:23.691" v="1239"/>
          <ac:spMkLst>
            <pc:docMk/>
            <pc:sldMk cId="3695694205" sldId="286"/>
            <ac:spMk id="20" creationId="{F0611BE8-B18B-4420-9989-6851BB528801}"/>
          </ac:spMkLst>
        </pc:spChg>
        <pc:grpChg chg="mod">
          <ac:chgData name="星榜 阮" userId="28304402c46bfd64" providerId="LiveId" clId="{D5DB0E11-DF7C-4F92-975D-8346DCEF4B09}" dt="2023-12-18T07:22:49.924" v="1155" actId="1076"/>
          <ac:grpSpMkLst>
            <pc:docMk/>
            <pc:sldMk cId="3695694205" sldId="286"/>
            <ac:grpSpMk id="6" creationId="{88F0E115-1914-4964-B92D-07050E580930}"/>
          </ac:grpSpMkLst>
        </pc:grpChg>
      </pc:sldChg>
      <pc:sldChg chg="addSp modSp add mod">
        <pc:chgData name="星榜 阮" userId="28304402c46bfd64" providerId="LiveId" clId="{D5DB0E11-DF7C-4F92-975D-8346DCEF4B09}" dt="2023-12-18T07:28:55.253" v="1288" actId="115"/>
        <pc:sldMkLst>
          <pc:docMk/>
          <pc:sldMk cId="1081104339" sldId="287"/>
        </pc:sldMkLst>
        <pc:spChg chg="add mod">
          <ac:chgData name="星榜 阮" userId="28304402c46bfd64" providerId="LiveId" clId="{D5DB0E11-DF7C-4F92-975D-8346DCEF4B09}" dt="2023-12-18T07:25:39.327" v="1259" actId="14100"/>
          <ac:spMkLst>
            <pc:docMk/>
            <pc:sldMk cId="1081104339" sldId="287"/>
            <ac:spMk id="2" creationId="{CAD75F5B-4873-94BE-B2C8-4F932BF48C02}"/>
          </ac:spMkLst>
        </pc:spChg>
        <pc:spChg chg="add mod">
          <ac:chgData name="星榜 阮" userId="28304402c46bfd64" providerId="LiveId" clId="{D5DB0E11-DF7C-4F92-975D-8346DCEF4B09}" dt="2023-12-18T07:28:38.444" v="1280" actId="14100"/>
          <ac:spMkLst>
            <pc:docMk/>
            <pc:sldMk cId="1081104339" sldId="287"/>
            <ac:spMk id="4" creationId="{1D1F5823-934A-025B-014D-323A0B9B4D81}"/>
          </ac:spMkLst>
        </pc:spChg>
        <pc:spChg chg="mod">
          <ac:chgData name="星榜 阮" userId="28304402c46bfd64" providerId="LiveId" clId="{D5DB0E11-DF7C-4F92-975D-8346DCEF4B09}" dt="2023-12-18T07:25:10.856" v="1253" actId="14100"/>
          <ac:spMkLst>
            <pc:docMk/>
            <pc:sldMk cId="1081104339" sldId="287"/>
            <ac:spMk id="20" creationId="{F0611BE8-B18B-4420-9989-6851BB528801}"/>
          </ac:spMkLst>
        </pc:spChg>
        <pc:spChg chg="add mod">
          <ac:chgData name="星榜 阮" userId="28304402c46bfd64" providerId="LiveId" clId="{D5DB0E11-DF7C-4F92-975D-8346DCEF4B09}" dt="2023-12-18T07:28:55.253" v="1288" actId="115"/>
          <ac:spMkLst>
            <pc:docMk/>
            <pc:sldMk cId="1081104339" sldId="287"/>
            <ac:spMk id="50" creationId="{391BA183-029D-32AA-7C22-B25912121268}"/>
          </ac:spMkLst>
        </pc:spChg>
        <pc:spChg chg="add mod">
          <ac:chgData name="星榜 阮" userId="28304402c46bfd64" providerId="LiveId" clId="{D5DB0E11-DF7C-4F92-975D-8346DCEF4B09}" dt="2023-12-18T07:28:40.539" v="1281" actId="14100"/>
          <ac:spMkLst>
            <pc:docMk/>
            <pc:sldMk cId="1081104339" sldId="287"/>
            <ac:spMk id="51" creationId="{9D4DD94D-2803-C86E-067B-9DCE179BCB93}"/>
          </ac:spMkLst>
        </pc:spChg>
        <pc:grpChg chg="mod">
          <ac:chgData name="星榜 阮" userId="28304402c46bfd64" providerId="LiveId" clId="{D5DB0E11-DF7C-4F92-975D-8346DCEF4B09}" dt="2023-12-18T07:25:15.695" v="1254" actId="1076"/>
          <ac:grpSpMkLst>
            <pc:docMk/>
            <pc:sldMk cId="1081104339" sldId="287"/>
            <ac:grpSpMk id="6" creationId="{88F0E115-1914-4964-B92D-07050E580930}"/>
          </ac:grpSpMkLst>
        </pc:grpChg>
        <pc:picChg chg="add mod">
          <ac:chgData name="星榜 阮" userId="28304402c46bfd64" providerId="LiveId" clId="{D5DB0E11-DF7C-4F92-975D-8346DCEF4B09}" dt="2023-12-18T07:28:34.848" v="1279" actId="14100"/>
          <ac:picMkLst>
            <pc:docMk/>
            <pc:sldMk cId="1081104339" sldId="287"/>
            <ac:picMk id="5" creationId="{97646495-DA94-8B09-C300-0D1A51BB00DB}"/>
          </ac:picMkLst>
        </pc:picChg>
        <pc:picChg chg="add mod">
          <ac:chgData name="星榜 阮" userId="28304402c46bfd64" providerId="LiveId" clId="{D5DB0E11-DF7C-4F92-975D-8346DCEF4B09}" dt="2023-12-18T07:25:35.318" v="1258"/>
          <ac:picMkLst>
            <pc:docMk/>
            <pc:sldMk cId="1081104339" sldId="287"/>
            <ac:picMk id="52" creationId="{F45FEFCF-D1D3-27A0-4EF6-96DD121FF513}"/>
          </ac:picMkLst>
        </pc:picChg>
        <pc:picChg chg="add mod">
          <ac:chgData name="星榜 阮" userId="28304402c46bfd64" providerId="LiveId" clId="{D5DB0E11-DF7C-4F92-975D-8346DCEF4B09}" dt="2023-12-18T07:25:35.318" v="1258"/>
          <ac:picMkLst>
            <pc:docMk/>
            <pc:sldMk cId="1081104339" sldId="287"/>
            <ac:picMk id="53" creationId="{9B6A3F10-DBCA-AAF9-B443-6A6AC3A52C8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5AC4-4FDC-AD99-2CE5D80EAF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5AC4-4FDC-AD99-2CE5D80EAF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AC4-4FDC-AD99-2CE5D80EAF9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5AC4-4FDC-AD99-2CE5D80EAF9A}"/>
              </c:ext>
            </c:extLst>
          </c:dPt>
          <c:dLbls>
            <c:dLbl>
              <c:idx val="0"/>
              <c:tx>
                <c:rich>
                  <a:bodyPr/>
                  <a:lstStyle/>
                  <a:p>
                    <a:fld id="{CD8DBC12-6669-4561-A6F7-3A04DE80759F}" type="CATEGORYNAME">
                      <a:rPr lang="zh-CN" altLang="en-US"/>
                      <a:pPr/>
                      <a:t>[类别名称]</a:t>
                    </a:fld>
                    <a:r>
                      <a:rPr lang="zh-CN" altLang="en-US" baseline="0"/>
                      <a:t>
</a:t>
                    </a:r>
                    <a:r>
                      <a:rPr lang="en-US" altLang="zh-CN" baseline="0"/>
                      <a:t>50%~60%</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AC4-4FDC-AD99-2CE5D80EAF9A}"/>
                </c:ext>
              </c:extLst>
            </c:dLbl>
            <c:dLbl>
              <c:idx val="1"/>
              <c:tx>
                <c:rich>
                  <a:bodyPr/>
                  <a:lstStyle/>
                  <a:p>
                    <a:fld id="{344C31F9-463D-4CBB-9E2A-FC04E7E1C85A}" type="CATEGORYNAME">
                      <a:rPr lang="zh-CN" altLang="en-US"/>
                      <a:pPr/>
                      <a:t>[类别名称]</a:t>
                    </a:fld>
                    <a:r>
                      <a:rPr lang="zh-CN" altLang="en-US" baseline="0"/>
                      <a:t>
</a:t>
                    </a:r>
                    <a:r>
                      <a:rPr lang="en-US" altLang="zh-CN" baseline="0"/>
                      <a:t>17%~21%</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AC4-4FDC-AD99-2CE5D80EAF9A}"/>
                </c:ext>
              </c:extLst>
            </c:dLbl>
            <c:dLbl>
              <c:idx val="2"/>
              <c:tx>
                <c:rich>
                  <a:bodyPr/>
                  <a:lstStyle/>
                  <a:p>
                    <a:fld id="{D523542E-E1BD-4797-BA4B-DF5B352E9BAF}" type="CATEGORYNAME">
                      <a:rPr lang="zh-CN" altLang="en-US"/>
                      <a:pPr/>
                      <a:t>[类别名称]</a:t>
                    </a:fld>
                    <a:r>
                      <a:rPr lang="zh-CN" altLang="en-US" baseline="0"/>
                      <a:t>
</a:t>
                    </a:r>
                    <a:r>
                      <a:rPr lang="en-US" altLang="zh-CN" baseline="0"/>
                      <a:t>18%~25%</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AC4-4FDC-AD99-2CE5D80EAF9A}"/>
                </c:ext>
              </c:extLst>
            </c:dLbl>
            <c:dLbl>
              <c:idx val="3"/>
              <c:tx>
                <c:rich>
                  <a:bodyPr/>
                  <a:lstStyle/>
                  <a:p>
                    <a:fld id="{1F6C07B7-CFC7-4FCB-A889-C9CCB46F4B1B}" type="CATEGORYNAME">
                      <a:rPr lang="zh-CN" altLang="en-US"/>
                      <a:pPr/>
                      <a:t>[类别名称]</a:t>
                    </a:fld>
                    <a:r>
                      <a:rPr lang="zh-CN" altLang="en-US" baseline="0"/>
                      <a:t>
</a:t>
                    </a:r>
                    <a:fld id="{5EC9AF85-8CFB-466A-9A48-C8674C953CF1}" type="PERCENTAGE">
                      <a:rPr lang="en-US" altLang="zh-CN" baseline="0" smtClean="0"/>
                      <a:pPr/>
                      <a:t>[百分比]</a:t>
                    </a:fld>
                    <a:r>
                      <a:rPr lang="zh-CN" altLang="en-US" baseline="0"/>
                      <a:t>左右</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AC4-4FDC-AD99-2CE5D80EAF9A}"/>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完善性维护</c:v>
                </c:pt>
                <c:pt idx="1">
                  <c:v>改正性维护</c:v>
                </c:pt>
                <c:pt idx="2">
                  <c:v>适应性维护</c:v>
                </c:pt>
                <c:pt idx="3">
                  <c:v>其他维护活动</c:v>
                </c:pt>
              </c:strCache>
            </c:strRef>
          </c:cat>
          <c:val>
            <c:numRef>
              <c:f>Sheet1!$B$2:$B$5</c:f>
              <c:numCache>
                <c:formatCode>General</c:formatCode>
                <c:ptCount val="4"/>
                <c:pt idx="0">
                  <c:v>60</c:v>
                </c:pt>
                <c:pt idx="1">
                  <c:v>15</c:v>
                </c:pt>
                <c:pt idx="2">
                  <c:v>21</c:v>
                </c:pt>
                <c:pt idx="3">
                  <c:v>4</c:v>
                </c:pt>
              </c:numCache>
            </c:numRef>
          </c:val>
          <c:extLst>
            <c:ext xmlns:c16="http://schemas.microsoft.com/office/drawing/2014/chart" uri="{C3380CC4-5D6E-409C-BE32-E72D297353CC}">
              <c16:uniqueId val="{00000000-5AC4-4FDC-AD99-2CE5D80EAF9A}"/>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baseline="0" dirty="0">
                <a:solidFill>
                  <a:schemeClr val="bg1"/>
                </a:solidFill>
              </a:rPr>
              <a:t>维护费用</a:t>
            </a:r>
          </a:p>
        </c:rich>
      </c:tx>
      <c:layout>
        <c:manualLayout>
          <c:xMode val="edge"/>
          <c:yMode val="edge"/>
          <c:x val="9.786541836979365E-2"/>
          <c:y val="3.519021767366337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维护费用</c:v>
                </c:pt>
              </c:strCache>
            </c:strRef>
          </c:tx>
          <c:spPr>
            <a:solidFill>
              <a:schemeClr val="accent1"/>
            </a:solidFill>
            <a:ln>
              <a:noFill/>
            </a:ln>
            <a:effectLst/>
            <a:sp3d/>
          </c:spPr>
          <c:invertIfNegative val="0"/>
          <c:cat>
            <c:strRef>
              <c:f>Sheet1!$A$2:$A$4</c:f>
              <c:strCache>
                <c:ptCount val="3"/>
                <c:pt idx="0">
                  <c:v>1970 年</c:v>
                </c:pt>
                <c:pt idx="1">
                  <c:v>1980 年</c:v>
                </c:pt>
                <c:pt idx="2">
                  <c:v>1990 年</c:v>
                </c:pt>
              </c:strCache>
            </c:strRef>
          </c:cat>
          <c:val>
            <c:numRef>
              <c:f>Sheet1!$B$2:$B$4</c:f>
              <c:numCache>
                <c:formatCode>0%</c:formatCode>
                <c:ptCount val="3"/>
                <c:pt idx="0">
                  <c:v>0.37</c:v>
                </c:pt>
                <c:pt idx="1">
                  <c:v>0.57999999999999996</c:v>
                </c:pt>
                <c:pt idx="2">
                  <c:v>0.77</c:v>
                </c:pt>
              </c:numCache>
            </c:numRef>
          </c:val>
          <c:extLst>
            <c:ext xmlns:c16="http://schemas.microsoft.com/office/drawing/2014/chart" uri="{C3380CC4-5D6E-409C-BE32-E72D297353CC}">
              <c16:uniqueId val="{00000000-DEAC-44B4-8C0F-14A7CB79ED21}"/>
            </c:ext>
          </c:extLst>
        </c:ser>
        <c:dLbls>
          <c:showLegendKey val="0"/>
          <c:showVal val="0"/>
          <c:showCatName val="0"/>
          <c:showSerName val="0"/>
          <c:showPercent val="0"/>
          <c:showBubbleSize val="0"/>
        </c:dLbls>
        <c:gapWidth val="150"/>
        <c:shape val="box"/>
        <c:axId val="1110745887"/>
        <c:axId val="700870000"/>
        <c:axId val="0"/>
      </c:bar3DChart>
      <c:catAx>
        <c:axId val="11107458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700870000"/>
        <c:crosses val="autoZero"/>
        <c:auto val="1"/>
        <c:lblAlgn val="ctr"/>
        <c:lblOffset val="100"/>
        <c:noMultiLvlLbl val="0"/>
      </c:catAx>
      <c:valAx>
        <c:axId val="7008700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110745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橙子演示">
            <a:extLst>
              <a:ext uri="{FF2B5EF4-FFF2-40B4-BE49-F238E27FC236}">
                <a16:creationId xmlns:a16="http://schemas.microsoft.com/office/drawing/2014/main" id="{63CCA001-55E3-4E2D-8572-A63C8D93F9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39280"/>
          </a:xfrm>
          <a:prstGeom prst="rect">
            <a:avLst/>
          </a:prstGeom>
        </p:spPr>
      </p:pic>
    </p:spTree>
    <p:extLst>
      <p:ext uri="{BB962C8B-B14F-4D97-AF65-F5344CB8AC3E}">
        <p14:creationId xmlns:p14="http://schemas.microsoft.com/office/powerpoint/2010/main" val="317525730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4599AC-98CF-41FC-9E4C-F5811DE258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5F8FBF1-4C0C-4F4E-8E24-C1C4894AD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DEDD1-C406-4B57-99B6-8DC2ECF606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5FF1A-37BD-4653-83EC-1C794A46B7F4}" type="datetimeFigureOut">
              <a:rPr lang="zh-CN" altLang="en-US" smtClean="0"/>
              <a:t>2023/12/19</a:t>
            </a:fld>
            <a:endParaRPr lang="zh-CN" altLang="en-US"/>
          </a:p>
        </p:txBody>
      </p:sp>
      <p:sp>
        <p:nvSpPr>
          <p:cNvPr id="5" name="页脚占位符 4">
            <a:extLst>
              <a:ext uri="{FF2B5EF4-FFF2-40B4-BE49-F238E27FC236}">
                <a16:creationId xmlns:a16="http://schemas.microsoft.com/office/drawing/2014/main" id="{C064EEC9-1064-44E2-A102-34F60DD87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99B0572-8F7A-4262-8C54-36E7FD397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F6FEC9-80E0-447B-8345-0844473F755C}" type="slidenum">
              <a:rPr lang="zh-CN" altLang="en-US" smtClean="0"/>
              <a:t>‹#›</a:t>
            </a:fld>
            <a:endParaRPr lang="zh-CN" altLang="en-US"/>
          </a:p>
        </p:txBody>
      </p:sp>
    </p:spTree>
    <p:extLst>
      <p:ext uri="{BB962C8B-B14F-4D97-AF65-F5344CB8AC3E}">
        <p14:creationId xmlns:p14="http://schemas.microsoft.com/office/powerpoint/2010/main" val="3369111059"/>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s://blog.csdn.net/qq_46084754/article/details/11726443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blog.csdn.net/qq_41860497/article/details/105430387" TargetMode="External"/><Relationship Id="rId5" Type="http://schemas.openxmlformats.org/officeDocument/2006/relationships/image" Target="../media/image14.emf"/><Relationship Id="rId4" Type="http://schemas.openxmlformats.org/officeDocument/2006/relationships/hyperlink" Target="https://blog.csdn.net/m0_53022813/article/details/129116986"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jp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CAE33F-358B-4F44-A883-838B6AE9CE81}"/>
              </a:ext>
            </a:extLst>
          </p:cNvPr>
          <p:cNvGrpSpPr/>
          <p:nvPr/>
        </p:nvGrpSpPr>
        <p:grpSpPr>
          <a:xfrm>
            <a:off x="4723738" y="1847502"/>
            <a:ext cx="2744522" cy="576000"/>
            <a:chOff x="4723739" y="1753727"/>
            <a:chExt cx="2744522" cy="576000"/>
          </a:xfrm>
        </p:grpSpPr>
        <p:sp>
          <p:nvSpPr>
            <p:cNvPr id="7" name="椭圆">
              <a:extLst>
                <a:ext uri="{FF2B5EF4-FFF2-40B4-BE49-F238E27FC236}">
                  <a16:creationId xmlns:a16="http://schemas.microsoft.com/office/drawing/2014/main" id="{E4E81C0A-1C1F-4D06-AC08-DB84715CD856}"/>
                </a:ext>
              </a:extLst>
            </p:cNvPr>
            <p:cNvSpPr>
              <a:spLocks noChangeAspect="1"/>
            </p:cNvSpPr>
            <p:nvPr/>
          </p:nvSpPr>
          <p:spPr>
            <a:xfrm>
              <a:off x="4723739"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翻</a:t>
              </a:r>
            </a:p>
          </p:txBody>
        </p:sp>
        <p:sp>
          <p:nvSpPr>
            <p:cNvPr id="8" name="椭圆">
              <a:extLst>
                <a:ext uri="{FF2B5EF4-FFF2-40B4-BE49-F238E27FC236}">
                  <a16:creationId xmlns:a16="http://schemas.microsoft.com/office/drawing/2014/main" id="{720CD853-1104-4FE5-88B0-B849BEE3F10E}"/>
                </a:ext>
              </a:extLst>
            </p:cNvPr>
            <p:cNvSpPr>
              <a:spLocks noChangeAspect="1"/>
            </p:cNvSpPr>
            <p:nvPr/>
          </p:nvSpPr>
          <p:spPr>
            <a:xfrm>
              <a:off x="5444838"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chemeClr val="bg1"/>
                  </a:solidFill>
                  <a:latin typeface="思源黑体 CN Regular" panose="020B0500000000000000" pitchFamily="34" charset="-122"/>
                  <a:ea typeface="思源黑体 CN Regular" panose="020B0500000000000000" pitchFamily="34" charset="-122"/>
                </a:rPr>
                <a:t>转</a:t>
              </a: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椭圆">
              <a:extLst>
                <a:ext uri="{FF2B5EF4-FFF2-40B4-BE49-F238E27FC236}">
                  <a16:creationId xmlns:a16="http://schemas.microsoft.com/office/drawing/2014/main" id="{23266939-2936-4D98-B3C7-722859B3ED3E}"/>
                </a:ext>
              </a:extLst>
            </p:cNvPr>
            <p:cNvSpPr>
              <a:spLocks noChangeAspect="1"/>
            </p:cNvSpPr>
            <p:nvPr/>
          </p:nvSpPr>
          <p:spPr>
            <a:xfrm>
              <a:off x="6171162"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课</a:t>
              </a:r>
            </a:p>
          </p:txBody>
        </p:sp>
        <p:sp>
          <p:nvSpPr>
            <p:cNvPr id="10" name="椭圆">
              <a:extLst>
                <a:ext uri="{FF2B5EF4-FFF2-40B4-BE49-F238E27FC236}">
                  <a16:creationId xmlns:a16="http://schemas.microsoft.com/office/drawing/2014/main" id="{E4311638-E035-4E30-BFCC-9EBB5E7DBB13}"/>
                </a:ext>
              </a:extLst>
            </p:cNvPr>
            <p:cNvSpPr>
              <a:spLocks noChangeAspect="1"/>
            </p:cNvSpPr>
            <p:nvPr/>
          </p:nvSpPr>
          <p:spPr>
            <a:xfrm>
              <a:off x="6892261"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堂</a:t>
              </a:r>
            </a:p>
          </p:txBody>
        </p:sp>
      </p:grpSp>
      <p:grpSp>
        <p:nvGrpSpPr>
          <p:cNvPr id="13" name="组合 12">
            <a:extLst>
              <a:ext uri="{FF2B5EF4-FFF2-40B4-BE49-F238E27FC236}">
                <a16:creationId xmlns:a16="http://schemas.microsoft.com/office/drawing/2014/main" id="{E8BCFEF3-3847-4C6E-9197-5F39675D472C}"/>
              </a:ext>
            </a:extLst>
          </p:cNvPr>
          <p:cNvGrpSpPr/>
          <p:nvPr/>
        </p:nvGrpSpPr>
        <p:grpSpPr>
          <a:xfrm>
            <a:off x="1824556" y="2597168"/>
            <a:ext cx="8542898" cy="1505860"/>
            <a:chOff x="1824557" y="2593045"/>
            <a:chExt cx="8542898" cy="1505860"/>
          </a:xfrm>
        </p:grpSpPr>
        <p:sp>
          <p:nvSpPr>
            <p:cNvPr id="11" name="文本">
              <a:extLst>
                <a:ext uri="{FF2B5EF4-FFF2-40B4-BE49-F238E27FC236}">
                  <a16:creationId xmlns:a16="http://schemas.microsoft.com/office/drawing/2014/main" id="{F54A08A3-4E3E-4135-AED5-BCF469F338E4}"/>
                </a:ext>
              </a:extLst>
            </p:cNvPr>
            <p:cNvSpPr/>
            <p:nvPr/>
          </p:nvSpPr>
          <p:spPr>
            <a:xfrm>
              <a:off x="2690981" y="3760351"/>
              <a:ext cx="6810052" cy="338554"/>
            </a:xfrm>
            <a:prstGeom prst="rect">
              <a:avLst/>
            </a:prstGeom>
            <a:noFill/>
            <a:ln>
              <a:noFill/>
            </a:ln>
          </p:spPr>
          <p:txBody>
            <a:bodyPr wrap="none" lIns="144000" rtlCol="0">
              <a:spAutoFit/>
            </a:bodyPr>
            <a:lstStyle/>
            <a:p>
              <a:pPr algn="ctr" defTabSz="914377"/>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组号：</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G04 |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汇报人：侯兢喆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组员：韩晨烨 阮星榜 朱化宇</a:t>
              </a:r>
            </a:p>
          </p:txBody>
        </p:sp>
        <p:sp>
          <p:nvSpPr>
            <p:cNvPr id="12" name="标题">
              <a:extLst>
                <a:ext uri="{FF2B5EF4-FFF2-40B4-BE49-F238E27FC236}">
                  <a16:creationId xmlns:a16="http://schemas.microsoft.com/office/drawing/2014/main" id="{33AA4C75-34B7-47D2-AEBE-60DE2FCCD8E4}"/>
                </a:ext>
              </a:extLst>
            </p:cNvPr>
            <p:cNvSpPr txBox="1"/>
            <p:nvPr/>
          </p:nvSpPr>
          <p:spPr>
            <a:xfrm>
              <a:off x="1824557" y="2593045"/>
              <a:ext cx="8542898" cy="1015663"/>
            </a:xfrm>
            <a:prstGeom prst="rect">
              <a:avLst/>
            </a:prstGeom>
            <a:noFill/>
          </p:spPr>
          <p:txBody>
            <a:bodyPr wrap="none" lIns="144000" rtlCol="0">
              <a:spAutoFit/>
            </a:bodyPr>
            <a:lstStyle>
              <a:defPPr>
                <a:defRPr lang="zh-CN"/>
              </a:defPPr>
              <a:lvl1pPr algn="ctr" defTabSz="914377">
                <a:defRPr sz="5067" b="1" spc="213">
                  <a:blipFill dpi="0" rotWithShape="1">
                    <a:blip r:embed="rId2"/>
                    <a:srcRect/>
                    <a:tile tx="0" ty="0" sx="100000" sy="100000" flip="none" algn="tl"/>
                  </a:blipFill>
                  <a:latin typeface="+mj-ea"/>
                  <a:ea typeface="+mj-ea"/>
                </a:defRPr>
              </a:lvl1pPr>
            </a:lstStyle>
            <a:p>
              <a:r>
                <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第八章 维护 </a:t>
              </a:r>
              <a:r>
                <a:rPr lang="en-US" altLang="zh-CN"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8.1~8.2</a:t>
              </a:r>
              <a:endPar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endParaRPr>
            </a:p>
          </p:txBody>
        </p:sp>
      </p:grpSp>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3">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8" name="图片 17">
            <a:extLst>
              <a:ext uri="{FF2B5EF4-FFF2-40B4-BE49-F238E27FC236}">
                <a16:creationId xmlns:a16="http://schemas.microsoft.com/office/drawing/2014/main" id="{326CAAEB-43C4-4AB1-ACD1-43633F3ED2E4}"/>
              </a:ext>
            </a:extLst>
          </p:cNvPr>
          <p:cNvPicPr>
            <a:picLocks noChangeAspect="1"/>
          </p:cNvPicPr>
          <p:nvPr/>
        </p:nvPicPr>
        <p:blipFill>
          <a:blip r:embed="rId4">
            <a:extLst>
              <a:ext uri="{28A0092B-C50C-407E-A947-70E740481C1C}">
                <a14:useLocalDpi xmlns:a14="http://schemas.microsoft.com/office/drawing/2010/main" val="0"/>
              </a:ext>
            </a:extLst>
          </a:blip>
          <a:srcRect l="4722" t="63145" r="80555" b="5070"/>
          <a:stretch>
            <a:fillRect/>
          </a:stretch>
        </p:blipFill>
        <p:spPr>
          <a:xfrm>
            <a:off x="-18605" y="472296"/>
            <a:ext cx="1817352" cy="1285862"/>
          </a:xfrm>
          <a:prstGeom prst="rect">
            <a:avLst/>
          </a:prstGeom>
        </p:spPr>
      </p:pic>
      <p:pic>
        <p:nvPicPr>
          <p:cNvPr id="19" name="图片 18">
            <a:extLst>
              <a:ext uri="{FF2B5EF4-FFF2-40B4-BE49-F238E27FC236}">
                <a16:creationId xmlns:a16="http://schemas.microsoft.com/office/drawing/2014/main" id="{0492ED6E-2EDA-4A44-9337-5A3DE904F557}"/>
              </a:ext>
            </a:extLst>
          </p:cNvPr>
          <p:cNvPicPr>
            <a:picLocks noChangeAspect="1"/>
          </p:cNvPicPr>
          <p:nvPr/>
        </p:nvPicPr>
        <p:blipFill>
          <a:blip r:embed="rId5">
            <a:biLevel thresh="25000"/>
          </a:blip>
          <a:srcRect l="38062" t="58543" r="50100" b="36116"/>
          <a:stretch>
            <a:fillRect/>
          </a:stretch>
        </p:blipFill>
        <p:spPr>
          <a:xfrm rot="298272">
            <a:off x="10060235" y="4893708"/>
            <a:ext cx="1016432" cy="556582"/>
          </a:xfrm>
          <a:custGeom>
            <a:avLst/>
            <a:gdLst>
              <a:gd name="connsiteX0" fmla="*/ 60006 w 1504951"/>
              <a:gd name="connsiteY0" fmla="*/ 4 h 824088"/>
              <a:gd name="connsiteX1" fmla="*/ 133350 w 1504951"/>
              <a:gd name="connsiteY1" fmla="*/ 4938 h 824088"/>
              <a:gd name="connsiteX2" fmla="*/ 952500 w 1504951"/>
              <a:gd name="connsiteY2" fmla="*/ 62088 h 824088"/>
              <a:gd name="connsiteX3" fmla="*/ 1181100 w 1504951"/>
              <a:gd name="connsiteY3" fmla="*/ 176388 h 824088"/>
              <a:gd name="connsiteX4" fmla="*/ 1238250 w 1504951"/>
              <a:gd name="connsiteY4" fmla="*/ 214488 h 824088"/>
              <a:gd name="connsiteX5" fmla="*/ 1371600 w 1504951"/>
              <a:gd name="connsiteY5" fmla="*/ 366888 h 824088"/>
              <a:gd name="connsiteX6" fmla="*/ 1409700 w 1504951"/>
              <a:gd name="connsiteY6" fmla="*/ 424038 h 824088"/>
              <a:gd name="connsiteX7" fmla="*/ 1466850 w 1504951"/>
              <a:gd name="connsiteY7" fmla="*/ 481188 h 824088"/>
              <a:gd name="connsiteX8" fmla="*/ 1504951 w 1504951"/>
              <a:gd name="connsiteY8" fmla="*/ 595488 h 824088"/>
              <a:gd name="connsiteX9" fmla="*/ 1485900 w 1504951"/>
              <a:gd name="connsiteY9" fmla="*/ 690738 h 824088"/>
              <a:gd name="connsiteX10" fmla="*/ 1314450 w 1504951"/>
              <a:gd name="connsiteY10" fmla="*/ 785988 h 824088"/>
              <a:gd name="connsiteX11" fmla="*/ 1123951 w 1504951"/>
              <a:gd name="connsiteY11" fmla="*/ 824088 h 824088"/>
              <a:gd name="connsiteX12" fmla="*/ 819151 w 1504951"/>
              <a:gd name="connsiteY12" fmla="*/ 805038 h 824088"/>
              <a:gd name="connsiteX13" fmla="*/ 762000 w 1504951"/>
              <a:gd name="connsiteY13" fmla="*/ 785988 h 824088"/>
              <a:gd name="connsiteX14" fmla="*/ 628650 w 1504951"/>
              <a:gd name="connsiteY14" fmla="*/ 747888 h 824088"/>
              <a:gd name="connsiteX15" fmla="*/ 571500 w 1504951"/>
              <a:gd name="connsiteY15" fmla="*/ 709788 h 824088"/>
              <a:gd name="connsiteX16" fmla="*/ 514350 w 1504951"/>
              <a:gd name="connsiteY16" fmla="*/ 690738 h 824088"/>
              <a:gd name="connsiteX17" fmla="*/ 400050 w 1504951"/>
              <a:gd name="connsiteY17" fmla="*/ 633588 h 824088"/>
              <a:gd name="connsiteX18" fmla="*/ 285750 w 1504951"/>
              <a:gd name="connsiteY18" fmla="*/ 538338 h 824088"/>
              <a:gd name="connsiteX19" fmla="*/ 228600 w 1504951"/>
              <a:gd name="connsiteY19" fmla="*/ 519288 h 824088"/>
              <a:gd name="connsiteX20" fmla="*/ 114301 w 1504951"/>
              <a:gd name="connsiteY20" fmla="*/ 443088 h 824088"/>
              <a:gd name="connsiteX21" fmla="*/ 76200 w 1504951"/>
              <a:gd name="connsiteY21" fmla="*/ 385938 h 824088"/>
              <a:gd name="connsiteX22" fmla="*/ 38101 w 1504951"/>
              <a:gd name="connsiteY22" fmla="*/ 271638 h 824088"/>
              <a:gd name="connsiteX23" fmla="*/ 0 w 1504951"/>
              <a:gd name="connsiteY23" fmla="*/ 214488 h 824088"/>
              <a:gd name="connsiteX24" fmla="*/ 38101 w 1504951"/>
              <a:gd name="connsiteY24" fmla="*/ 43038 h 824088"/>
              <a:gd name="connsiteX25" fmla="*/ 95250 w 1504951"/>
              <a:gd name="connsiteY25" fmla="*/ 4938 h 824088"/>
              <a:gd name="connsiteX26" fmla="*/ 60006 w 1504951"/>
              <a:gd name="connsiteY26" fmla="*/ 4 h 8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951" h="824087">
                <a:moveTo>
                  <a:pt x="60006" y="4"/>
                </a:moveTo>
                <a:cubicBezTo>
                  <a:pt x="61819" y="74"/>
                  <a:pt x="79772" y="1366"/>
                  <a:pt x="133350" y="4938"/>
                </a:cubicBezTo>
                <a:cubicBezTo>
                  <a:pt x="276225" y="14463"/>
                  <a:pt x="763718" y="-839"/>
                  <a:pt x="952500" y="62088"/>
                </a:cubicBezTo>
                <a:cubicBezTo>
                  <a:pt x="1110241" y="114668"/>
                  <a:pt x="1033384" y="77911"/>
                  <a:pt x="1181100" y="176388"/>
                </a:cubicBezTo>
                <a:lnTo>
                  <a:pt x="1238250" y="214488"/>
                </a:lnTo>
                <a:cubicBezTo>
                  <a:pt x="1327150" y="347838"/>
                  <a:pt x="1276351" y="303388"/>
                  <a:pt x="1371600" y="366888"/>
                </a:cubicBezTo>
                <a:cubicBezTo>
                  <a:pt x="1384300" y="385938"/>
                  <a:pt x="1395043" y="406449"/>
                  <a:pt x="1409700" y="424038"/>
                </a:cubicBezTo>
                <a:cubicBezTo>
                  <a:pt x="1426947" y="444734"/>
                  <a:pt x="1453766" y="457638"/>
                  <a:pt x="1466850" y="481188"/>
                </a:cubicBezTo>
                <a:cubicBezTo>
                  <a:pt x="1486354" y="516295"/>
                  <a:pt x="1504951" y="595488"/>
                  <a:pt x="1504951" y="595488"/>
                </a:cubicBezTo>
                <a:cubicBezTo>
                  <a:pt x="1498600" y="627238"/>
                  <a:pt x="1500380" y="661778"/>
                  <a:pt x="1485900" y="690738"/>
                </a:cubicBezTo>
                <a:cubicBezTo>
                  <a:pt x="1451681" y="759176"/>
                  <a:pt x="1377792" y="764874"/>
                  <a:pt x="1314450" y="785988"/>
                </a:cubicBezTo>
                <a:cubicBezTo>
                  <a:pt x="1214704" y="819237"/>
                  <a:pt x="1277179" y="802198"/>
                  <a:pt x="1123951" y="824088"/>
                </a:cubicBezTo>
                <a:cubicBezTo>
                  <a:pt x="1022350" y="817738"/>
                  <a:pt x="920389" y="815695"/>
                  <a:pt x="819151" y="805038"/>
                </a:cubicBezTo>
                <a:cubicBezTo>
                  <a:pt x="799180" y="802936"/>
                  <a:pt x="781308" y="791505"/>
                  <a:pt x="762000" y="785988"/>
                </a:cubicBezTo>
                <a:cubicBezTo>
                  <a:pt x="733516" y="777850"/>
                  <a:pt x="659100" y="763113"/>
                  <a:pt x="628650" y="747888"/>
                </a:cubicBezTo>
                <a:cubicBezTo>
                  <a:pt x="608173" y="737649"/>
                  <a:pt x="591978" y="720027"/>
                  <a:pt x="571500" y="709788"/>
                </a:cubicBezTo>
                <a:cubicBezTo>
                  <a:pt x="553539" y="700808"/>
                  <a:pt x="532311" y="699718"/>
                  <a:pt x="514350" y="690738"/>
                </a:cubicBezTo>
                <a:cubicBezTo>
                  <a:pt x="366634" y="616880"/>
                  <a:pt x="543698" y="681471"/>
                  <a:pt x="400050" y="633588"/>
                </a:cubicBezTo>
                <a:cubicBezTo>
                  <a:pt x="357919" y="591457"/>
                  <a:pt x="338794" y="564860"/>
                  <a:pt x="285750" y="538338"/>
                </a:cubicBezTo>
                <a:cubicBezTo>
                  <a:pt x="267789" y="529358"/>
                  <a:pt x="246153" y="529040"/>
                  <a:pt x="228600" y="519288"/>
                </a:cubicBezTo>
                <a:cubicBezTo>
                  <a:pt x="188572" y="497050"/>
                  <a:pt x="114301" y="443088"/>
                  <a:pt x="114301" y="443088"/>
                </a:cubicBezTo>
                <a:cubicBezTo>
                  <a:pt x="101600" y="424038"/>
                  <a:pt x="85500" y="406860"/>
                  <a:pt x="76200" y="385938"/>
                </a:cubicBezTo>
                <a:cubicBezTo>
                  <a:pt x="59889" y="349238"/>
                  <a:pt x="60377" y="305054"/>
                  <a:pt x="38101" y="271638"/>
                </a:cubicBezTo>
                <a:lnTo>
                  <a:pt x="0" y="214488"/>
                </a:lnTo>
                <a:cubicBezTo>
                  <a:pt x="195" y="213318"/>
                  <a:pt x="18354" y="67720"/>
                  <a:pt x="38101" y="43038"/>
                </a:cubicBezTo>
                <a:cubicBezTo>
                  <a:pt x="52403" y="25160"/>
                  <a:pt x="74772" y="15177"/>
                  <a:pt x="95250" y="4938"/>
                </a:cubicBezTo>
                <a:cubicBezTo>
                  <a:pt x="98800" y="3163"/>
                  <a:pt x="56985" y="-114"/>
                  <a:pt x="60006" y="4"/>
                </a:cubicBezTo>
                <a:close/>
              </a:path>
            </a:pathLst>
          </a:custGeom>
        </p:spPr>
      </p:pic>
      <p:pic>
        <p:nvPicPr>
          <p:cNvPr id="20" name="图片 19">
            <a:extLst>
              <a:ext uri="{FF2B5EF4-FFF2-40B4-BE49-F238E27FC236}">
                <a16:creationId xmlns:a16="http://schemas.microsoft.com/office/drawing/2014/main" id="{7379218C-2EA3-4108-96D5-A7A457D0B9C1}"/>
              </a:ext>
            </a:extLst>
          </p:cNvPr>
          <p:cNvPicPr>
            <a:picLocks noChangeAspect="1"/>
          </p:cNvPicPr>
          <p:nvPr/>
        </p:nvPicPr>
        <p:blipFill>
          <a:blip r:embed="rId4">
            <a:extLst>
              <a:ext uri="{28A0092B-C50C-407E-A947-70E740481C1C}">
                <a14:useLocalDpi xmlns:a14="http://schemas.microsoft.com/office/drawing/2010/main" val="0"/>
              </a:ext>
            </a:extLst>
          </a:blip>
          <a:srcRect l="81875" t="66528" r="2153" b="6349"/>
          <a:stretch>
            <a:fillRect/>
          </a:stretch>
        </p:blipFill>
        <p:spPr>
          <a:xfrm>
            <a:off x="10371713" y="864648"/>
            <a:ext cx="1454316" cy="809358"/>
          </a:xfrm>
          <a:prstGeom prst="rect">
            <a:avLst/>
          </a:prstGeom>
        </p:spPr>
      </p:pic>
      <p:pic>
        <p:nvPicPr>
          <p:cNvPr id="24" name="橙子演示">
            <a:extLst>
              <a:ext uri="{FF2B5EF4-FFF2-40B4-BE49-F238E27FC236}">
                <a16:creationId xmlns:a16="http://schemas.microsoft.com/office/drawing/2014/main" id="{A1FFCE06-F029-4AB1-B616-3CBDFDEEE92F}"/>
              </a:ext>
            </a:extLst>
          </p:cNvPr>
          <p:cNvPicPr>
            <a:picLocks noChangeAspect="1"/>
          </p:cNvPicPr>
          <p:nvPr/>
        </p:nvPicPr>
        <p:blipFill rotWithShape="1">
          <a:blip r:embed="rId6"/>
          <a:srcRect t="68296" b="3963"/>
          <a:stretch/>
        </p:blipFill>
        <p:spPr>
          <a:xfrm flipH="1">
            <a:off x="7566872" y="5865761"/>
            <a:ext cx="4942320" cy="809358"/>
          </a:xfrm>
          <a:prstGeom prst="rect">
            <a:avLst/>
          </a:prstGeom>
        </p:spPr>
      </p:pic>
      <p:pic>
        <p:nvPicPr>
          <p:cNvPr id="27" name="图片 26">
            <a:extLst>
              <a:ext uri="{FF2B5EF4-FFF2-40B4-BE49-F238E27FC236}">
                <a16:creationId xmlns:a16="http://schemas.microsoft.com/office/drawing/2014/main" id="{E2968C81-7D72-4D51-AF23-AF7915FA1370}"/>
              </a:ext>
            </a:extLst>
          </p:cNvPr>
          <p:cNvPicPr>
            <a:picLocks noChangeAspect="1"/>
          </p:cNvPicPr>
          <p:nvPr/>
        </p:nvPicPr>
        <p:blipFill>
          <a:blip r:embed="rId7" cstate="print">
            <a:duotone>
              <a:prstClr val="black"/>
              <a:srgbClr val="FFFFFF">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2474953" y="5324793"/>
            <a:ext cx="1118125" cy="64256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spTree>
    <p:extLst>
      <p:ext uri="{BB962C8B-B14F-4D97-AF65-F5344CB8AC3E}">
        <p14:creationId xmlns:p14="http://schemas.microsoft.com/office/powerpoint/2010/main" val="335304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8.2.1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结构化维护与非结构化维护差别巨大</a:t>
            </a:r>
          </a:p>
        </p:txBody>
      </p:sp>
      <p:grpSp>
        <p:nvGrpSpPr>
          <p:cNvPr id="5" name="组合 4">
            <a:extLst>
              <a:ext uri="{FF2B5EF4-FFF2-40B4-BE49-F238E27FC236}">
                <a16:creationId xmlns:a16="http://schemas.microsoft.com/office/drawing/2014/main" id="{92B90E2D-0E0A-B523-06BB-3D41D4C7C594}"/>
              </a:ext>
            </a:extLst>
          </p:cNvPr>
          <p:cNvGrpSpPr/>
          <p:nvPr/>
        </p:nvGrpSpPr>
        <p:grpSpPr>
          <a:xfrm>
            <a:off x="1716088" y="1899627"/>
            <a:ext cx="9141545" cy="3451935"/>
            <a:chOff x="1298586" y="1801590"/>
            <a:chExt cx="4551795" cy="3451935"/>
          </a:xfrm>
        </p:grpSpPr>
        <p:sp>
          <p:nvSpPr>
            <p:cNvPr id="7" name="圆角矩形 27">
              <a:extLst>
                <a:ext uri="{FF2B5EF4-FFF2-40B4-BE49-F238E27FC236}">
                  <a16:creationId xmlns:a16="http://schemas.microsoft.com/office/drawing/2014/main" id="{F268EA69-9C6E-5389-EFED-98D4C36AE05B}"/>
                </a:ext>
              </a:extLst>
            </p:cNvPr>
            <p:cNvSpPr/>
            <p:nvPr/>
          </p:nvSpPr>
          <p:spPr>
            <a:xfrm>
              <a:off x="1361639" y="2399858"/>
              <a:ext cx="148869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 name="文本">
              <a:extLst>
                <a:ext uri="{FF2B5EF4-FFF2-40B4-BE49-F238E27FC236}">
                  <a16:creationId xmlns:a16="http://schemas.microsoft.com/office/drawing/2014/main" id="{DACA16C7-DB90-F75D-F34C-E85E3EDD5E5A}"/>
                </a:ext>
              </a:extLst>
            </p:cNvPr>
            <p:cNvSpPr/>
            <p:nvPr/>
          </p:nvSpPr>
          <p:spPr>
            <a:xfrm>
              <a:off x="1298586" y="1801590"/>
              <a:ext cx="1440122" cy="523220"/>
            </a:xfrm>
            <a:prstGeom prst="rect">
              <a:avLst/>
            </a:prstGeom>
          </p:spPr>
          <p:txBody>
            <a:bodyPr wrap="none">
              <a:spAutoFit/>
            </a:bodyPr>
            <a:lstStyle/>
            <a:p>
              <a:r>
                <a:rPr lang="en-US" altLang="zh-CN" sz="2800" dirty="0">
                  <a:solidFill>
                    <a:schemeClr val="bg1"/>
                  </a:solidFill>
                  <a:latin typeface="+mj-ea"/>
                  <a:ea typeface="思源黑体旧字形 Normal" panose="020B0400000000000000" pitchFamily="34" charset="-122"/>
                  <a:cs typeface="Open Sans" panose="020B0606030504020204" pitchFamily="34" charset="0"/>
                </a:rPr>
                <a:t>1.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非结构化维护</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301666" y="2445577"/>
              <a:ext cx="4548715" cy="280794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如果软件配置的唯一成分是程序代码，那么维护活动从艰苦地评价程序代码开始，而且常常由于程序内部文档不足而使评价更困难，对于软件结构、全程数据结构、系统接口、性能和</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或</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设计约束等经常会产生误解，而且对程序代码所做的改动的后果也是难于估量的。</a:t>
              </a:r>
            </a:p>
            <a:p>
              <a:pPr>
                <a:lnSpc>
                  <a:spcPct val="150000"/>
                </a:lnSpc>
              </a:pPr>
              <a:r>
                <a:rPr lang="zh-CN" altLang="en-US" sz="2000" dirty="0">
                  <a:solidFill>
                    <a:srgbClr val="FF0000"/>
                  </a:solidFill>
                  <a:latin typeface="思源黑体旧字形 Normal" panose="020B0400000000000000" pitchFamily="34" charset="-122"/>
                  <a:ea typeface="思源黑体旧字形 Normal" panose="020B0400000000000000" pitchFamily="34" charset="-122"/>
                </a:rPr>
                <a:t>非结构化维护</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需要付出很大代价</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浪费精力并且遭受挫折的打击</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，这种维护方式是没有使用良好定义的方法学开发出来的软件的必然结果。</a:t>
              </a:r>
            </a:p>
          </p:txBody>
        </p:sp>
      </p:grpSp>
    </p:spTree>
    <p:extLst>
      <p:ext uri="{BB962C8B-B14F-4D97-AF65-F5344CB8AC3E}">
        <p14:creationId xmlns:p14="http://schemas.microsoft.com/office/powerpoint/2010/main" val="1333885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9" name="文本">
            <a:extLst>
              <a:ext uri="{FF2B5EF4-FFF2-40B4-BE49-F238E27FC236}">
                <a16:creationId xmlns:a16="http://schemas.microsoft.com/office/drawing/2014/main" id="{F8982C0C-43B8-ABED-9542-5DF4D8807AA9}"/>
              </a:ext>
            </a:extLst>
          </p:cNvPr>
          <p:cNvSpPr/>
          <p:nvPr/>
        </p:nvSpPr>
        <p:spPr>
          <a:xfrm>
            <a:off x="1162483" y="1146280"/>
            <a:ext cx="9867033" cy="4797318"/>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grpSp>
        <p:nvGrpSpPr>
          <p:cNvPr id="10" name="组合 9">
            <a:extLst>
              <a:ext uri="{FF2B5EF4-FFF2-40B4-BE49-F238E27FC236}">
                <a16:creationId xmlns:a16="http://schemas.microsoft.com/office/drawing/2014/main" id="{2EDF7B49-9152-B88D-B2CA-A8CE70CBC5CD}"/>
              </a:ext>
            </a:extLst>
          </p:cNvPr>
          <p:cNvGrpSpPr/>
          <p:nvPr/>
        </p:nvGrpSpPr>
        <p:grpSpPr>
          <a:xfrm>
            <a:off x="1544204" y="1377112"/>
            <a:ext cx="9141545" cy="4426882"/>
            <a:chOff x="1298586" y="1801590"/>
            <a:chExt cx="4551795" cy="4426882"/>
          </a:xfrm>
        </p:grpSpPr>
        <p:sp>
          <p:nvSpPr>
            <p:cNvPr id="11" name="圆角矩形 27">
              <a:extLst>
                <a:ext uri="{FF2B5EF4-FFF2-40B4-BE49-F238E27FC236}">
                  <a16:creationId xmlns:a16="http://schemas.microsoft.com/office/drawing/2014/main" id="{E24B5F2B-45EC-C689-98C3-AAA52CC30345}"/>
                </a:ext>
              </a:extLst>
            </p:cNvPr>
            <p:cNvSpPr/>
            <p:nvPr/>
          </p:nvSpPr>
          <p:spPr>
            <a:xfrm>
              <a:off x="1361639" y="2399858"/>
              <a:ext cx="148869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2" name="文本">
              <a:extLst>
                <a:ext uri="{FF2B5EF4-FFF2-40B4-BE49-F238E27FC236}">
                  <a16:creationId xmlns:a16="http://schemas.microsoft.com/office/drawing/2014/main" id="{98A413CD-8F3B-A875-3FBF-D849C3B97B1B}"/>
                </a:ext>
              </a:extLst>
            </p:cNvPr>
            <p:cNvSpPr/>
            <p:nvPr/>
          </p:nvSpPr>
          <p:spPr>
            <a:xfrm>
              <a:off x="1298586" y="1801590"/>
              <a:ext cx="1166291" cy="523220"/>
            </a:xfrm>
            <a:prstGeom prst="rect">
              <a:avLst/>
            </a:prstGeom>
          </p:spPr>
          <p:txBody>
            <a:bodyPr wrap="none">
              <a:spAutoFit/>
            </a:bodyPr>
            <a:lstStyle/>
            <a:p>
              <a:r>
                <a:rPr lang="en-US" altLang="zh-CN" sz="2800" dirty="0">
                  <a:solidFill>
                    <a:schemeClr val="bg1"/>
                  </a:solidFill>
                  <a:latin typeface="+mj-ea"/>
                  <a:ea typeface="思源黑体旧字形 Normal" panose="020B0400000000000000" pitchFamily="34" charset="-122"/>
                  <a:cs typeface="Open Sans" panose="020B0606030504020204" pitchFamily="34" charset="0"/>
                </a:rPr>
                <a:t>2.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结构化维护</a:t>
              </a:r>
            </a:p>
          </p:txBody>
        </p:sp>
        <p:sp>
          <p:nvSpPr>
            <p:cNvPr id="13" name="文本框 12">
              <a:extLst>
                <a:ext uri="{FF2B5EF4-FFF2-40B4-BE49-F238E27FC236}">
                  <a16:creationId xmlns:a16="http://schemas.microsoft.com/office/drawing/2014/main" id="{B6F49300-36F1-FE28-06DE-5874AE71C207}"/>
                </a:ext>
              </a:extLst>
            </p:cNvPr>
            <p:cNvSpPr txBox="1"/>
            <p:nvPr/>
          </p:nvSpPr>
          <p:spPr>
            <a:xfrm>
              <a:off x="1301666" y="2445577"/>
              <a:ext cx="4548715" cy="37828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果有一个完整的软件配置存在，那么维护工作从评价设计文档开始，确定软件重要的结构、性能以及接口等特点；估量要求的改动将带来的影响，并且计划实施途径。然后：</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⬤首先，修改设计并且对所做的修改进行仔细复查。</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⬤然后，编写相应的源程序代码；</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⬤接下来，使用在测试说明书中包含的信息进行回归测试；</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⬤最后，把修改后的软件再次交付使用。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刚才描述的事件构成结构化维护，它是在软件开发的早期应用软件工程方法学的结果。虽然有了软件的完整配置并不能保证维护中没有问题，但是确实能减少精力的浪费并且能提高维护的总体质量。</a:t>
              </a:r>
            </a:p>
          </p:txBody>
        </p:sp>
      </p:grpSp>
    </p:spTree>
    <p:extLst>
      <p:ext uri="{BB962C8B-B14F-4D97-AF65-F5344CB8AC3E}">
        <p14:creationId xmlns:p14="http://schemas.microsoft.com/office/powerpoint/2010/main" val="3120516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a:cs typeface="Open Sans" panose="020B0606030504020204" pitchFamily="34" charset="0"/>
              </a:rPr>
              <a:t>8.2.2</a:t>
            </a:r>
            <a:r>
              <a:rPr lang="en-US" altLang="zh-CN" sz="2800" b="1" dirty="0">
                <a:solidFill>
                  <a:schemeClr val="bg1"/>
                </a:solidFill>
                <a:latin typeface="+mj-ea"/>
                <a:ea typeface="思源黑体旧字形 Normal" panose="020B0400000000000000" pitchFamily="34" charset="-122"/>
                <a:cs typeface="Open Sans" panose="020B0606030504020204" pitchFamily="34" charset="0"/>
              </a:rPr>
              <a:t>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维护代价高</a:t>
            </a:r>
          </a:p>
        </p:txBody>
      </p:sp>
      <p:graphicFrame>
        <p:nvGraphicFramePr>
          <p:cNvPr id="12" name="图表 11">
            <a:extLst>
              <a:ext uri="{FF2B5EF4-FFF2-40B4-BE49-F238E27FC236}">
                <a16:creationId xmlns:a16="http://schemas.microsoft.com/office/drawing/2014/main" id="{F4A1AE88-519D-804B-B655-DA62C98F8036}"/>
              </a:ext>
            </a:extLst>
          </p:cNvPr>
          <p:cNvGraphicFramePr/>
          <p:nvPr>
            <p:extLst>
              <p:ext uri="{D42A27DB-BD31-4B8C-83A1-F6EECF244321}">
                <p14:modId xmlns:p14="http://schemas.microsoft.com/office/powerpoint/2010/main" val="3420114187"/>
              </p:ext>
            </p:extLst>
          </p:nvPr>
        </p:nvGraphicFramePr>
        <p:xfrm>
          <a:off x="1233201" y="1503439"/>
          <a:ext cx="4623313" cy="4544903"/>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
            <a:extLst>
              <a:ext uri="{FF2B5EF4-FFF2-40B4-BE49-F238E27FC236}">
                <a16:creationId xmlns:a16="http://schemas.microsoft.com/office/drawing/2014/main" id="{4CF98038-6D79-D0F9-50E4-2A5DA7DACB16}"/>
              </a:ext>
            </a:extLst>
          </p:cNvPr>
          <p:cNvSpPr/>
          <p:nvPr/>
        </p:nvSpPr>
        <p:spPr>
          <a:xfrm>
            <a:off x="6486350" y="1622354"/>
            <a:ext cx="4519989" cy="4425988"/>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18" name="文本框 17">
            <a:extLst>
              <a:ext uri="{FF2B5EF4-FFF2-40B4-BE49-F238E27FC236}">
                <a16:creationId xmlns:a16="http://schemas.microsoft.com/office/drawing/2014/main" id="{EC514C6B-AECD-B066-5985-D6A5E19E49AF}"/>
              </a:ext>
            </a:extLst>
          </p:cNvPr>
          <p:cNvSpPr txBox="1"/>
          <p:nvPr/>
        </p:nvSpPr>
        <p:spPr>
          <a:xfrm>
            <a:off x="6573370" y="1704353"/>
            <a:ext cx="4345950" cy="4198393"/>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因为可用的资源必须供维护任务使用，以致耽误甚至丧失了开发的良机，这是软件维护的一个无形的代价。其他无形的代价还有以下几个。</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⬤当看来合理的有关改错或修改的要求不能及时满足时将引起用户不满。</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⬤由于维护时的改动，在软件中引入了潜伏的错误，从而降低了软件的质量。</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⬤当必须把软件工程师调去从事维护工作时，将在开发过程中造成混乱。</a:t>
            </a:r>
          </a:p>
        </p:txBody>
      </p:sp>
    </p:spTree>
    <p:extLst>
      <p:ext uri="{BB962C8B-B14F-4D97-AF65-F5344CB8AC3E}">
        <p14:creationId xmlns:p14="http://schemas.microsoft.com/office/powerpoint/2010/main" val="4061435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116245" y="309099"/>
            <a:ext cx="3959510"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EE3315B-FA18-4C42-93F6-1D4B3B8B4CC3}"/>
              </a:ext>
            </a:extLst>
          </p:cNvPr>
          <p:cNvCxnSpPr>
            <a:cxnSpLocks/>
          </p:cNvCxnSpPr>
          <p:nvPr/>
        </p:nvCxnSpPr>
        <p:spPr>
          <a:xfrm>
            <a:off x="5649686" y="1960915"/>
            <a:ext cx="0" cy="2885243"/>
          </a:xfrm>
          <a:prstGeom prst="line">
            <a:avLst/>
          </a:prstGeom>
          <a:noFill/>
          <a:ln w="6350" cap="flat" cmpd="sng" algn="ctr">
            <a:solidFill>
              <a:schemeClr val="bg1"/>
            </a:solidFill>
            <a:prstDash val="sysDash"/>
            <a:miter lim="800000"/>
          </a:ln>
          <a:effectLst/>
        </p:spPr>
      </p:cxnSp>
      <p:sp>
        <p:nvSpPr>
          <p:cNvPr id="16" name="文本框 15">
            <a:extLst>
              <a:ext uri="{FF2B5EF4-FFF2-40B4-BE49-F238E27FC236}">
                <a16:creationId xmlns:a16="http://schemas.microsoft.com/office/drawing/2014/main" id="{5B137F18-983E-43EF-9201-2564E3616A52}"/>
              </a:ext>
            </a:extLst>
          </p:cNvPr>
          <p:cNvSpPr txBox="1"/>
          <p:nvPr/>
        </p:nvSpPr>
        <p:spPr>
          <a:xfrm>
            <a:off x="6195266" y="1530801"/>
            <a:ext cx="5583022" cy="392684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b="1" dirty="0">
                <a:solidFill>
                  <a:schemeClr val="bg1"/>
                </a:solidFill>
                <a:latin typeface="思源黑体旧字形 Normal" panose="020B0400000000000000" pitchFamily="34" charset="-122"/>
                <a:ea typeface="思源黑体旧字形 Normal" panose="020B0400000000000000" pitchFamily="34" charset="-122"/>
              </a:rPr>
              <a:t>下述表达式给出维护工作量的一个模型：</a:t>
            </a:r>
            <a:r>
              <a:rPr lang="en-US" altLang="zh-CN" sz="2000" b="1" dirty="0">
                <a:solidFill>
                  <a:schemeClr val="bg1"/>
                </a:solidFill>
                <a:latin typeface="思源黑体旧字形 Normal" panose="020B0400000000000000" pitchFamily="34" charset="-122"/>
                <a:ea typeface="思源黑体旧字形 Normal" panose="020B0400000000000000" pitchFamily="34" charset="-122"/>
              </a:rPr>
              <a:t>M=</a:t>
            </a:r>
            <a:r>
              <a:rPr lang="en-US" altLang="zh-CN" sz="2000" b="1" dirty="0" err="1">
                <a:solidFill>
                  <a:schemeClr val="bg1"/>
                </a:solidFill>
                <a:latin typeface="思源黑体旧字形 Normal" panose="020B0400000000000000" pitchFamily="34" charset="-122"/>
                <a:ea typeface="思源黑体旧字形 Normal" panose="020B0400000000000000" pitchFamily="34" charset="-122"/>
              </a:rPr>
              <a:t>P+K×exp</a:t>
            </a:r>
            <a:r>
              <a:rPr lang="en-US" altLang="zh-CN" sz="2000" b="1" dirty="0">
                <a:solidFill>
                  <a:schemeClr val="bg1"/>
                </a:solidFill>
                <a:latin typeface="思源黑体旧字形 Normal" panose="020B0400000000000000" pitchFamily="34" charset="-122"/>
                <a:ea typeface="思源黑体旧字形 Normal" panose="020B0400000000000000" pitchFamily="34" charset="-122"/>
              </a:rPr>
              <a:t>(c-d)</a:t>
            </a:r>
            <a:r>
              <a:rPr lang="zh-CN" altLang="en-US" sz="2000" b="1" dirty="0">
                <a:solidFill>
                  <a:schemeClr val="bg1"/>
                </a:solidFill>
                <a:latin typeface="思源黑体旧字形 Normal" panose="020B0400000000000000" pitchFamily="34" charset="-122"/>
                <a:ea typeface="思源黑体旧字形 Normal" panose="020B0400000000000000" pitchFamily="34" charset="-122"/>
              </a:rPr>
              <a:t>，其中：</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M</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：维护用的总工作量</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P</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：生产性工作量</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K</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：经验常数</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c</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：复杂程度</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d</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：维护人员对软件的熟悉程度</a:t>
            </a:r>
          </a:p>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上面的模型表明，如果软件的开发途径不好，而且原来的开发人员不能参加维护工作，那么维护工作量和费用将指数地增加。</a:t>
            </a:r>
          </a:p>
        </p:txBody>
      </p:sp>
      <p:grpSp>
        <p:nvGrpSpPr>
          <p:cNvPr id="13" name="组合 12">
            <a:extLst>
              <a:ext uri="{FF2B5EF4-FFF2-40B4-BE49-F238E27FC236}">
                <a16:creationId xmlns:a16="http://schemas.microsoft.com/office/drawing/2014/main" id="{4CCCAD4A-D8C7-3F83-8E9D-B131CC8CEC55}"/>
              </a:ext>
            </a:extLst>
          </p:cNvPr>
          <p:cNvGrpSpPr/>
          <p:nvPr/>
        </p:nvGrpSpPr>
        <p:grpSpPr>
          <a:xfrm>
            <a:off x="1233201" y="1960915"/>
            <a:ext cx="4314973" cy="2800000"/>
            <a:chOff x="1547286" y="2119806"/>
            <a:chExt cx="3295561" cy="1991264"/>
          </a:xfrm>
        </p:grpSpPr>
        <p:grpSp>
          <p:nvGrpSpPr>
            <p:cNvPr id="2" name="组合 1">
              <a:extLst>
                <a:ext uri="{FF2B5EF4-FFF2-40B4-BE49-F238E27FC236}">
                  <a16:creationId xmlns:a16="http://schemas.microsoft.com/office/drawing/2014/main" id="{CD7E4129-9DEE-CD26-2F52-F8E4A3410475}"/>
                </a:ext>
              </a:extLst>
            </p:cNvPr>
            <p:cNvGrpSpPr/>
            <p:nvPr/>
          </p:nvGrpSpPr>
          <p:grpSpPr>
            <a:xfrm>
              <a:off x="1547286" y="2119806"/>
              <a:ext cx="2720700" cy="1695776"/>
              <a:chOff x="1301667" y="1960481"/>
              <a:chExt cx="2720700" cy="1695776"/>
            </a:xfrm>
          </p:grpSpPr>
          <p:sp>
            <p:nvSpPr>
              <p:cNvPr id="5" name="圆角矩形 27">
                <a:extLst>
                  <a:ext uri="{FF2B5EF4-FFF2-40B4-BE49-F238E27FC236}">
                    <a16:creationId xmlns:a16="http://schemas.microsoft.com/office/drawing/2014/main" id="{EA7342D4-33B8-F313-15C8-DE51FFCF8D46}"/>
                  </a:ext>
                </a:extLst>
              </p:cNvPr>
              <p:cNvSpPr/>
              <p:nvPr/>
            </p:nvSpPr>
            <p:spPr>
              <a:xfrm>
                <a:off x="1426682" y="2300779"/>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 name="文本">
                <a:extLst>
                  <a:ext uri="{FF2B5EF4-FFF2-40B4-BE49-F238E27FC236}">
                    <a16:creationId xmlns:a16="http://schemas.microsoft.com/office/drawing/2014/main" id="{5F265245-5E45-90B9-62A2-92ADCACEE564}"/>
                  </a:ext>
                </a:extLst>
              </p:cNvPr>
              <p:cNvSpPr/>
              <p:nvPr/>
            </p:nvSpPr>
            <p:spPr>
              <a:xfrm>
                <a:off x="1334798" y="1960481"/>
                <a:ext cx="2687569" cy="284545"/>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用于维护工作的劳动可以分：</a:t>
                </a:r>
              </a:p>
            </p:txBody>
          </p:sp>
          <p:sp>
            <p:nvSpPr>
              <p:cNvPr id="9" name="文本框 8">
                <a:extLst>
                  <a:ext uri="{FF2B5EF4-FFF2-40B4-BE49-F238E27FC236}">
                    <a16:creationId xmlns:a16="http://schemas.microsoft.com/office/drawing/2014/main" id="{9CEED534-3A2B-C6C6-3A4D-6999DC17E073}"/>
                  </a:ext>
                </a:extLst>
              </p:cNvPr>
              <p:cNvSpPr txBox="1"/>
              <p:nvPr/>
            </p:nvSpPr>
            <p:spPr>
              <a:xfrm>
                <a:off x="1301667" y="2445577"/>
                <a:ext cx="1814116" cy="121068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800" dirty="0">
                    <a:solidFill>
                      <a:schemeClr val="bg1"/>
                    </a:solidFill>
                    <a:latin typeface="思源黑体旧字形 Normal" panose="020B0400000000000000" pitchFamily="34" charset="-122"/>
                    <a:ea typeface="思源黑体旧字形 Normal" panose="020B0400000000000000" pitchFamily="34" charset="-122"/>
                  </a:rPr>
                  <a:t>A.</a:t>
                </a: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生产性活动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➢分析评价</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➢修改设计</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➢编写程序代码</a:t>
                </a:r>
              </a:p>
            </p:txBody>
          </p:sp>
        </p:grpSp>
        <p:sp>
          <p:nvSpPr>
            <p:cNvPr id="12" name="文本框 11">
              <a:extLst>
                <a:ext uri="{FF2B5EF4-FFF2-40B4-BE49-F238E27FC236}">
                  <a16:creationId xmlns:a16="http://schemas.microsoft.com/office/drawing/2014/main" id="{1948CE1B-B612-8C53-6DD1-C272678048BF}"/>
                </a:ext>
              </a:extLst>
            </p:cNvPr>
            <p:cNvSpPr txBox="1"/>
            <p:nvPr/>
          </p:nvSpPr>
          <p:spPr>
            <a:xfrm>
              <a:off x="2904999" y="2604902"/>
              <a:ext cx="1937848" cy="150616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800" dirty="0">
                  <a:solidFill>
                    <a:schemeClr val="bg1"/>
                  </a:solidFill>
                  <a:latin typeface="思源黑体旧字形 Normal" panose="020B0400000000000000" pitchFamily="34" charset="-122"/>
                  <a:ea typeface="思源黑体旧字形 Normal" panose="020B0400000000000000" pitchFamily="34" charset="-122"/>
                </a:rPr>
                <a:t>B.</a:t>
              </a: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非生产性活动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➢理解程序代码的功能</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➢解释数据结构</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➢接口特点</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➢性能限度</a:t>
              </a:r>
            </a:p>
          </p:txBody>
        </p:sp>
      </p:grpSp>
    </p:spTree>
    <p:extLst>
      <p:ext uri="{BB962C8B-B14F-4D97-AF65-F5344CB8AC3E}">
        <p14:creationId xmlns:p14="http://schemas.microsoft.com/office/powerpoint/2010/main" val="1850758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5059354" y="287327"/>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问题来了</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EE3315B-FA18-4C42-93F6-1D4B3B8B4CC3}"/>
              </a:ext>
            </a:extLst>
          </p:cNvPr>
          <p:cNvCxnSpPr>
            <a:cxnSpLocks/>
          </p:cNvCxnSpPr>
          <p:nvPr/>
        </p:nvCxnSpPr>
        <p:spPr>
          <a:xfrm>
            <a:off x="5331621" y="2059619"/>
            <a:ext cx="0" cy="2885243"/>
          </a:xfrm>
          <a:prstGeom prst="line">
            <a:avLst/>
          </a:prstGeom>
          <a:noFill/>
          <a:ln w="6350" cap="flat" cmpd="sng" algn="ctr">
            <a:solidFill>
              <a:schemeClr val="bg1"/>
            </a:solidFill>
            <a:prstDash val="sysDash"/>
            <a:miter lim="800000"/>
          </a:ln>
          <a:effectLst/>
        </p:spPr>
      </p:cxnSp>
      <p:sp>
        <p:nvSpPr>
          <p:cNvPr id="11" name="圆角矩形 27">
            <a:extLst>
              <a:ext uri="{FF2B5EF4-FFF2-40B4-BE49-F238E27FC236}">
                <a16:creationId xmlns:a16="http://schemas.microsoft.com/office/drawing/2014/main" id="{EC704CEF-1D1E-4308-88BA-FE1BDA651E56}"/>
              </a:ext>
            </a:extLst>
          </p:cNvPr>
          <p:cNvSpPr/>
          <p:nvPr/>
        </p:nvSpPr>
        <p:spPr>
          <a:xfrm>
            <a:off x="6224097" y="2422037"/>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5" name="文本">
            <a:extLst>
              <a:ext uri="{FF2B5EF4-FFF2-40B4-BE49-F238E27FC236}">
                <a16:creationId xmlns:a16="http://schemas.microsoft.com/office/drawing/2014/main" id="{7035321A-95E6-4DE9-A15F-B9CFCE130B95}"/>
              </a:ext>
            </a:extLst>
          </p:cNvPr>
          <p:cNvSpPr/>
          <p:nvPr/>
        </p:nvSpPr>
        <p:spPr>
          <a:xfrm>
            <a:off x="6096000" y="1922848"/>
            <a:ext cx="4842699" cy="584775"/>
          </a:xfrm>
          <a:prstGeom prst="rect">
            <a:avLst/>
          </a:prstGeom>
        </p:spPr>
        <p:txBody>
          <a:bodyPr wrap="square">
            <a:spAutoFit/>
          </a:bodyPr>
          <a:lstStyle/>
          <a:p>
            <a:r>
              <a:rPr lang="zh-CN" altLang="en-US" sz="3200" dirty="0">
                <a:solidFill>
                  <a:schemeClr val="bg1"/>
                </a:solidFill>
                <a:latin typeface="+mj-ea"/>
                <a:ea typeface="思源黑体旧字形 Normal" panose="020B0400000000000000" pitchFamily="34" charset="-122"/>
                <a:cs typeface="Open Sans" panose="020B0606030504020204" pitchFamily="34" charset="0"/>
              </a:rPr>
              <a:t>软件维护的无形代价？</a:t>
            </a:r>
          </a:p>
        </p:txBody>
      </p:sp>
      <p:sp>
        <p:nvSpPr>
          <p:cNvPr id="16" name="文本框 15">
            <a:extLst>
              <a:ext uri="{FF2B5EF4-FFF2-40B4-BE49-F238E27FC236}">
                <a16:creationId xmlns:a16="http://schemas.microsoft.com/office/drawing/2014/main" id="{5B137F18-983E-43EF-9201-2564E3616A52}"/>
              </a:ext>
            </a:extLst>
          </p:cNvPr>
          <p:cNvSpPr txBox="1"/>
          <p:nvPr/>
        </p:nvSpPr>
        <p:spPr>
          <a:xfrm>
            <a:off x="6099081" y="2566835"/>
            <a:ext cx="4548715" cy="1814023"/>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1</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）软件维护的费用高昂。</a:t>
            </a:r>
          </a:p>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2</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）因为可用的资源必须供维护任务使用，以致耽误甚至丧失了开发的良机。</a:t>
            </a:r>
          </a:p>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3</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）生产率的大幅度下降。</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pic>
        <p:nvPicPr>
          <p:cNvPr id="23" name="图片 22">
            <a:extLst>
              <a:ext uri="{FF2B5EF4-FFF2-40B4-BE49-F238E27FC236}">
                <a16:creationId xmlns:a16="http://schemas.microsoft.com/office/drawing/2014/main" id="{4B3FDF2D-71AC-4474-83FC-6FBC0C75F6AD}"/>
              </a:ext>
            </a:extLst>
          </p:cNvPr>
          <p:cNvPicPr>
            <a:picLocks noChangeAspect="1"/>
          </p:cNvPicPr>
          <p:nvPr/>
        </p:nvPicPr>
        <p:blipFill>
          <a:blip r:embed="rId3"/>
          <a:stretch>
            <a:fillRect/>
          </a:stretch>
        </p:blipFill>
        <p:spPr>
          <a:xfrm>
            <a:off x="1938528" y="2309972"/>
            <a:ext cx="2501204" cy="2329542"/>
          </a:xfrm>
          <a:prstGeom prst="rect">
            <a:avLst/>
          </a:prstGeom>
        </p:spPr>
      </p:pic>
    </p:spTree>
    <p:extLst>
      <p:ext uri="{BB962C8B-B14F-4D97-AF65-F5344CB8AC3E}">
        <p14:creationId xmlns:p14="http://schemas.microsoft.com/office/powerpoint/2010/main" val="408364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8.2.3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维护存在的问题多</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604520" y="1806911"/>
            <a:ext cx="9135359" cy="373127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1</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）理解别人写的程序通常非常困难，而且困难程度随着软件配置成分的减少而迅速增加。如果仅有程序代码没有说明文档，则会出现严重的问题。</a:t>
            </a: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2</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）需要维护的软件往往没有合格的文档，或者文档资料显著不足。认识到软件必须有文档仅仅是第一步，容易理解的并且和程序代码完全一致的文档才真正有价值。</a:t>
            </a: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3</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）当要求对软件进行维护时，不能指望由开发人员给人们仔细说明软件。由于维护阶段持续的时间很长，因此，当需要解释软件时，往往原来写程序的人已经不在附近了。</a:t>
            </a:r>
          </a:p>
        </p:txBody>
      </p:sp>
    </p:spTree>
    <p:extLst>
      <p:ext uri="{BB962C8B-B14F-4D97-AF65-F5344CB8AC3E}">
        <p14:creationId xmlns:p14="http://schemas.microsoft.com/office/powerpoint/2010/main" val="851298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8.2.3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维护存在的问题多</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604520" y="1806911"/>
            <a:ext cx="9135359" cy="373127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4</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）绝大多数软件在设计时没有考虑将来的修改。除非使用强调模块独立原理的设计方法学，否则修改软件既困难又容易发生差错。</a:t>
            </a: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5</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）软件维护不是一项吸引人的工作。形成这种观念很大程度上是因为维护工作经常遭受挫折。</a:t>
            </a: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上述种种问题在现有的没采用软件工程思想开发出来的软件中，都或多或少地存在着。</a:t>
            </a:r>
            <a:r>
              <a:rPr lang="zh-CN" altLang="en-US" sz="2000" dirty="0">
                <a:solidFill>
                  <a:srgbClr val="FF0000"/>
                </a:solidFill>
                <a:latin typeface="思源黑体旧字形 Normal" panose="020B0400000000000000" pitchFamily="34" charset="-122"/>
                <a:ea typeface="思源黑体旧字形 Normal" panose="020B0400000000000000" pitchFamily="34" charset="-122"/>
              </a:rPr>
              <a:t>不应该把一种科学的方法学看做万应灵药</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，但是，软件工程至少部分地解决了与维护有关的每一个问题。</a:t>
            </a:r>
          </a:p>
        </p:txBody>
      </p:sp>
    </p:spTree>
    <p:extLst>
      <p:ext uri="{BB962C8B-B14F-4D97-AF65-F5344CB8AC3E}">
        <p14:creationId xmlns:p14="http://schemas.microsoft.com/office/powerpoint/2010/main" val="1543164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5059355" y="287327"/>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问题来了</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24F72C2A-072B-3548-D15A-5930751465E2}"/>
              </a:ext>
            </a:extLst>
          </p:cNvPr>
          <p:cNvGrpSpPr/>
          <p:nvPr/>
        </p:nvGrpSpPr>
        <p:grpSpPr>
          <a:xfrm>
            <a:off x="1665220" y="2674536"/>
            <a:ext cx="9629724" cy="3072742"/>
            <a:chOff x="1536431" y="2928479"/>
            <a:chExt cx="9629724" cy="3072742"/>
          </a:xfrm>
        </p:grpSpPr>
        <p:cxnSp>
          <p:nvCxnSpPr>
            <p:cNvPr id="8" name="直接连接符 7">
              <a:extLst>
                <a:ext uri="{FF2B5EF4-FFF2-40B4-BE49-F238E27FC236}">
                  <a16:creationId xmlns:a16="http://schemas.microsoft.com/office/drawing/2014/main" id="{9B85FFC5-E89D-4397-BFAA-1B7B56A29B71}"/>
                </a:ext>
              </a:extLst>
            </p:cNvPr>
            <p:cNvCxnSpPr>
              <a:cxnSpLocks/>
            </p:cNvCxnSpPr>
            <p:nvPr/>
          </p:nvCxnSpPr>
          <p:spPr>
            <a:xfrm>
              <a:off x="6238084" y="2928479"/>
              <a:ext cx="0" cy="1878154"/>
            </a:xfrm>
            <a:prstGeom prst="line">
              <a:avLst/>
            </a:prstGeom>
            <a:noFill/>
            <a:ln w="6350" cap="flat" cmpd="sng" algn="ctr">
              <a:solidFill>
                <a:srgbClr val="FFFFFF">
                  <a:lumMod val="75000"/>
                </a:srgbClr>
              </a:solidFill>
              <a:prstDash val="sysDash"/>
              <a:miter lim="800000"/>
            </a:ln>
            <a:effectLst/>
          </p:spPr>
        </p:cxnSp>
        <p:sp>
          <p:nvSpPr>
            <p:cNvPr id="16" name="橙子演示">
              <a:extLst>
                <a:ext uri="{FF2B5EF4-FFF2-40B4-BE49-F238E27FC236}">
                  <a16:creationId xmlns:a16="http://schemas.microsoft.com/office/drawing/2014/main" id="{C57A8F6A-1E0F-4312-8DF5-A10FF53BBF2B}"/>
                </a:ext>
              </a:extLst>
            </p:cNvPr>
            <p:cNvSpPr/>
            <p:nvPr/>
          </p:nvSpPr>
          <p:spPr bwMode="auto">
            <a:xfrm>
              <a:off x="1536431" y="3138384"/>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chemeClr val="bg1"/>
                </a:solidFill>
                <a:effectLst/>
                <a:uLnTx/>
                <a:uFillTx/>
                <a:latin typeface="微软雅黑 Light"/>
                <a:cs typeface="+mn-ea"/>
                <a:sym typeface="+mn-lt"/>
              </a:endParaRPr>
            </a:p>
          </p:txBody>
        </p:sp>
        <p:sp>
          <p:nvSpPr>
            <p:cNvPr id="18" name="文本">
              <a:extLst>
                <a:ext uri="{FF2B5EF4-FFF2-40B4-BE49-F238E27FC236}">
                  <a16:creationId xmlns:a16="http://schemas.microsoft.com/office/drawing/2014/main" id="{0FD1AF29-91E6-4B6C-8579-67A370EB886D}"/>
                </a:ext>
              </a:extLst>
            </p:cNvPr>
            <p:cNvSpPr/>
            <p:nvPr/>
          </p:nvSpPr>
          <p:spPr>
            <a:xfrm>
              <a:off x="3062858" y="3129219"/>
              <a:ext cx="1999265" cy="400110"/>
            </a:xfrm>
            <a:prstGeom prst="rect">
              <a:avLst/>
            </a:prstGeom>
          </p:spPr>
          <p:txBody>
            <a:bodyPr wrap="none">
              <a:spAutoFit/>
            </a:bodyPr>
            <a:lstStyle/>
            <a:p>
              <a:r>
                <a:rPr lang="en-US" altLang="zh-CN" sz="2000" dirty="0">
                  <a:solidFill>
                    <a:schemeClr val="bg1"/>
                  </a:solidFill>
                  <a:latin typeface="+mj-ea"/>
                  <a:ea typeface="思源黑体旧字形 Normal" panose="020B0400000000000000" pitchFamily="34" charset="-122"/>
                  <a:cs typeface="Open Sans" panose="020B0606030504020204" pitchFamily="34" charset="0"/>
                </a:rPr>
                <a:t>(1)</a:t>
              </a:r>
              <a:r>
                <a:rPr lang="zh-CN" altLang="en-US" sz="2000" dirty="0">
                  <a:solidFill>
                    <a:schemeClr val="bg1"/>
                  </a:solidFill>
                  <a:latin typeface="+mj-ea"/>
                  <a:ea typeface="思源黑体旧字形 Normal" panose="020B0400000000000000" pitchFamily="34" charset="-122"/>
                  <a:cs typeface="Open Sans" panose="020B0606030504020204" pitchFamily="34" charset="0"/>
                </a:rPr>
                <a:t>结构化维护：</a:t>
              </a:r>
            </a:p>
          </p:txBody>
        </p:sp>
        <p:sp>
          <p:nvSpPr>
            <p:cNvPr id="19" name="文本框 18">
              <a:extLst>
                <a:ext uri="{FF2B5EF4-FFF2-40B4-BE49-F238E27FC236}">
                  <a16:creationId xmlns:a16="http://schemas.microsoft.com/office/drawing/2014/main" id="{B911405B-550A-43DE-9401-B94930D68A1E}"/>
                </a:ext>
              </a:extLst>
            </p:cNvPr>
            <p:cNvSpPr txBox="1"/>
            <p:nvPr/>
          </p:nvSpPr>
          <p:spPr>
            <a:xfrm>
              <a:off x="3062857" y="3448535"/>
              <a:ext cx="2915619" cy="2552686"/>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存在软件开发各阶段的文档</a:t>
              </a: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这对于理解和掌握软件的功能结构、数据、接口和约束有很大帮助。</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从需求文档弄清系统功能、性能的改变。</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从设计文档检查和修改设计。</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根据设计改动源代码，并从测试文档的测试用例进行回归测</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减少维护人员的精力和花费</a:t>
              </a: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提高软件维护效率。</a:t>
              </a:r>
            </a:p>
          </p:txBody>
        </p:sp>
        <p:sp>
          <p:nvSpPr>
            <p:cNvPr id="12" name="橙子演示">
              <a:extLst>
                <a:ext uri="{FF2B5EF4-FFF2-40B4-BE49-F238E27FC236}">
                  <a16:creationId xmlns:a16="http://schemas.microsoft.com/office/drawing/2014/main" id="{5F9F9AC5-DF18-4FFD-BA63-B828275EF76B}"/>
                </a:ext>
              </a:extLst>
            </p:cNvPr>
            <p:cNvSpPr/>
            <p:nvPr/>
          </p:nvSpPr>
          <p:spPr bwMode="auto">
            <a:xfrm>
              <a:off x="6724110" y="3138384"/>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3" name="文本">
              <a:extLst>
                <a:ext uri="{FF2B5EF4-FFF2-40B4-BE49-F238E27FC236}">
                  <a16:creationId xmlns:a16="http://schemas.microsoft.com/office/drawing/2014/main" id="{12F0E1BB-6C1B-4D89-B8D7-C0E13ED47A16}"/>
                </a:ext>
              </a:extLst>
            </p:cNvPr>
            <p:cNvSpPr/>
            <p:nvPr/>
          </p:nvSpPr>
          <p:spPr>
            <a:xfrm>
              <a:off x="8250537" y="3129219"/>
              <a:ext cx="2056973" cy="400110"/>
            </a:xfrm>
            <a:prstGeom prst="rect">
              <a:avLst/>
            </a:prstGeom>
          </p:spPr>
          <p:txBody>
            <a:bodyPr wrap="none">
              <a:spAutoFit/>
            </a:bodyPr>
            <a:lstStyle/>
            <a:p>
              <a:r>
                <a:rPr lang="en-US" altLang="zh-CN" sz="2000" dirty="0">
                  <a:solidFill>
                    <a:schemeClr val="bg1"/>
                  </a:solidFill>
                  <a:latin typeface="+mj-ea"/>
                  <a:ea typeface="思源黑体旧字形 Normal" panose="020B0400000000000000" pitchFamily="34" charset="-122"/>
                  <a:cs typeface="Open Sans" panose="020B0606030504020204" pitchFamily="34" charset="0"/>
                </a:rPr>
                <a:t>(2)</a:t>
              </a:r>
              <a:r>
                <a:rPr lang="zh-CN" altLang="en-US" sz="2000" dirty="0">
                  <a:solidFill>
                    <a:schemeClr val="bg1"/>
                  </a:solidFill>
                  <a:latin typeface="+mj-ea"/>
                  <a:ea typeface="思源黑体旧字形 Normal" panose="020B0400000000000000" pitchFamily="34" charset="-122"/>
                  <a:cs typeface="Open Sans" panose="020B0606030504020204" pitchFamily="34" charset="0"/>
                </a:rPr>
                <a:t>通过技术途径</a:t>
              </a:r>
              <a:r>
                <a:rPr lang="en-US" altLang="zh-CN" sz="2000" dirty="0">
                  <a:solidFill>
                    <a:schemeClr val="bg1"/>
                  </a:solidFill>
                  <a:latin typeface="+mj-ea"/>
                  <a:ea typeface="思源黑体旧字形 Normal" panose="020B0400000000000000" pitchFamily="34" charset="-122"/>
                  <a:cs typeface="Open Sans" panose="020B0606030504020204" pitchFamily="34" charset="0"/>
                </a:rPr>
                <a:t>:</a:t>
              </a:r>
              <a:endParaRPr lang="zh-CN" altLang="en-US" sz="2000" dirty="0">
                <a:solidFill>
                  <a:schemeClr val="bg1"/>
                </a:solidFill>
                <a:latin typeface="+mj-ea"/>
                <a:ea typeface="思源黑体旧字形 Normal" panose="020B0400000000000000" pitchFamily="34" charset="-122"/>
                <a:cs typeface="Open Sans" panose="020B0606030504020204" pitchFamily="34" charset="0"/>
              </a:endParaRPr>
            </a:p>
          </p:txBody>
        </p:sp>
        <p:sp>
          <p:nvSpPr>
            <p:cNvPr id="14" name="文本框 13">
              <a:extLst>
                <a:ext uri="{FF2B5EF4-FFF2-40B4-BE49-F238E27FC236}">
                  <a16:creationId xmlns:a16="http://schemas.microsoft.com/office/drawing/2014/main" id="{4EB38FCF-6952-4546-8FBC-DD2C7B3D2706}"/>
                </a:ext>
              </a:extLst>
            </p:cNvPr>
            <p:cNvSpPr txBox="1"/>
            <p:nvPr/>
          </p:nvSpPr>
          <p:spPr>
            <a:xfrm>
              <a:off x="8250536" y="3448535"/>
              <a:ext cx="2915619" cy="1444691"/>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建立完整的文档</a:t>
              </a: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文档与产品演化具有一致性</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明确质量标准</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采用易于维护的技术和工具</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加强可维护性复审</a:t>
              </a:r>
            </a:p>
          </p:txBody>
        </p:sp>
        <p:sp>
          <p:nvSpPr>
            <p:cNvPr id="26" name="文本">
              <a:extLst>
                <a:ext uri="{FF2B5EF4-FFF2-40B4-BE49-F238E27FC236}">
                  <a16:creationId xmlns:a16="http://schemas.microsoft.com/office/drawing/2014/main" id="{522B6A51-E02F-4380-B07A-0589B1F0868B}"/>
                </a:ext>
              </a:extLst>
            </p:cNvPr>
            <p:cNvSpPr>
              <a:spLocks noEditPoints="1"/>
            </p:cNvSpPr>
            <p:nvPr/>
          </p:nvSpPr>
          <p:spPr bwMode="auto">
            <a:xfrm>
              <a:off x="1917351" y="3439882"/>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27" name="文本">
              <a:extLst>
                <a:ext uri="{FF2B5EF4-FFF2-40B4-BE49-F238E27FC236}">
                  <a16:creationId xmlns:a16="http://schemas.microsoft.com/office/drawing/2014/main" id="{D978342E-60C8-4545-96A5-D7C3AF1CE3DB}"/>
                </a:ext>
              </a:extLst>
            </p:cNvPr>
            <p:cNvSpPr>
              <a:spLocks noEditPoints="1"/>
            </p:cNvSpPr>
            <p:nvPr/>
          </p:nvSpPr>
          <p:spPr bwMode="auto">
            <a:xfrm>
              <a:off x="7142110" y="3439882"/>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8" name="文本框 27">
            <a:extLst>
              <a:ext uri="{FF2B5EF4-FFF2-40B4-BE49-F238E27FC236}">
                <a16:creationId xmlns:a16="http://schemas.microsoft.com/office/drawing/2014/main" id="{8F58AA84-10A8-4588-8612-518189A94814}"/>
              </a:ext>
            </a:extLst>
          </p:cNvPr>
          <p:cNvSpPr txBox="1"/>
          <p:nvPr/>
        </p:nvSpPr>
        <p:spPr>
          <a:xfrm>
            <a:off x="2046140" y="1300626"/>
            <a:ext cx="8376230" cy="82541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3600" dirty="0">
                <a:solidFill>
                  <a:schemeClr val="bg1"/>
                </a:solidFill>
                <a:latin typeface="思源黑体旧字形 Normal" panose="020B0400000000000000" pitchFamily="34" charset="-122"/>
                <a:ea typeface="思源黑体旧字形 Normal" panose="020B0400000000000000" pitchFamily="34" charset="-122"/>
              </a:rPr>
              <a:t>如何提高维护性？</a:t>
            </a:r>
          </a:p>
        </p:txBody>
      </p:sp>
    </p:spTree>
    <p:extLst>
      <p:ext uri="{BB962C8B-B14F-4D97-AF65-F5344CB8AC3E}">
        <p14:creationId xmlns:p14="http://schemas.microsoft.com/office/powerpoint/2010/main" val="242078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4618675" y="3232523"/>
            <a:ext cx="2954655"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参考资料</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78">
            <a:extLst>
              <a:ext uri="{FF2B5EF4-FFF2-40B4-BE49-F238E27FC236}">
                <a16:creationId xmlns:a16="http://schemas.microsoft.com/office/drawing/2014/main" id="{C5629C7E-DB24-44C4-9F09-55EF65989D53}"/>
              </a:ext>
            </a:extLst>
          </p:cNvPr>
          <p:cNvGrpSpPr/>
          <p:nvPr/>
        </p:nvGrpSpPr>
        <p:grpSpPr>
          <a:xfrm>
            <a:off x="5805062" y="1612321"/>
            <a:ext cx="581875" cy="981440"/>
            <a:chOff x="3675063" y="5611813"/>
            <a:chExt cx="895350" cy="1511300"/>
          </a:xfrm>
          <a:solidFill>
            <a:schemeClr val="bg1"/>
          </a:solidFill>
        </p:grpSpPr>
        <p:sp>
          <p:nvSpPr>
            <p:cNvPr id="19" name="Freeform 286">
              <a:extLst>
                <a:ext uri="{FF2B5EF4-FFF2-40B4-BE49-F238E27FC236}">
                  <a16:creationId xmlns:a16="http://schemas.microsoft.com/office/drawing/2014/main" id="{F241360E-2347-4CCB-8472-6D166D52D376}"/>
                </a:ext>
              </a:extLst>
            </p:cNvPr>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87">
              <a:extLst>
                <a:ext uri="{FF2B5EF4-FFF2-40B4-BE49-F238E27FC236}">
                  <a16:creationId xmlns:a16="http://schemas.microsoft.com/office/drawing/2014/main" id="{2C4ADC23-2705-4961-92F0-0860B58176A0}"/>
                </a:ext>
              </a:extLst>
            </p:cNvPr>
            <p:cNvSpPr/>
            <p:nvPr/>
          </p:nvSpPr>
          <p:spPr bwMode="auto">
            <a:xfrm>
              <a:off x="3914776" y="6084888"/>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288">
              <a:extLst>
                <a:ext uri="{FF2B5EF4-FFF2-40B4-BE49-F238E27FC236}">
                  <a16:creationId xmlns:a16="http://schemas.microsoft.com/office/drawing/2014/main" id="{E97653E7-9743-4376-ADD1-5961C31C0B65}"/>
                </a:ext>
              </a:extLst>
            </p:cNvPr>
            <p:cNvSpPr/>
            <p:nvPr/>
          </p:nvSpPr>
          <p:spPr bwMode="auto">
            <a:xfrm>
              <a:off x="4002088" y="5662613"/>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7" name="Freeform 289">
              <a:extLst>
                <a:ext uri="{FF2B5EF4-FFF2-40B4-BE49-F238E27FC236}">
                  <a16:creationId xmlns:a16="http://schemas.microsoft.com/office/drawing/2014/main" id="{43D82A28-307E-48FD-8171-197068DCB35B}"/>
                </a:ext>
              </a:extLst>
            </p:cNvPr>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1" name="Freeform 290">
              <a:extLst>
                <a:ext uri="{FF2B5EF4-FFF2-40B4-BE49-F238E27FC236}">
                  <a16:creationId xmlns:a16="http://schemas.microsoft.com/office/drawing/2014/main" id="{57CF278F-BB29-4ABF-8DA1-7A7D0E0ADBA4}"/>
                </a:ext>
              </a:extLst>
            </p:cNvPr>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92">
              <a:extLst>
                <a:ext uri="{FF2B5EF4-FFF2-40B4-BE49-F238E27FC236}">
                  <a16:creationId xmlns:a16="http://schemas.microsoft.com/office/drawing/2014/main" id="{8A65DECE-85D0-441F-A343-1AA98B7CCD5F}"/>
                </a:ext>
              </a:extLst>
            </p:cNvPr>
            <p:cNvSpPr>
              <a:spLocks noEditPoints="1"/>
            </p:cNvSpPr>
            <p:nvPr/>
          </p:nvSpPr>
          <p:spPr bwMode="auto">
            <a:xfrm>
              <a:off x="3675063" y="5611813"/>
              <a:ext cx="895350" cy="1511300"/>
            </a:xfrm>
            <a:custGeom>
              <a:avLst/>
              <a:gdLst>
                <a:gd name="T0" fmla="*/ 176 w 276"/>
                <a:gd name="T1" fmla="*/ 465 h 466"/>
                <a:gd name="T2" fmla="*/ 87 w 276"/>
                <a:gd name="T3" fmla="*/ 463 h 466"/>
                <a:gd name="T4" fmla="*/ 3 w 276"/>
                <a:gd name="T5" fmla="*/ 409 h 466"/>
                <a:gd name="T6" fmla="*/ 0 w 276"/>
                <a:gd name="T7" fmla="*/ 325 h 466"/>
                <a:gd name="T8" fmla="*/ 59 w 276"/>
                <a:gd name="T9" fmla="*/ 328 h 466"/>
                <a:gd name="T10" fmla="*/ 75 w 276"/>
                <a:gd name="T11" fmla="*/ 341 h 466"/>
                <a:gd name="T12" fmla="*/ 75 w 276"/>
                <a:gd name="T13" fmla="*/ 371 h 466"/>
                <a:gd name="T14" fmla="*/ 158 w 276"/>
                <a:gd name="T15" fmla="*/ 385 h 466"/>
                <a:gd name="T16" fmla="*/ 165 w 276"/>
                <a:gd name="T17" fmla="*/ 298 h 466"/>
                <a:gd name="T18" fmla="*/ 81 w 276"/>
                <a:gd name="T19" fmla="*/ 262 h 466"/>
                <a:gd name="T20" fmla="*/ 93 w 276"/>
                <a:gd name="T21" fmla="*/ 215 h 466"/>
                <a:gd name="T22" fmla="*/ 101 w 276"/>
                <a:gd name="T23" fmla="*/ 178 h 466"/>
                <a:gd name="T24" fmla="*/ 193 w 276"/>
                <a:gd name="T25" fmla="*/ 176 h 466"/>
                <a:gd name="T26" fmla="*/ 198 w 276"/>
                <a:gd name="T27" fmla="*/ 98 h 466"/>
                <a:gd name="T28" fmla="*/ 139 w 276"/>
                <a:gd name="T29" fmla="*/ 86 h 466"/>
                <a:gd name="T30" fmla="*/ 119 w 276"/>
                <a:gd name="T31" fmla="*/ 110 h 466"/>
                <a:gd name="T32" fmla="*/ 71 w 276"/>
                <a:gd name="T33" fmla="*/ 114 h 466"/>
                <a:gd name="T34" fmla="*/ 27 w 276"/>
                <a:gd name="T35" fmla="*/ 84 h 466"/>
                <a:gd name="T36" fmla="*/ 17 w 276"/>
                <a:gd name="T37" fmla="*/ 16 h 466"/>
                <a:gd name="T38" fmla="*/ 59 w 276"/>
                <a:gd name="T39" fmla="*/ 0 h 466"/>
                <a:gd name="T40" fmla="*/ 106 w 276"/>
                <a:gd name="T41" fmla="*/ 6 h 466"/>
                <a:gd name="T42" fmla="*/ 110 w 276"/>
                <a:gd name="T43" fmla="*/ 23 h 466"/>
                <a:gd name="T44" fmla="*/ 130 w 276"/>
                <a:gd name="T45" fmla="*/ 3 h 466"/>
                <a:gd name="T46" fmla="*/ 163 w 276"/>
                <a:gd name="T47" fmla="*/ 0 h 466"/>
                <a:gd name="T48" fmla="*/ 216 w 276"/>
                <a:gd name="T49" fmla="*/ 6 h 466"/>
                <a:gd name="T50" fmla="*/ 276 w 276"/>
                <a:gd name="T51" fmla="*/ 118 h 466"/>
                <a:gd name="T52" fmla="*/ 271 w 276"/>
                <a:gd name="T53" fmla="*/ 188 h 466"/>
                <a:gd name="T54" fmla="*/ 257 w 276"/>
                <a:gd name="T55" fmla="*/ 228 h 466"/>
                <a:gd name="T56" fmla="*/ 239 w 276"/>
                <a:gd name="T57" fmla="*/ 276 h 466"/>
                <a:gd name="T58" fmla="*/ 249 w 276"/>
                <a:gd name="T59" fmla="*/ 290 h 466"/>
                <a:gd name="T60" fmla="*/ 248 w 276"/>
                <a:gd name="T61" fmla="*/ 342 h 466"/>
                <a:gd name="T62" fmla="*/ 253 w 276"/>
                <a:gd name="T63" fmla="*/ 423 h 466"/>
                <a:gd name="T64" fmla="*/ 249 w 276"/>
                <a:gd name="T65" fmla="*/ 326 h 466"/>
                <a:gd name="T66" fmla="*/ 245 w 276"/>
                <a:gd name="T67" fmla="*/ 286 h 466"/>
                <a:gd name="T68" fmla="*/ 229 w 276"/>
                <a:gd name="T69" fmla="*/ 255 h 466"/>
                <a:gd name="T70" fmla="*/ 261 w 276"/>
                <a:gd name="T71" fmla="*/ 223 h 466"/>
                <a:gd name="T72" fmla="*/ 272 w 276"/>
                <a:gd name="T73" fmla="*/ 178 h 466"/>
                <a:gd name="T74" fmla="*/ 274 w 276"/>
                <a:gd name="T75" fmla="*/ 98 h 466"/>
                <a:gd name="T76" fmla="*/ 205 w 276"/>
                <a:gd name="T77" fmla="*/ 6 h 466"/>
                <a:gd name="T78" fmla="*/ 132 w 276"/>
                <a:gd name="T79" fmla="*/ 3 h 466"/>
                <a:gd name="T80" fmla="*/ 115 w 276"/>
                <a:gd name="T81" fmla="*/ 20 h 466"/>
                <a:gd name="T82" fmla="*/ 107 w 276"/>
                <a:gd name="T83" fmla="*/ 15 h 466"/>
                <a:gd name="T84" fmla="*/ 105 w 276"/>
                <a:gd name="T85" fmla="*/ 7 h 466"/>
                <a:gd name="T86" fmla="*/ 25 w 276"/>
                <a:gd name="T87" fmla="*/ 3 h 466"/>
                <a:gd name="T88" fmla="*/ 26 w 276"/>
                <a:gd name="T89" fmla="*/ 56 h 466"/>
                <a:gd name="T90" fmla="*/ 27 w 276"/>
                <a:gd name="T91" fmla="*/ 111 h 466"/>
                <a:gd name="T92" fmla="*/ 116 w 276"/>
                <a:gd name="T93" fmla="*/ 114 h 466"/>
                <a:gd name="T94" fmla="*/ 117 w 276"/>
                <a:gd name="T95" fmla="*/ 83 h 466"/>
                <a:gd name="T96" fmla="*/ 190 w 276"/>
                <a:gd name="T97" fmla="*/ 93 h 466"/>
                <a:gd name="T98" fmla="*/ 200 w 276"/>
                <a:gd name="T99" fmla="*/ 137 h 466"/>
                <a:gd name="T100" fmla="*/ 189 w 276"/>
                <a:gd name="T101" fmla="*/ 203 h 466"/>
                <a:gd name="T102" fmla="*/ 97 w 276"/>
                <a:gd name="T103" fmla="*/ 205 h 466"/>
                <a:gd name="T104" fmla="*/ 89 w 276"/>
                <a:gd name="T105" fmla="*/ 231 h 466"/>
                <a:gd name="T106" fmla="*/ 169 w 276"/>
                <a:gd name="T107" fmla="*/ 286 h 466"/>
                <a:gd name="T108" fmla="*/ 161 w 276"/>
                <a:gd name="T109" fmla="*/ 335 h 466"/>
                <a:gd name="T110" fmla="*/ 138 w 276"/>
                <a:gd name="T111" fmla="*/ 380 h 466"/>
                <a:gd name="T112" fmla="*/ 74 w 276"/>
                <a:gd name="T113" fmla="*/ 361 h 466"/>
                <a:gd name="T114" fmla="*/ 75 w 276"/>
                <a:gd name="T115" fmla="*/ 339 h 466"/>
                <a:gd name="T116" fmla="*/ 49 w 276"/>
                <a:gd name="T117" fmla="*/ 327 h 466"/>
                <a:gd name="T118" fmla="*/ 2 w 276"/>
                <a:gd name="T119" fmla="*/ 367 h 466"/>
                <a:gd name="T120" fmla="*/ 74 w 276"/>
                <a:gd name="T121" fmla="*/ 462 h 466"/>
                <a:gd name="T122" fmla="*/ 164 w 276"/>
                <a:gd name="T123" fmla="*/ 466 h 466"/>
                <a:gd name="T124" fmla="*/ 253 w 276"/>
                <a:gd name="T125" fmla="*/ 42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 h="466">
                  <a:moveTo>
                    <a:pt x="253" y="423"/>
                  </a:moveTo>
                  <a:cubicBezTo>
                    <a:pt x="246" y="429"/>
                    <a:pt x="240" y="435"/>
                    <a:pt x="234" y="441"/>
                  </a:cubicBezTo>
                  <a:cubicBezTo>
                    <a:pt x="228" y="447"/>
                    <a:pt x="222" y="454"/>
                    <a:pt x="214" y="458"/>
                  </a:cubicBezTo>
                  <a:cubicBezTo>
                    <a:pt x="210" y="460"/>
                    <a:pt x="206" y="461"/>
                    <a:pt x="202" y="462"/>
                  </a:cubicBezTo>
                  <a:cubicBezTo>
                    <a:pt x="189" y="464"/>
                    <a:pt x="189" y="464"/>
                    <a:pt x="189" y="464"/>
                  </a:cubicBezTo>
                  <a:cubicBezTo>
                    <a:pt x="185" y="465"/>
                    <a:pt x="181" y="465"/>
                    <a:pt x="176" y="465"/>
                  </a:cubicBezTo>
                  <a:cubicBezTo>
                    <a:pt x="172" y="466"/>
                    <a:pt x="168" y="466"/>
                    <a:pt x="164" y="466"/>
                  </a:cubicBezTo>
                  <a:cubicBezTo>
                    <a:pt x="151" y="466"/>
                    <a:pt x="151" y="466"/>
                    <a:pt x="151" y="466"/>
                  </a:cubicBezTo>
                  <a:cubicBezTo>
                    <a:pt x="146" y="466"/>
                    <a:pt x="142" y="466"/>
                    <a:pt x="138" y="466"/>
                  </a:cubicBezTo>
                  <a:cubicBezTo>
                    <a:pt x="134" y="466"/>
                    <a:pt x="129" y="466"/>
                    <a:pt x="125" y="465"/>
                  </a:cubicBezTo>
                  <a:cubicBezTo>
                    <a:pt x="112" y="464"/>
                    <a:pt x="112" y="464"/>
                    <a:pt x="112" y="464"/>
                  </a:cubicBezTo>
                  <a:cubicBezTo>
                    <a:pt x="104" y="464"/>
                    <a:pt x="95" y="463"/>
                    <a:pt x="87" y="463"/>
                  </a:cubicBezTo>
                  <a:cubicBezTo>
                    <a:pt x="82" y="463"/>
                    <a:pt x="78" y="462"/>
                    <a:pt x="74" y="462"/>
                  </a:cubicBezTo>
                  <a:cubicBezTo>
                    <a:pt x="61" y="462"/>
                    <a:pt x="61" y="462"/>
                    <a:pt x="61" y="462"/>
                  </a:cubicBezTo>
                  <a:cubicBezTo>
                    <a:pt x="61" y="462"/>
                    <a:pt x="61" y="462"/>
                    <a:pt x="61" y="462"/>
                  </a:cubicBezTo>
                  <a:cubicBezTo>
                    <a:pt x="61" y="462"/>
                    <a:pt x="61" y="462"/>
                    <a:pt x="61" y="462"/>
                  </a:cubicBezTo>
                  <a:cubicBezTo>
                    <a:pt x="3" y="409"/>
                    <a:pt x="3" y="409"/>
                    <a:pt x="3" y="409"/>
                  </a:cubicBezTo>
                  <a:cubicBezTo>
                    <a:pt x="3" y="409"/>
                    <a:pt x="3" y="409"/>
                    <a:pt x="3" y="409"/>
                  </a:cubicBezTo>
                  <a:cubicBezTo>
                    <a:pt x="3" y="409"/>
                    <a:pt x="3" y="409"/>
                    <a:pt x="3" y="409"/>
                  </a:cubicBezTo>
                  <a:cubicBezTo>
                    <a:pt x="3" y="388"/>
                    <a:pt x="3" y="388"/>
                    <a:pt x="3" y="388"/>
                  </a:cubicBezTo>
                  <a:cubicBezTo>
                    <a:pt x="2" y="367"/>
                    <a:pt x="2" y="367"/>
                    <a:pt x="2" y="367"/>
                  </a:cubicBezTo>
                  <a:cubicBezTo>
                    <a:pt x="0" y="346"/>
                    <a:pt x="0" y="346"/>
                    <a:pt x="0" y="346"/>
                  </a:cubicBezTo>
                  <a:cubicBezTo>
                    <a:pt x="0" y="325"/>
                    <a:pt x="0" y="325"/>
                    <a:pt x="0" y="325"/>
                  </a:cubicBezTo>
                  <a:cubicBezTo>
                    <a:pt x="0" y="325"/>
                    <a:pt x="0" y="325"/>
                    <a:pt x="0" y="325"/>
                  </a:cubicBezTo>
                  <a:cubicBezTo>
                    <a:pt x="0" y="325"/>
                    <a:pt x="0" y="325"/>
                    <a:pt x="0" y="325"/>
                  </a:cubicBezTo>
                  <a:cubicBezTo>
                    <a:pt x="20" y="325"/>
                    <a:pt x="20" y="325"/>
                    <a:pt x="20" y="325"/>
                  </a:cubicBezTo>
                  <a:cubicBezTo>
                    <a:pt x="39" y="326"/>
                    <a:pt x="39" y="326"/>
                    <a:pt x="39" y="326"/>
                  </a:cubicBezTo>
                  <a:cubicBezTo>
                    <a:pt x="49" y="327"/>
                    <a:pt x="49" y="327"/>
                    <a:pt x="49" y="327"/>
                  </a:cubicBezTo>
                  <a:cubicBezTo>
                    <a:pt x="54" y="327"/>
                    <a:pt x="54" y="327"/>
                    <a:pt x="54" y="327"/>
                  </a:cubicBezTo>
                  <a:cubicBezTo>
                    <a:pt x="55" y="327"/>
                    <a:pt x="57" y="328"/>
                    <a:pt x="59" y="328"/>
                  </a:cubicBezTo>
                  <a:cubicBezTo>
                    <a:pt x="78" y="332"/>
                    <a:pt x="78" y="332"/>
                    <a:pt x="78" y="332"/>
                  </a:cubicBezTo>
                  <a:cubicBezTo>
                    <a:pt x="78" y="332"/>
                    <a:pt x="78" y="332"/>
                    <a:pt x="78" y="332"/>
                  </a:cubicBezTo>
                  <a:cubicBezTo>
                    <a:pt x="78" y="332"/>
                    <a:pt x="78" y="332"/>
                    <a:pt x="78" y="332"/>
                  </a:cubicBezTo>
                  <a:cubicBezTo>
                    <a:pt x="76" y="337"/>
                    <a:pt x="76" y="337"/>
                    <a:pt x="76" y="337"/>
                  </a:cubicBezTo>
                  <a:cubicBezTo>
                    <a:pt x="76" y="337"/>
                    <a:pt x="76" y="338"/>
                    <a:pt x="76" y="339"/>
                  </a:cubicBezTo>
                  <a:cubicBezTo>
                    <a:pt x="75" y="341"/>
                    <a:pt x="75" y="341"/>
                    <a:pt x="75" y="341"/>
                  </a:cubicBezTo>
                  <a:cubicBezTo>
                    <a:pt x="75" y="342"/>
                    <a:pt x="75" y="343"/>
                    <a:pt x="75" y="344"/>
                  </a:cubicBezTo>
                  <a:cubicBezTo>
                    <a:pt x="74" y="346"/>
                    <a:pt x="74" y="346"/>
                    <a:pt x="74" y="346"/>
                  </a:cubicBezTo>
                  <a:cubicBezTo>
                    <a:pt x="74" y="347"/>
                    <a:pt x="74" y="348"/>
                    <a:pt x="74" y="349"/>
                  </a:cubicBezTo>
                  <a:cubicBezTo>
                    <a:pt x="74" y="351"/>
                    <a:pt x="74" y="351"/>
                    <a:pt x="74" y="351"/>
                  </a:cubicBezTo>
                  <a:cubicBezTo>
                    <a:pt x="74" y="354"/>
                    <a:pt x="74" y="358"/>
                    <a:pt x="74" y="361"/>
                  </a:cubicBezTo>
                  <a:cubicBezTo>
                    <a:pt x="75" y="364"/>
                    <a:pt x="75" y="367"/>
                    <a:pt x="75" y="371"/>
                  </a:cubicBezTo>
                  <a:cubicBezTo>
                    <a:pt x="74" y="370"/>
                    <a:pt x="74" y="370"/>
                    <a:pt x="74" y="370"/>
                  </a:cubicBezTo>
                  <a:cubicBezTo>
                    <a:pt x="96" y="373"/>
                    <a:pt x="96" y="373"/>
                    <a:pt x="96" y="373"/>
                  </a:cubicBezTo>
                  <a:cubicBezTo>
                    <a:pt x="117" y="376"/>
                    <a:pt x="117" y="376"/>
                    <a:pt x="117" y="376"/>
                  </a:cubicBezTo>
                  <a:cubicBezTo>
                    <a:pt x="138" y="380"/>
                    <a:pt x="138" y="380"/>
                    <a:pt x="138" y="380"/>
                  </a:cubicBezTo>
                  <a:cubicBezTo>
                    <a:pt x="159" y="384"/>
                    <a:pt x="159" y="384"/>
                    <a:pt x="159" y="384"/>
                  </a:cubicBezTo>
                  <a:cubicBezTo>
                    <a:pt x="158" y="385"/>
                    <a:pt x="158" y="385"/>
                    <a:pt x="158" y="385"/>
                  </a:cubicBezTo>
                  <a:cubicBezTo>
                    <a:pt x="158" y="376"/>
                    <a:pt x="158" y="368"/>
                    <a:pt x="158" y="360"/>
                  </a:cubicBezTo>
                  <a:cubicBezTo>
                    <a:pt x="159" y="347"/>
                    <a:pt x="159" y="347"/>
                    <a:pt x="159" y="347"/>
                  </a:cubicBezTo>
                  <a:cubicBezTo>
                    <a:pt x="160" y="335"/>
                    <a:pt x="160" y="335"/>
                    <a:pt x="160" y="335"/>
                  </a:cubicBezTo>
                  <a:cubicBezTo>
                    <a:pt x="161" y="323"/>
                    <a:pt x="161" y="323"/>
                    <a:pt x="161" y="323"/>
                  </a:cubicBezTo>
                  <a:cubicBezTo>
                    <a:pt x="162" y="310"/>
                    <a:pt x="162" y="310"/>
                    <a:pt x="162" y="310"/>
                  </a:cubicBezTo>
                  <a:cubicBezTo>
                    <a:pt x="165" y="298"/>
                    <a:pt x="165" y="298"/>
                    <a:pt x="165" y="298"/>
                  </a:cubicBezTo>
                  <a:cubicBezTo>
                    <a:pt x="168" y="286"/>
                    <a:pt x="168" y="286"/>
                    <a:pt x="168" y="286"/>
                  </a:cubicBezTo>
                  <a:cubicBezTo>
                    <a:pt x="169" y="287"/>
                    <a:pt x="169" y="287"/>
                    <a:pt x="169" y="287"/>
                  </a:cubicBezTo>
                  <a:cubicBezTo>
                    <a:pt x="125" y="274"/>
                    <a:pt x="125" y="274"/>
                    <a:pt x="125" y="274"/>
                  </a:cubicBezTo>
                  <a:cubicBezTo>
                    <a:pt x="81" y="263"/>
                    <a:pt x="81" y="263"/>
                    <a:pt x="81" y="263"/>
                  </a:cubicBezTo>
                  <a:cubicBezTo>
                    <a:pt x="80" y="263"/>
                    <a:pt x="80" y="263"/>
                    <a:pt x="80" y="263"/>
                  </a:cubicBezTo>
                  <a:cubicBezTo>
                    <a:pt x="81" y="262"/>
                    <a:pt x="81" y="262"/>
                    <a:pt x="81" y="262"/>
                  </a:cubicBezTo>
                  <a:cubicBezTo>
                    <a:pt x="83" y="251"/>
                    <a:pt x="83" y="251"/>
                    <a:pt x="83" y="251"/>
                  </a:cubicBezTo>
                  <a:cubicBezTo>
                    <a:pt x="83" y="248"/>
                    <a:pt x="84" y="244"/>
                    <a:pt x="85" y="241"/>
                  </a:cubicBezTo>
                  <a:cubicBezTo>
                    <a:pt x="86" y="237"/>
                    <a:pt x="87" y="234"/>
                    <a:pt x="88" y="230"/>
                  </a:cubicBezTo>
                  <a:cubicBezTo>
                    <a:pt x="90" y="225"/>
                    <a:pt x="90" y="225"/>
                    <a:pt x="90" y="225"/>
                  </a:cubicBezTo>
                  <a:cubicBezTo>
                    <a:pt x="91" y="220"/>
                    <a:pt x="91" y="220"/>
                    <a:pt x="91" y="220"/>
                  </a:cubicBezTo>
                  <a:cubicBezTo>
                    <a:pt x="93" y="215"/>
                    <a:pt x="93" y="215"/>
                    <a:pt x="93" y="215"/>
                  </a:cubicBezTo>
                  <a:cubicBezTo>
                    <a:pt x="94" y="214"/>
                    <a:pt x="94" y="213"/>
                    <a:pt x="94" y="212"/>
                  </a:cubicBezTo>
                  <a:cubicBezTo>
                    <a:pt x="95" y="210"/>
                    <a:pt x="95" y="210"/>
                    <a:pt x="95" y="210"/>
                  </a:cubicBezTo>
                  <a:cubicBezTo>
                    <a:pt x="96" y="204"/>
                    <a:pt x="96" y="204"/>
                    <a:pt x="96" y="204"/>
                  </a:cubicBezTo>
                  <a:cubicBezTo>
                    <a:pt x="97" y="199"/>
                    <a:pt x="97" y="199"/>
                    <a:pt x="97" y="199"/>
                  </a:cubicBezTo>
                  <a:cubicBezTo>
                    <a:pt x="98" y="188"/>
                    <a:pt x="98" y="188"/>
                    <a:pt x="98" y="188"/>
                  </a:cubicBezTo>
                  <a:cubicBezTo>
                    <a:pt x="99" y="185"/>
                    <a:pt x="100" y="181"/>
                    <a:pt x="101" y="178"/>
                  </a:cubicBezTo>
                  <a:cubicBezTo>
                    <a:pt x="101" y="177"/>
                    <a:pt x="101" y="177"/>
                    <a:pt x="101" y="177"/>
                  </a:cubicBezTo>
                  <a:cubicBezTo>
                    <a:pt x="102" y="177"/>
                    <a:pt x="102" y="177"/>
                    <a:pt x="102" y="177"/>
                  </a:cubicBezTo>
                  <a:cubicBezTo>
                    <a:pt x="145" y="191"/>
                    <a:pt x="145" y="191"/>
                    <a:pt x="145" y="191"/>
                  </a:cubicBezTo>
                  <a:cubicBezTo>
                    <a:pt x="189" y="202"/>
                    <a:pt x="189" y="202"/>
                    <a:pt x="189" y="202"/>
                  </a:cubicBezTo>
                  <a:cubicBezTo>
                    <a:pt x="188" y="202"/>
                    <a:pt x="188" y="202"/>
                    <a:pt x="188" y="202"/>
                  </a:cubicBezTo>
                  <a:cubicBezTo>
                    <a:pt x="190" y="194"/>
                    <a:pt x="192" y="185"/>
                    <a:pt x="193" y="176"/>
                  </a:cubicBezTo>
                  <a:cubicBezTo>
                    <a:pt x="195" y="163"/>
                    <a:pt x="195" y="163"/>
                    <a:pt x="195" y="163"/>
                  </a:cubicBezTo>
                  <a:cubicBezTo>
                    <a:pt x="197" y="150"/>
                    <a:pt x="197" y="150"/>
                    <a:pt x="197" y="150"/>
                  </a:cubicBezTo>
                  <a:cubicBezTo>
                    <a:pt x="198" y="137"/>
                    <a:pt x="198" y="137"/>
                    <a:pt x="198" y="137"/>
                  </a:cubicBezTo>
                  <a:cubicBezTo>
                    <a:pt x="199" y="124"/>
                    <a:pt x="199" y="124"/>
                    <a:pt x="199" y="124"/>
                  </a:cubicBezTo>
                  <a:cubicBezTo>
                    <a:pt x="199" y="111"/>
                    <a:pt x="199" y="111"/>
                    <a:pt x="199" y="111"/>
                  </a:cubicBezTo>
                  <a:cubicBezTo>
                    <a:pt x="198" y="98"/>
                    <a:pt x="198" y="98"/>
                    <a:pt x="198" y="98"/>
                  </a:cubicBezTo>
                  <a:cubicBezTo>
                    <a:pt x="199" y="98"/>
                    <a:pt x="199" y="98"/>
                    <a:pt x="199" y="98"/>
                  </a:cubicBezTo>
                  <a:cubicBezTo>
                    <a:pt x="189" y="95"/>
                    <a:pt x="189" y="95"/>
                    <a:pt x="189" y="95"/>
                  </a:cubicBezTo>
                  <a:cubicBezTo>
                    <a:pt x="186" y="94"/>
                    <a:pt x="183" y="93"/>
                    <a:pt x="179" y="92"/>
                  </a:cubicBezTo>
                  <a:cubicBezTo>
                    <a:pt x="176" y="92"/>
                    <a:pt x="173" y="91"/>
                    <a:pt x="169" y="90"/>
                  </a:cubicBezTo>
                  <a:cubicBezTo>
                    <a:pt x="166" y="90"/>
                    <a:pt x="162" y="89"/>
                    <a:pt x="159" y="89"/>
                  </a:cubicBezTo>
                  <a:cubicBezTo>
                    <a:pt x="152" y="88"/>
                    <a:pt x="145" y="87"/>
                    <a:pt x="139" y="86"/>
                  </a:cubicBezTo>
                  <a:cubicBezTo>
                    <a:pt x="132" y="86"/>
                    <a:pt x="125" y="85"/>
                    <a:pt x="118" y="84"/>
                  </a:cubicBezTo>
                  <a:cubicBezTo>
                    <a:pt x="119" y="83"/>
                    <a:pt x="119" y="83"/>
                    <a:pt x="119" y="83"/>
                  </a:cubicBezTo>
                  <a:cubicBezTo>
                    <a:pt x="119" y="86"/>
                    <a:pt x="119" y="89"/>
                    <a:pt x="119" y="92"/>
                  </a:cubicBezTo>
                  <a:cubicBezTo>
                    <a:pt x="120" y="95"/>
                    <a:pt x="120" y="98"/>
                    <a:pt x="120" y="101"/>
                  </a:cubicBezTo>
                  <a:cubicBezTo>
                    <a:pt x="120" y="103"/>
                    <a:pt x="120" y="104"/>
                    <a:pt x="120" y="106"/>
                  </a:cubicBezTo>
                  <a:cubicBezTo>
                    <a:pt x="119" y="107"/>
                    <a:pt x="119" y="109"/>
                    <a:pt x="119" y="110"/>
                  </a:cubicBezTo>
                  <a:cubicBezTo>
                    <a:pt x="118" y="112"/>
                    <a:pt x="118" y="113"/>
                    <a:pt x="118" y="115"/>
                  </a:cubicBezTo>
                  <a:cubicBezTo>
                    <a:pt x="115" y="119"/>
                    <a:pt x="115" y="119"/>
                    <a:pt x="115" y="119"/>
                  </a:cubicBezTo>
                  <a:cubicBezTo>
                    <a:pt x="115" y="119"/>
                    <a:pt x="115" y="119"/>
                    <a:pt x="115" y="119"/>
                  </a:cubicBezTo>
                  <a:cubicBezTo>
                    <a:pt x="115" y="119"/>
                    <a:pt x="115" y="119"/>
                    <a:pt x="115" y="119"/>
                  </a:cubicBezTo>
                  <a:cubicBezTo>
                    <a:pt x="93" y="117"/>
                    <a:pt x="93" y="117"/>
                    <a:pt x="93" y="117"/>
                  </a:cubicBezTo>
                  <a:cubicBezTo>
                    <a:pt x="71" y="114"/>
                    <a:pt x="71" y="114"/>
                    <a:pt x="71" y="114"/>
                  </a:cubicBezTo>
                  <a:cubicBezTo>
                    <a:pt x="49" y="113"/>
                    <a:pt x="49" y="113"/>
                    <a:pt x="49" y="113"/>
                  </a:cubicBezTo>
                  <a:cubicBezTo>
                    <a:pt x="27" y="112"/>
                    <a:pt x="27" y="112"/>
                    <a:pt x="27" y="112"/>
                  </a:cubicBezTo>
                  <a:cubicBezTo>
                    <a:pt x="27" y="112"/>
                    <a:pt x="27" y="112"/>
                    <a:pt x="27" y="112"/>
                  </a:cubicBezTo>
                  <a:cubicBezTo>
                    <a:pt x="27" y="111"/>
                    <a:pt x="27" y="111"/>
                    <a:pt x="27" y="111"/>
                  </a:cubicBezTo>
                  <a:cubicBezTo>
                    <a:pt x="27" y="98"/>
                    <a:pt x="27" y="98"/>
                    <a:pt x="27" y="98"/>
                  </a:cubicBezTo>
                  <a:cubicBezTo>
                    <a:pt x="27" y="93"/>
                    <a:pt x="27" y="89"/>
                    <a:pt x="27" y="84"/>
                  </a:cubicBezTo>
                  <a:cubicBezTo>
                    <a:pt x="27" y="82"/>
                    <a:pt x="27" y="79"/>
                    <a:pt x="27" y="77"/>
                  </a:cubicBezTo>
                  <a:cubicBezTo>
                    <a:pt x="27" y="70"/>
                    <a:pt x="27" y="70"/>
                    <a:pt x="27" y="70"/>
                  </a:cubicBezTo>
                  <a:cubicBezTo>
                    <a:pt x="26" y="66"/>
                    <a:pt x="25" y="61"/>
                    <a:pt x="25" y="57"/>
                  </a:cubicBezTo>
                  <a:cubicBezTo>
                    <a:pt x="24" y="52"/>
                    <a:pt x="24" y="48"/>
                    <a:pt x="23" y="43"/>
                  </a:cubicBezTo>
                  <a:cubicBezTo>
                    <a:pt x="20" y="30"/>
                    <a:pt x="20" y="30"/>
                    <a:pt x="20" y="30"/>
                  </a:cubicBezTo>
                  <a:cubicBezTo>
                    <a:pt x="17" y="16"/>
                    <a:pt x="17" y="16"/>
                    <a:pt x="17" y="16"/>
                  </a:cubicBezTo>
                  <a:cubicBezTo>
                    <a:pt x="13" y="3"/>
                    <a:pt x="13" y="3"/>
                    <a:pt x="13" y="3"/>
                  </a:cubicBezTo>
                  <a:cubicBezTo>
                    <a:pt x="13" y="2"/>
                    <a:pt x="13" y="2"/>
                    <a:pt x="13" y="2"/>
                  </a:cubicBezTo>
                  <a:cubicBezTo>
                    <a:pt x="14" y="2"/>
                    <a:pt x="14" y="2"/>
                    <a:pt x="14" y="2"/>
                  </a:cubicBezTo>
                  <a:cubicBezTo>
                    <a:pt x="25" y="2"/>
                    <a:pt x="25" y="2"/>
                    <a:pt x="25" y="2"/>
                  </a:cubicBezTo>
                  <a:cubicBezTo>
                    <a:pt x="37" y="1"/>
                    <a:pt x="37" y="1"/>
                    <a:pt x="37" y="1"/>
                  </a:cubicBezTo>
                  <a:cubicBezTo>
                    <a:pt x="44" y="1"/>
                    <a:pt x="52" y="0"/>
                    <a:pt x="59" y="0"/>
                  </a:cubicBezTo>
                  <a:cubicBezTo>
                    <a:pt x="71" y="0"/>
                    <a:pt x="71" y="0"/>
                    <a:pt x="71" y="0"/>
                  </a:cubicBezTo>
                  <a:cubicBezTo>
                    <a:pt x="75" y="0"/>
                    <a:pt x="79" y="1"/>
                    <a:pt x="82" y="1"/>
                  </a:cubicBezTo>
                  <a:cubicBezTo>
                    <a:pt x="86" y="2"/>
                    <a:pt x="90" y="2"/>
                    <a:pt x="94" y="3"/>
                  </a:cubicBezTo>
                  <a:cubicBezTo>
                    <a:pt x="105" y="6"/>
                    <a:pt x="105" y="6"/>
                    <a:pt x="105" y="6"/>
                  </a:cubicBezTo>
                  <a:cubicBezTo>
                    <a:pt x="105" y="6"/>
                    <a:pt x="105" y="6"/>
                    <a:pt x="105" y="6"/>
                  </a:cubicBezTo>
                  <a:cubicBezTo>
                    <a:pt x="105" y="6"/>
                    <a:pt x="106" y="6"/>
                    <a:pt x="106" y="6"/>
                  </a:cubicBezTo>
                  <a:cubicBezTo>
                    <a:pt x="106" y="7"/>
                    <a:pt x="107" y="7"/>
                    <a:pt x="107" y="7"/>
                  </a:cubicBezTo>
                  <a:cubicBezTo>
                    <a:pt x="107" y="8"/>
                    <a:pt x="108" y="9"/>
                    <a:pt x="108" y="10"/>
                  </a:cubicBezTo>
                  <a:cubicBezTo>
                    <a:pt x="108" y="11"/>
                    <a:pt x="108" y="13"/>
                    <a:pt x="108" y="14"/>
                  </a:cubicBezTo>
                  <a:cubicBezTo>
                    <a:pt x="109" y="18"/>
                    <a:pt x="109" y="21"/>
                    <a:pt x="109" y="24"/>
                  </a:cubicBezTo>
                  <a:cubicBezTo>
                    <a:pt x="108" y="23"/>
                    <a:pt x="108" y="23"/>
                    <a:pt x="108" y="23"/>
                  </a:cubicBezTo>
                  <a:cubicBezTo>
                    <a:pt x="110" y="23"/>
                    <a:pt x="110" y="23"/>
                    <a:pt x="110" y="23"/>
                  </a:cubicBezTo>
                  <a:cubicBezTo>
                    <a:pt x="111" y="22"/>
                    <a:pt x="111" y="22"/>
                    <a:pt x="111" y="22"/>
                  </a:cubicBezTo>
                  <a:cubicBezTo>
                    <a:pt x="112" y="21"/>
                    <a:pt x="113" y="20"/>
                    <a:pt x="114" y="19"/>
                  </a:cubicBezTo>
                  <a:cubicBezTo>
                    <a:pt x="116" y="17"/>
                    <a:pt x="118" y="15"/>
                    <a:pt x="120" y="13"/>
                  </a:cubicBezTo>
                  <a:cubicBezTo>
                    <a:pt x="121" y="11"/>
                    <a:pt x="123" y="9"/>
                    <a:pt x="125" y="7"/>
                  </a:cubicBezTo>
                  <a:cubicBezTo>
                    <a:pt x="126" y="6"/>
                    <a:pt x="127" y="5"/>
                    <a:pt x="128" y="4"/>
                  </a:cubicBezTo>
                  <a:cubicBezTo>
                    <a:pt x="130" y="3"/>
                    <a:pt x="130" y="3"/>
                    <a:pt x="130" y="3"/>
                  </a:cubicBezTo>
                  <a:cubicBezTo>
                    <a:pt x="132" y="2"/>
                    <a:pt x="132" y="2"/>
                    <a:pt x="132" y="2"/>
                  </a:cubicBezTo>
                  <a:cubicBezTo>
                    <a:pt x="132" y="2"/>
                    <a:pt x="132" y="2"/>
                    <a:pt x="132" y="2"/>
                  </a:cubicBezTo>
                  <a:cubicBezTo>
                    <a:pt x="132" y="2"/>
                    <a:pt x="132" y="2"/>
                    <a:pt x="132" y="2"/>
                  </a:cubicBezTo>
                  <a:cubicBezTo>
                    <a:pt x="142" y="1"/>
                    <a:pt x="142" y="1"/>
                    <a:pt x="142" y="1"/>
                  </a:cubicBezTo>
                  <a:cubicBezTo>
                    <a:pt x="146" y="0"/>
                    <a:pt x="149" y="0"/>
                    <a:pt x="153" y="0"/>
                  </a:cubicBezTo>
                  <a:cubicBezTo>
                    <a:pt x="163" y="0"/>
                    <a:pt x="163" y="0"/>
                    <a:pt x="163" y="0"/>
                  </a:cubicBezTo>
                  <a:cubicBezTo>
                    <a:pt x="174" y="2"/>
                    <a:pt x="174" y="2"/>
                    <a:pt x="174" y="2"/>
                  </a:cubicBezTo>
                  <a:cubicBezTo>
                    <a:pt x="195" y="4"/>
                    <a:pt x="195" y="4"/>
                    <a:pt x="195" y="4"/>
                  </a:cubicBezTo>
                  <a:cubicBezTo>
                    <a:pt x="205" y="5"/>
                    <a:pt x="205" y="5"/>
                    <a:pt x="205" y="5"/>
                  </a:cubicBezTo>
                  <a:cubicBezTo>
                    <a:pt x="216" y="6"/>
                    <a:pt x="216" y="6"/>
                    <a:pt x="216" y="6"/>
                  </a:cubicBezTo>
                  <a:cubicBezTo>
                    <a:pt x="216" y="6"/>
                    <a:pt x="216" y="6"/>
                    <a:pt x="216" y="6"/>
                  </a:cubicBezTo>
                  <a:cubicBezTo>
                    <a:pt x="216" y="6"/>
                    <a:pt x="216" y="6"/>
                    <a:pt x="216" y="6"/>
                  </a:cubicBezTo>
                  <a:cubicBezTo>
                    <a:pt x="270" y="59"/>
                    <a:pt x="270" y="59"/>
                    <a:pt x="270" y="59"/>
                  </a:cubicBezTo>
                  <a:cubicBezTo>
                    <a:pt x="270" y="59"/>
                    <a:pt x="270" y="59"/>
                    <a:pt x="270" y="59"/>
                  </a:cubicBezTo>
                  <a:cubicBezTo>
                    <a:pt x="270" y="59"/>
                    <a:pt x="270" y="59"/>
                    <a:pt x="270" y="59"/>
                  </a:cubicBezTo>
                  <a:cubicBezTo>
                    <a:pt x="273" y="79"/>
                    <a:pt x="273" y="79"/>
                    <a:pt x="273" y="79"/>
                  </a:cubicBezTo>
                  <a:cubicBezTo>
                    <a:pt x="274" y="98"/>
                    <a:pt x="274" y="98"/>
                    <a:pt x="274" y="98"/>
                  </a:cubicBezTo>
                  <a:cubicBezTo>
                    <a:pt x="276" y="118"/>
                    <a:pt x="276" y="118"/>
                    <a:pt x="276" y="118"/>
                  </a:cubicBezTo>
                  <a:cubicBezTo>
                    <a:pt x="276" y="138"/>
                    <a:pt x="276" y="138"/>
                    <a:pt x="276" y="138"/>
                  </a:cubicBezTo>
                  <a:cubicBezTo>
                    <a:pt x="275" y="148"/>
                    <a:pt x="275" y="148"/>
                    <a:pt x="275" y="148"/>
                  </a:cubicBezTo>
                  <a:cubicBezTo>
                    <a:pt x="275" y="151"/>
                    <a:pt x="275" y="155"/>
                    <a:pt x="275" y="158"/>
                  </a:cubicBezTo>
                  <a:cubicBezTo>
                    <a:pt x="274" y="168"/>
                    <a:pt x="274" y="168"/>
                    <a:pt x="274" y="168"/>
                  </a:cubicBezTo>
                  <a:cubicBezTo>
                    <a:pt x="273" y="171"/>
                    <a:pt x="273" y="175"/>
                    <a:pt x="272" y="178"/>
                  </a:cubicBezTo>
                  <a:cubicBezTo>
                    <a:pt x="271" y="188"/>
                    <a:pt x="271" y="188"/>
                    <a:pt x="271" y="188"/>
                  </a:cubicBezTo>
                  <a:cubicBezTo>
                    <a:pt x="270" y="191"/>
                    <a:pt x="269" y="194"/>
                    <a:pt x="269" y="197"/>
                  </a:cubicBezTo>
                  <a:cubicBezTo>
                    <a:pt x="263" y="217"/>
                    <a:pt x="263" y="217"/>
                    <a:pt x="263" y="217"/>
                  </a:cubicBezTo>
                  <a:cubicBezTo>
                    <a:pt x="263" y="217"/>
                    <a:pt x="263" y="217"/>
                    <a:pt x="263" y="217"/>
                  </a:cubicBezTo>
                  <a:cubicBezTo>
                    <a:pt x="263" y="218"/>
                    <a:pt x="263" y="219"/>
                    <a:pt x="262" y="220"/>
                  </a:cubicBezTo>
                  <a:cubicBezTo>
                    <a:pt x="262" y="221"/>
                    <a:pt x="262" y="222"/>
                    <a:pt x="261" y="223"/>
                  </a:cubicBezTo>
                  <a:cubicBezTo>
                    <a:pt x="260" y="225"/>
                    <a:pt x="259" y="226"/>
                    <a:pt x="257" y="228"/>
                  </a:cubicBezTo>
                  <a:cubicBezTo>
                    <a:pt x="256" y="230"/>
                    <a:pt x="255" y="231"/>
                    <a:pt x="253" y="233"/>
                  </a:cubicBezTo>
                  <a:cubicBezTo>
                    <a:pt x="252" y="235"/>
                    <a:pt x="250" y="236"/>
                    <a:pt x="249" y="238"/>
                  </a:cubicBezTo>
                  <a:cubicBezTo>
                    <a:pt x="242" y="243"/>
                    <a:pt x="236" y="249"/>
                    <a:pt x="230" y="255"/>
                  </a:cubicBezTo>
                  <a:cubicBezTo>
                    <a:pt x="230" y="255"/>
                    <a:pt x="230" y="255"/>
                    <a:pt x="230" y="255"/>
                  </a:cubicBezTo>
                  <a:cubicBezTo>
                    <a:pt x="231" y="258"/>
                    <a:pt x="233" y="262"/>
                    <a:pt x="234" y="265"/>
                  </a:cubicBezTo>
                  <a:cubicBezTo>
                    <a:pt x="236" y="269"/>
                    <a:pt x="237" y="272"/>
                    <a:pt x="239" y="276"/>
                  </a:cubicBezTo>
                  <a:cubicBezTo>
                    <a:pt x="240" y="278"/>
                    <a:pt x="240" y="278"/>
                    <a:pt x="240" y="278"/>
                  </a:cubicBezTo>
                  <a:cubicBezTo>
                    <a:pt x="241" y="279"/>
                    <a:pt x="241" y="280"/>
                    <a:pt x="242" y="281"/>
                  </a:cubicBezTo>
                  <a:cubicBezTo>
                    <a:pt x="244" y="283"/>
                    <a:pt x="244" y="283"/>
                    <a:pt x="244" y="283"/>
                  </a:cubicBezTo>
                  <a:cubicBezTo>
                    <a:pt x="244" y="284"/>
                    <a:pt x="245" y="285"/>
                    <a:pt x="245" y="286"/>
                  </a:cubicBezTo>
                  <a:cubicBezTo>
                    <a:pt x="247" y="288"/>
                    <a:pt x="247" y="288"/>
                    <a:pt x="247" y="288"/>
                  </a:cubicBezTo>
                  <a:cubicBezTo>
                    <a:pt x="248" y="288"/>
                    <a:pt x="248" y="289"/>
                    <a:pt x="249" y="290"/>
                  </a:cubicBezTo>
                  <a:cubicBezTo>
                    <a:pt x="253" y="293"/>
                    <a:pt x="253" y="293"/>
                    <a:pt x="253" y="293"/>
                  </a:cubicBezTo>
                  <a:cubicBezTo>
                    <a:pt x="253" y="294"/>
                    <a:pt x="253" y="294"/>
                    <a:pt x="253" y="294"/>
                  </a:cubicBezTo>
                  <a:cubicBezTo>
                    <a:pt x="253" y="294"/>
                    <a:pt x="253" y="294"/>
                    <a:pt x="253" y="294"/>
                  </a:cubicBezTo>
                  <a:cubicBezTo>
                    <a:pt x="251" y="310"/>
                    <a:pt x="251" y="310"/>
                    <a:pt x="251" y="310"/>
                  </a:cubicBezTo>
                  <a:cubicBezTo>
                    <a:pt x="249" y="326"/>
                    <a:pt x="249" y="326"/>
                    <a:pt x="249" y="326"/>
                  </a:cubicBezTo>
                  <a:cubicBezTo>
                    <a:pt x="248" y="342"/>
                    <a:pt x="248" y="342"/>
                    <a:pt x="248" y="342"/>
                  </a:cubicBezTo>
                  <a:cubicBezTo>
                    <a:pt x="247" y="358"/>
                    <a:pt x="247" y="358"/>
                    <a:pt x="247" y="358"/>
                  </a:cubicBezTo>
                  <a:cubicBezTo>
                    <a:pt x="247" y="375"/>
                    <a:pt x="247" y="375"/>
                    <a:pt x="247" y="375"/>
                  </a:cubicBezTo>
                  <a:cubicBezTo>
                    <a:pt x="248" y="391"/>
                    <a:pt x="248" y="391"/>
                    <a:pt x="248" y="391"/>
                  </a:cubicBezTo>
                  <a:cubicBezTo>
                    <a:pt x="250" y="407"/>
                    <a:pt x="250" y="407"/>
                    <a:pt x="250" y="407"/>
                  </a:cubicBezTo>
                  <a:lnTo>
                    <a:pt x="253" y="423"/>
                  </a:lnTo>
                  <a:close/>
                  <a:moveTo>
                    <a:pt x="253" y="423"/>
                  </a:moveTo>
                  <a:cubicBezTo>
                    <a:pt x="250" y="407"/>
                    <a:pt x="250" y="407"/>
                    <a:pt x="250" y="407"/>
                  </a:cubicBezTo>
                  <a:cubicBezTo>
                    <a:pt x="248" y="391"/>
                    <a:pt x="248" y="391"/>
                    <a:pt x="248" y="391"/>
                  </a:cubicBezTo>
                  <a:cubicBezTo>
                    <a:pt x="247" y="375"/>
                    <a:pt x="247" y="375"/>
                    <a:pt x="247" y="375"/>
                  </a:cubicBezTo>
                  <a:cubicBezTo>
                    <a:pt x="247" y="358"/>
                    <a:pt x="247" y="358"/>
                    <a:pt x="247" y="358"/>
                  </a:cubicBezTo>
                  <a:cubicBezTo>
                    <a:pt x="247" y="342"/>
                    <a:pt x="247" y="342"/>
                    <a:pt x="247" y="342"/>
                  </a:cubicBezTo>
                  <a:cubicBezTo>
                    <a:pt x="249" y="326"/>
                    <a:pt x="249" y="326"/>
                    <a:pt x="249" y="326"/>
                  </a:cubicBezTo>
                  <a:cubicBezTo>
                    <a:pt x="251" y="310"/>
                    <a:pt x="251" y="310"/>
                    <a:pt x="251" y="310"/>
                  </a:cubicBezTo>
                  <a:cubicBezTo>
                    <a:pt x="253" y="294"/>
                    <a:pt x="253" y="294"/>
                    <a:pt x="253" y="294"/>
                  </a:cubicBezTo>
                  <a:cubicBezTo>
                    <a:pt x="253" y="294"/>
                    <a:pt x="253" y="294"/>
                    <a:pt x="253" y="294"/>
                  </a:cubicBezTo>
                  <a:cubicBezTo>
                    <a:pt x="249" y="290"/>
                    <a:pt x="249" y="290"/>
                    <a:pt x="249" y="290"/>
                  </a:cubicBezTo>
                  <a:cubicBezTo>
                    <a:pt x="248" y="289"/>
                    <a:pt x="248" y="289"/>
                    <a:pt x="247" y="288"/>
                  </a:cubicBezTo>
                  <a:cubicBezTo>
                    <a:pt x="245" y="286"/>
                    <a:pt x="245" y="286"/>
                    <a:pt x="245" y="286"/>
                  </a:cubicBezTo>
                  <a:cubicBezTo>
                    <a:pt x="244" y="285"/>
                    <a:pt x="244" y="284"/>
                    <a:pt x="243" y="283"/>
                  </a:cubicBezTo>
                  <a:cubicBezTo>
                    <a:pt x="242" y="281"/>
                    <a:pt x="242" y="281"/>
                    <a:pt x="242" y="281"/>
                  </a:cubicBezTo>
                  <a:cubicBezTo>
                    <a:pt x="241" y="280"/>
                    <a:pt x="241" y="279"/>
                    <a:pt x="240" y="279"/>
                  </a:cubicBezTo>
                  <a:cubicBezTo>
                    <a:pt x="239" y="276"/>
                    <a:pt x="239" y="276"/>
                    <a:pt x="239" y="276"/>
                  </a:cubicBezTo>
                  <a:cubicBezTo>
                    <a:pt x="237" y="273"/>
                    <a:pt x="236" y="269"/>
                    <a:pt x="234" y="266"/>
                  </a:cubicBezTo>
                  <a:cubicBezTo>
                    <a:pt x="233" y="262"/>
                    <a:pt x="231" y="259"/>
                    <a:pt x="229" y="255"/>
                  </a:cubicBezTo>
                  <a:cubicBezTo>
                    <a:pt x="229" y="255"/>
                    <a:pt x="229" y="255"/>
                    <a:pt x="229" y="255"/>
                  </a:cubicBezTo>
                  <a:cubicBezTo>
                    <a:pt x="229" y="255"/>
                    <a:pt x="229" y="255"/>
                    <a:pt x="229" y="255"/>
                  </a:cubicBezTo>
                  <a:cubicBezTo>
                    <a:pt x="235" y="249"/>
                    <a:pt x="242" y="243"/>
                    <a:pt x="248" y="237"/>
                  </a:cubicBezTo>
                  <a:cubicBezTo>
                    <a:pt x="250" y="236"/>
                    <a:pt x="251" y="234"/>
                    <a:pt x="253" y="233"/>
                  </a:cubicBezTo>
                  <a:cubicBezTo>
                    <a:pt x="254" y="231"/>
                    <a:pt x="256" y="230"/>
                    <a:pt x="257" y="228"/>
                  </a:cubicBezTo>
                  <a:cubicBezTo>
                    <a:pt x="258" y="226"/>
                    <a:pt x="260" y="224"/>
                    <a:pt x="261" y="223"/>
                  </a:cubicBezTo>
                  <a:cubicBezTo>
                    <a:pt x="261" y="222"/>
                    <a:pt x="262" y="221"/>
                    <a:pt x="262" y="220"/>
                  </a:cubicBezTo>
                  <a:cubicBezTo>
                    <a:pt x="262" y="219"/>
                    <a:pt x="263" y="218"/>
                    <a:pt x="263" y="216"/>
                  </a:cubicBezTo>
                  <a:cubicBezTo>
                    <a:pt x="263" y="216"/>
                    <a:pt x="263" y="216"/>
                    <a:pt x="263" y="216"/>
                  </a:cubicBezTo>
                  <a:cubicBezTo>
                    <a:pt x="268" y="197"/>
                    <a:pt x="268" y="197"/>
                    <a:pt x="268" y="197"/>
                  </a:cubicBezTo>
                  <a:cubicBezTo>
                    <a:pt x="269" y="194"/>
                    <a:pt x="270" y="191"/>
                    <a:pt x="270" y="188"/>
                  </a:cubicBezTo>
                  <a:cubicBezTo>
                    <a:pt x="272" y="178"/>
                    <a:pt x="272" y="178"/>
                    <a:pt x="272" y="178"/>
                  </a:cubicBezTo>
                  <a:cubicBezTo>
                    <a:pt x="272" y="175"/>
                    <a:pt x="273" y="171"/>
                    <a:pt x="273" y="168"/>
                  </a:cubicBezTo>
                  <a:cubicBezTo>
                    <a:pt x="274" y="158"/>
                    <a:pt x="274" y="158"/>
                    <a:pt x="274" y="158"/>
                  </a:cubicBezTo>
                  <a:cubicBezTo>
                    <a:pt x="274" y="155"/>
                    <a:pt x="275" y="151"/>
                    <a:pt x="275" y="148"/>
                  </a:cubicBezTo>
                  <a:cubicBezTo>
                    <a:pt x="275" y="138"/>
                    <a:pt x="275" y="138"/>
                    <a:pt x="275" y="138"/>
                  </a:cubicBezTo>
                  <a:cubicBezTo>
                    <a:pt x="275" y="118"/>
                    <a:pt x="275" y="118"/>
                    <a:pt x="275" y="118"/>
                  </a:cubicBezTo>
                  <a:cubicBezTo>
                    <a:pt x="274" y="98"/>
                    <a:pt x="274" y="98"/>
                    <a:pt x="274" y="98"/>
                  </a:cubicBezTo>
                  <a:cubicBezTo>
                    <a:pt x="272" y="79"/>
                    <a:pt x="272" y="79"/>
                    <a:pt x="272" y="79"/>
                  </a:cubicBezTo>
                  <a:cubicBezTo>
                    <a:pt x="270" y="59"/>
                    <a:pt x="270" y="59"/>
                    <a:pt x="270" y="59"/>
                  </a:cubicBezTo>
                  <a:cubicBezTo>
                    <a:pt x="270" y="59"/>
                    <a:pt x="270" y="59"/>
                    <a:pt x="270" y="59"/>
                  </a:cubicBezTo>
                  <a:cubicBezTo>
                    <a:pt x="216" y="7"/>
                    <a:pt x="216" y="7"/>
                    <a:pt x="216" y="7"/>
                  </a:cubicBezTo>
                  <a:cubicBezTo>
                    <a:pt x="216" y="7"/>
                    <a:pt x="216" y="7"/>
                    <a:pt x="216" y="7"/>
                  </a:cubicBezTo>
                  <a:cubicBezTo>
                    <a:pt x="205" y="6"/>
                    <a:pt x="205" y="6"/>
                    <a:pt x="205" y="6"/>
                  </a:cubicBezTo>
                  <a:cubicBezTo>
                    <a:pt x="195" y="5"/>
                    <a:pt x="195" y="5"/>
                    <a:pt x="195" y="5"/>
                  </a:cubicBezTo>
                  <a:cubicBezTo>
                    <a:pt x="174" y="2"/>
                    <a:pt x="174" y="2"/>
                    <a:pt x="174" y="2"/>
                  </a:cubicBezTo>
                  <a:cubicBezTo>
                    <a:pt x="163" y="1"/>
                    <a:pt x="163" y="1"/>
                    <a:pt x="163" y="1"/>
                  </a:cubicBezTo>
                  <a:cubicBezTo>
                    <a:pt x="153" y="1"/>
                    <a:pt x="153" y="1"/>
                    <a:pt x="153" y="1"/>
                  </a:cubicBezTo>
                  <a:cubicBezTo>
                    <a:pt x="149" y="1"/>
                    <a:pt x="146" y="1"/>
                    <a:pt x="142" y="1"/>
                  </a:cubicBezTo>
                  <a:cubicBezTo>
                    <a:pt x="132" y="3"/>
                    <a:pt x="132" y="3"/>
                    <a:pt x="132" y="3"/>
                  </a:cubicBezTo>
                  <a:cubicBezTo>
                    <a:pt x="132" y="3"/>
                    <a:pt x="132" y="3"/>
                    <a:pt x="132" y="3"/>
                  </a:cubicBezTo>
                  <a:cubicBezTo>
                    <a:pt x="130" y="4"/>
                    <a:pt x="130" y="4"/>
                    <a:pt x="130" y="4"/>
                  </a:cubicBezTo>
                  <a:cubicBezTo>
                    <a:pt x="128" y="5"/>
                    <a:pt x="128" y="5"/>
                    <a:pt x="128" y="5"/>
                  </a:cubicBezTo>
                  <a:cubicBezTo>
                    <a:pt x="127" y="6"/>
                    <a:pt x="126" y="7"/>
                    <a:pt x="125" y="8"/>
                  </a:cubicBezTo>
                  <a:cubicBezTo>
                    <a:pt x="124" y="9"/>
                    <a:pt x="122" y="12"/>
                    <a:pt x="120" y="14"/>
                  </a:cubicBezTo>
                  <a:cubicBezTo>
                    <a:pt x="119" y="16"/>
                    <a:pt x="117" y="18"/>
                    <a:pt x="115" y="20"/>
                  </a:cubicBezTo>
                  <a:cubicBezTo>
                    <a:pt x="114" y="21"/>
                    <a:pt x="113" y="22"/>
                    <a:pt x="112" y="22"/>
                  </a:cubicBezTo>
                  <a:cubicBezTo>
                    <a:pt x="110" y="24"/>
                    <a:pt x="110" y="24"/>
                    <a:pt x="110" y="24"/>
                  </a:cubicBezTo>
                  <a:cubicBezTo>
                    <a:pt x="108" y="24"/>
                    <a:pt x="108" y="24"/>
                    <a:pt x="108" y="24"/>
                  </a:cubicBezTo>
                  <a:cubicBezTo>
                    <a:pt x="108" y="25"/>
                    <a:pt x="108" y="25"/>
                    <a:pt x="108" y="25"/>
                  </a:cubicBezTo>
                  <a:cubicBezTo>
                    <a:pt x="108" y="24"/>
                    <a:pt x="108" y="24"/>
                    <a:pt x="108" y="24"/>
                  </a:cubicBezTo>
                  <a:cubicBezTo>
                    <a:pt x="108" y="21"/>
                    <a:pt x="108" y="18"/>
                    <a:pt x="107" y="15"/>
                  </a:cubicBezTo>
                  <a:cubicBezTo>
                    <a:pt x="107" y="13"/>
                    <a:pt x="107" y="11"/>
                    <a:pt x="107" y="10"/>
                  </a:cubicBezTo>
                  <a:cubicBezTo>
                    <a:pt x="107" y="9"/>
                    <a:pt x="106" y="9"/>
                    <a:pt x="106" y="8"/>
                  </a:cubicBezTo>
                  <a:cubicBezTo>
                    <a:pt x="106" y="8"/>
                    <a:pt x="106" y="7"/>
                    <a:pt x="105" y="7"/>
                  </a:cubicBezTo>
                  <a:cubicBezTo>
                    <a:pt x="105" y="7"/>
                    <a:pt x="105" y="7"/>
                    <a:pt x="105" y="7"/>
                  </a:cubicBezTo>
                  <a:cubicBezTo>
                    <a:pt x="105" y="7"/>
                    <a:pt x="105" y="7"/>
                    <a:pt x="105" y="7"/>
                  </a:cubicBezTo>
                  <a:cubicBezTo>
                    <a:pt x="105" y="7"/>
                    <a:pt x="105" y="7"/>
                    <a:pt x="105" y="7"/>
                  </a:cubicBezTo>
                  <a:cubicBezTo>
                    <a:pt x="94" y="4"/>
                    <a:pt x="94" y="4"/>
                    <a:pt x="94" y="4"/>
                  </a:cubicBezTo>
                  <a:cubicBezTo>
                    <a:pt x="90" y="3"/>
                    <a:pt x="86" y="3"/>
                    <a:pt x="82" y="2"/>
                  </a:cubicBezTo>
                  <a:cubicBezTo>
                    <a:pt x="79" y="2"/>
                    <a:pt x="75" y="1"/>
                    <a:pt x="71" y="1"/>
                  </a:cubicBezTo>
                  <a:cubicBezTo>
                    <a:pt x="60" y="1"/>
                    <a:pt x="60" y="1"/>
                    <a:pt x="60" y="1"/>
                  </a:cubicBezTo>
                  <a:cubicBezTo>
                    <a:pt x="52" y="2"/>
                    <a:pt x="44" y="2"/>
                    <a:pt x="37" y="2"/>
                  </a:cubicBezTo>
                  <a:cubicBezTo>
                    <a:pt x="25" y="3"/>
                    <a:pt x="25" y="3"/>
                    <a:pt x="25" y="3"/>
                  </a:cubicBezTo>
                  <a:cubicBezTo>
                    <a:pt x="14" y="3"/>
                    <a:pt x="14" y="3"/>
                    <a:pt x="14" y="3"/>
                  </a:cubicBezTo>
                  <a:cubicBezTo>
                    <a:pt x="14" y="3"/>
                    <a:pt x="14" y="3"/>
                    <a:pt x="14" y="3"/>
                  </a:cubicBezTo>
                  <a:cubicBezTo>
                    <a:pt x="18" y="16"/>
                    <a:pt x="18" y="16"/>
                    <a:pt x="18" y="16"/>
                  </a:cubicBezTo>
                  <a:cubicBezTo>
                    <a:pt x="21" y="29"/>
                    <a:pt x="21" y="29"/>
                    <a:pt x="21" y="29"/>
                  </a:cubicBezTo>
                  <a:cubicBezTo>
                    <a:pt x="24" y="43"/>
                    <a:pt x="24" y="43"/>
                    <a:pt x="24" y="43"/>
                  </a:cubicBezTo>
                  <a:cubicBezTo>
                    <a:pt x="25" y="47"/>
                    <a:pt x="26" y="52"/>
                    <a:pt x="26" y="56"/>
                  </a:cubicBezTo>
                  <a:cubicBezTo>
                    <a:pt x="27" y="61"/>
                    <a:pt x="27" y="66"/>
                    <a:pt x="28" y="70"/>
                  </a:cubicBezTo>
                  <a:cubicBezTo>
                    <a:pt x="28" y="77"/>
                    <a:pt x="28" y="77"/>
                    <a:pt x="28" y="77"/>
                  </a:cubicBezTo>
                  <a:cubicBezTo>
                    <a:pt x="28" y="79"/>
                    <a:pt x="29" y="82"/>
                    <a:pt x="29" y="84"/>
                  </a:cubicBezTo>
                  <a:cubicBezTo>
                    <a:pt x="29" y="89"/>
                    <a:pt x="29" y="93"/>
                    <a:pt x="29" y="98"/>
                  </a:cubicBezTo>
                  <a:cubicBezTo>
                    <a:pt x="28" y="112"/>
                    <a:pt x="28" y="112"/>
                    <a:pt x="28" y="112"/>
                  </a:cubicBezTo>
                  <a:cubicBezTo>
                    <a:pt x="27" y="111"/>
                    <a:pt x="27" y="111"/>
                    <a:pt x="27" y="111"/>
                  </a:cubicBezTo>
                  <a:cubicBezTo>
                    <a:pt x="49" y="111"/>
                    <a:pt x="49" y="111"/>
                    <a:pt x="49" y="111"/>
                  </a:cubicBezTo>
                  <a:cubicBezTo>
                    <a:pt x="71" y="113"/>
                    <a:pt x="71" y="113"/>
                    <a:pt x="71" y="113"/>
                  </a:cubicBezTo>
                  <a:cubicBezTo>
                    <a:pt x="93" y="115"/>
                    <a:pt x="93" y="115"/>
                    <a:pt x="93" y="115"/>
                  </a:cubicBezTo>
                  <a:cubicBezTo>
                    <a:pt x="115" y="118"/>
                    <a:pt x="115" y="118"/>
                    <a:pt x="115" y="118"/>
                  </a:cubicBezTo>
                  <a:cubicBezTo>
                    <a:pt x="114" y="118"/>
                    <a:pt x="114" y="118"/>
                    <a:pt x="114" y="118"/>
                  </a:cubicBezTo>
                  <a:cubicBezTo>
                    <a:pt x="116" y="114"/>
                    <a:pt x="116" y="114"/>
                    <a:pt x="116" y="114"/>
                  </a:cubicBezTo>
                  <a:cubicBezTo>
                    <a:pt x="117" y="113"/>
                    <a:pt x="117" y="111"/>
                    <a:pt x="117" y="110"/>
                  </a:cubicBezTo>
                  <a:cubicBezTo>
                    <a:pt x="118" y="109"/>
                    <a:pt x="118" y="107"/>
                    <a:pt x="118" y="106"/>
                  </a:cubicBezTo>
                  <a:cubicBezTo>
                    <a:pt x="118" y="104"/>
                    <a:pt x="118" y="103"/>
                    <a:pt x="118" y="101"/>
                  </a:cubicBezTo>
                  <a:cubicBezTo>
                    <a:pt x="118" y="98"/>
                    <a:pt x="118" y="95"/>
                    <a:pt x="118" y="92"/>
                  </a:cubicBezTo>
                  <a:cubicBezTo>
                    <a:pt x="118" y="89"/>
                    <a:pt x="118" y="86"/>
                    <a:pt x="117" y="83"/>
                  </a:cubicBezTo>
                  <a:cubicBezTo>
                    <a:pt x="117" y="83"/>
                    <a:pt x="117" y="83"/>
                    <a:pt x="117" y="83"/>
                  </a:cubicBezTo>
                  <a:cubicBezTo>
                    <a:pt x="118" y="83"/>
                    <a:pt x="118" y="83"/>
                    <a:pt x="118" y="83"/>
                  </a:cubicBezTo>
                  <a:cubicBezTo>
                    <a:pt x="125" y="83"/>
                    <a:pt x="132" y="84"/>
                    <a:pt x="139" y="85"/>
                  </a:cubicBezTo>
                  <a:cubicBezTo>
                    <a:pt x="146" y="85"/>
                    <a:pt x="152" y="86"/>
                    <a:pt x="159" y="87"/>
                  </a:cubicBezTo>
                  <a:cubicBezTo>
                    <a:pt x="163" y="88"/>
                    <a:pt x="166" y="88"/>
                    <a:pt x="169" y="89"/>
                  </a:cubicBezTo>
                  <a:cubicBezTo>
                    <a:pt x="173" y="89"/>
                    <a:pt x="176" y="90"/>
                    <a:pt x="180" y="91"/>
                  </a:cubicBezTo>
                  <a:cubicBezTo>
                    <a:pt x="183" y="91"/>
                    <a:pt x="186" y="92"/>
                    <a:pt x="190" y="93"/>
                  </a:cubicBezTo>
                  <a:cubicBezTo>
                    <a:pt x="199" y="97"/>
                    <a:pt x="199" y="97"/>
                    <a:pt x="199" y="97"/>
                  </a:cubicBezTo>
                  <a:cubicBezTo>
                    <a:pt x="200" y="97"/>
                    <a:pt x="200" y="97"/>
                    <a:pt x="200" y="97"/>
                  </a:cubicBezTo>
                  <a:cubicBezTo>
                    <a:pt x="200" y="97"/>
                    <a:pt x="200" y="97"/>
                    <a:pt x="200" y="97"/>
                  </a:cubicBezTo>
                  <a:cubicBezTo>
                    <a:pt x="201" y="111"/>
                    <a:pt x="201" y="111"/>
                    <a:pt x="201" y="111"/>
                  </a:cubicBezTo>
                  <a:cubicBezTo>
                    <a:pt x="201" y="124"/>
                    <a:pt x="201" y="124"/>
                    <a:pt x="201" y="124"/>
                  </a:cubicBezTo>
                  <a:cubicBezTo>
                    <a:pt x="200" y="137"/>
                    <a:pt x="200" y="137"/>
                    <a:pt x="200" y="137"/>
                  </a:cubicBezTo>
                  <a:cubicBezTo>
                    <a:pt x="199" y="150"/>
                    <a:pt x="199" y="150"/>
                    <a:pt x="199" y="150"/>
                  </a:cubicBezTo>
                  <a:cubicBezTo>
                    <a:pt x="197" y="164"/>
                    <a:pt x="197" y="164"/>
                    <a:pt x="197" y="164"/>
                  </a:cubicBezTo>
                  <a:cubicBezTo>
                    <a:pt x="195" y="177"/>
                    <a:pt x="195" y="177"/>
                    <a:pt x="195" y="177"/>
                  </a:cubicBezTo>
                  <a:cubicBezTo>
                    <a:pt x="193" y="185"/>
                    <a:pt x="191" y="194"/>
                    <a:pt x="190" y="203"/>
                  </a:cubicBezTo>
                  <a:cubicBezTo>
                    <a:pt x="190" y="203"/>
                    <a:pt x="190" y="203"/>
                    <a:pt x="190" y="203"/>
                  </a:cubicBezTo>
                  <a:cubicBezTo>
                    <a:pt x="189" y="203"/>
                    <a:pt x="189" y="203"/>
                    <a:pt x="189" y="203"/>
                  </a:cubicBezTo>
                  <a:cubicBezTo>
                    <a:pt x="145" y="192"/>
                    <a:pt x="145" y="192"/>
                    <a:pt x="145" y="192"/>
                  </a:cubicBezTo>
                  <a:cubicBezTo>
                    <a:pt x="101" y="179"/>
                    <a:pt x="101" y="179"/>
                    <a:pt x="101" y="179"/>
                  </a:cubicBezTo>
                  <a:cubicBezTo>
                    <a:pt x="102" y="178"/>
                    <a:pt x="102" y="178"/>
                    <a:pt x="102" y="178"/>
                  </a:cubicBezTo>
                  <a:cubicBezTo>
                    <a:pt x="101" y="182"/>
                    <a:pt x="100" y="185"/>
                    <a:pt x="100" y="189"/>
                  </a:cubicBezTo>
                  <a:cubicBezTo>
                    <a:pt x="98" y="199"/>
                    <a:pt x="98" y="199"/>
                    <a:pt x="98" y="199"/>
                  </a:cubicBezTo>
                  <a:cubicBezTo>
                    <a:pt x="97" y="205"/>
                    <a:pt x="97" y="205"/>
                    <a:pt x="97" y="205"/>
                  </a:cubicBezTo>
                  <a:cubicBezTo>
                    <a:pt x="96" y="210"/>
                    <a:pt x="96" y="210"/>
                    <a:pt x="96" y="210"/>
                  </a:cubicBezTo>
                  <a:cubicBezTo>
                    <a:pt x="95" y="213"/>
                    <a:pt x="95" y="213"/>
                    <a:pt x="95" y="213"/>
                  </a:cubicBezTo>
                  <a:cubicBezTo>
                    <a:pt x="95" y="214"/>
                    <a:pt x="95" y="214"/>
                    <a:pt x="95" y="215"/>
                  </a:cubicBezTo>
                  <a:cubicBezTo>
                    <a:pt x="93" y="220"/>
                    <a:pt x="93" y="220"/>
                    <a:pt x="93" y="220"/>
                  </a:cubicBezTo>
                  <a:cubicBezTo>
                    <a:pt x="91" y="226"/>
                    <a:pt x="91" y="226"/>
                    <a:pt x="91" y="226"/>
                  </a:cubicBezTo>
                  <a:cubicBezTo>
                    <a:pt x="89" y="231"/>
                    <a:pt x="89" y="231"/>
                    <a:pt x="89" y="231"/>
                  </a:cubicBezTo>
                  <a:cubicBezTo>
                    <a:pt x="88" y="234"/>
                    <a:pt x="87" y="238"/>
                    <a:pt x="86" y="241"/>
                  </a:cubicBezTo>
                  <a:cubicBezTo>
                    <a:pt x="86" y="245"/>
                    <a:pt x="85" y="248"/>
                    <a:pt x="84" y="252"/>
                  </a:cubicBezTo>
                  <a:cubicBezTo>
                    <a:pt x="82" y="262"/>
                    <a:pt x="82" y="262"/>
                    <a:pt x="82" y="262"/>
                  </a:cubicBezTo>
                  <a:cubicBezTo>
                    <a:pt x="81" y="261"/>
                    <a:pt x="81" y="261"/>
                    <a:pt x="81" y="261"/>
                  </a:cubicBezTo>
                  <a:cubicBezTo>
                    <a:pt x="125" y="273"/>
                    <a:pt x="125" y="273"/>
                    <a:pt x="125" y="273"/>
                  </a:cubicBezTo>
                  <a:cubicBezTo>
                    <a:pt x="169" y="286"/>
                    <a:pt x="169" y="286"/>
                    <a:pt x="169" y="286"/>
                  </a:cubicBezTo>
                  <a:cubicBezTo>
                    <a:pt x="170" y="286"/>
                    <a:pt x="170" y="286"/>
                    <a:pt x="170" y="286"/>
                  </a:cubicBezTo>
                  <a:cubicBezTo>
                    <a:pt x="169" y="287"/>
                    <a:pt x="169" y="287"/>
                    <a:pt x="169" y="287"/>
                  </a:cubicBezTo>
                  <a:cubicBezTo>
                    <a:pt x="166" y="299"/>
                    <a:pt x="166" y="299"/>
                    <a:pt x="166" y="299"/>
                  </a:cubicBezTo>
                  <a:cubicBezTo>
                    <a:pt x="164" y="311"/>
                    <a:pt x="164" y="311"/>
                    <a:pt x="164" y="311"/>
                  </a:cubicBezTo>
                  <a:cubicBezTo>
                    <a:pt x="162" y="323"/>
                    <a:pt x="162" y="323"/>
                    <a:pt x="162" y="323"/>
                  </a:cubicBezTo>
                  <a:cubicBezTo>
                    <a:pt x="161" y="335"/>
                    <a:pt x="161" y="335"/>
                    <a:pt x="161" y="335"/>
                  </a:cubicBezTo>
                  <a:cubicBezTo>
                    <a:pt x="160" y="348"/>
                    <a:pt x="160" y="348"/>
                    <a:pt x="160" y="348"/>
                  </a:cubicBezTo>
                  <a:cubicBezTo>
                    <a:pt x="159" y="360"/>
                    <a:pt x="159" y="360"/>
                    <a:pt x="159" y="360"/>
                  </a:cubicBezTo>
                  <a:cubicBezTo>
                    <a:pt x="159" y="368"/>
                    <a:pt x="159" y="376"/>
                    <a:pt x="159" y="385"/>
                  </a:cubicBezTo>
                  <a:cubicBezTo>
                    <a:pt x="159" y="385"/>
                    <a:pt x="159" y="385"/>
                    <a:pt x="159" y="385"/>
                  </a:cubicBezTo>
                  <a:cubicBezTo>
                    <a:pt x="159" y="385"/>
                    <a:pt x="159" y="385"/>
                    <a:pt x="159" y="385"/>
                  </a:cubicBezTo>
                  <a:cubicBezTo>
                    <a:pt x="138" y="380"/>
                    <a:pt x="138" y="380"/>
                    <a:pt x="138" y="380"/>
                  </a:cubicBezTo>
                  <a:cubicBezTo>
                    <a:pt x="117" y="377"/>
                    <a:pt x="117" y="377"/>
                    <a:pt x="117" y="377"/>
                  </a:cubicBezTo>
                  <a:cubicBezTo>
                    <a:pt x="96" y="374"/>
                    <a:pt x="96" y="374"/>
                    <a:pt x="96" y="374"/>
                  </a:cubicBezTo>
                  <a:cubicBezTo>
                    <a:pt x="74" y="371"/>
                    <a:pt x="74" y="371"/>
                    <a:pt x="74" y="371"/>
                  </a:cubicBezTo>
                  <a:cubicBezTo>
                    <a:pt x="74" y="371"/>
                    <a:pt x="74" y="371"/>
                    <a:pt x="74" y="371"/>
                  </a:cubicBezTo>
                  <a:cubicBezTo>
                    <a:pt x="74" y="371"/>
                    <a:pt x="74" y="371"/>
                    <a:pt x="74" y="371"/>
                  </a:cubicBezTo>
                  <a:cubicBezTo>
                    <a:pt x="74" y="367"/>
                    <a:pt x="74" y="364"/>
                    <a:pt x="74" y="361"/>
                  </a:cubicBezTo>
                  <a:cubicBezTo>
                    <a:pt x="73" y="358"/>
                    <a:pt x="73" y="354"/>
                    <a:pt x="73" y="351"/>
                  </a:cubicBezTo>
                  <a:cubicBezTo>
                    <a:pt x="73" y="349"/>
                    <a:pt x="73" y="349"/>
                    <a:pt x="73" y="349"/>
                  </a:cubicBezTo>
                  <a:cubicBezTo>
                    <a:pt x="73" y="348"/>
                    <a:pt x="73" y="347"/>
                    <a:pt x="73" y="346"/>
                  </a:cubicBezTo>
                  <a:cubicBezTo>
                    <a:pt x="74" y="344"/>
                    <a:pt x="74" y="344"/>
                    <a:pt x="74" y="344"/>
                  </a:cubicBezTo>
                  <a:cubicBezTo>
                    <a:pt x="74" y="343"/>
                    <a:pt x="74" y="342"/>
                    <a:pt x="74" y="341"/>
                  </a:cubicBezTo>
                  <a:cubicBezTo>
                    <a:pt x="75" y="339"/>
                    <a:pt x="75" y="339"/>
                    <a:pt x="75" y="339"/>
                  </a:cubicBezTo>
                  <a:cubicBezTo>
                    <a:pt x="75" y="338"/>
                    <a:pt x="75" y="337"/>
                    <a:pt x="76" y="336"/>
                  </a:cubicBezTo>
                  <a:cubicBezTo>
                    <a:pt x="77" y="332"/>
                    <a:pt x="77" y="332"/>
                    <a:pt x="77" y="332"/>
                  </a:cubicBezTo>
                  <a:cubicBezTo>
                    <a:pt x="78" y="332"/>
                    <a:pt x="78" y="332"/>
                    <a:pt x="78" y="332"/>
                  </a:cubicBezTo>
                  <a:cubicBezTo>
                    <a:pt x="59" y="329"/>
                    <a:pt x="59" y="329"/>
                    <a:pt x="59" y="329"/>
                  </a:cubicBezTo>
                  <a:cubicBezTo>
                    <a:pt x="57" y="328"/>
                    <a:pt x="55" y="328"/>
                    <a:pt x="54" y="328"/>
                  </a:cubicBezTo>
                  <a:cubicBezTo>
                    <a:pt x="49" y="327"/>
                    <a:pt x="49" y="327"/>
                    <a:pt x="49" y="327"/>
                  </a:cubicBezTo>
                  <a:cubicBezTo>
                    <a:pt x="39" y="326"/>
                    <a:pt x="39" y="326"/>
                    <a:pt x="39" y="326"/>
                  </a:cubicBezTo>
                  <a:cubicBezTo>
                    <a:pt x="20" y="326"/>
                    <a:pt x="20" y="326"/>
                    <a:pt x="20" y="326"/>
                  </a:cubicBezTo>
                  <a:cubicBezTo>
                    <a:pt x="0" y="325"/>
                    <a:pt x="0" y="325"/>
                    <a:pt x="0" y="325"/>
                  </a:cubicBezTo>
                  <a:cubicBezTo>
                    <a:pt x="1" y="325"/>
                    <a:pt x="1" y="325"/>
                    <a:pt x="1" y="325"/>
                  </a:cubicBezTo>
                  <a:cubicBezTo>
                    <a:pt x="1" y="346"/>
                    <a:pt x="1" y="346"/>
                    <a:pt x="1" y="346"/>
                  </a:cubicBezTo>
                  <a:cubicBezTo>
                    <a:pt x="2" y="367"/>
                    <a:pt x="2" y="367"/>
                    <a:pt x="2" y="367"/>
                  </a:cubicBezTo>
                  <a:cubicBezTo>
                    <a:pt x="3" y="388"/>
                    <a:pt x="3" y="388"/>
                    <a:pt x="3" y="388"/>
                  </a:cubicBezTo>
                  <a:cubicBezTo>
                    <a:pt x="4" y="409"/>
                    <a:pt x="4" y="409"/>
                    <a:pt x="4" y="409"/>
                  </a:cubicBezTo>
                  <a:cubicBezTo>
                    <a:pt x="4" y="409"/>
                    <a:pt x="4" y="409"/>
                    <a:pt x="4" y="409"/>
                  </a:cubicBezTo>
                  <a:cubicBezTo>
                    <a:pt x="61" y="462"/>
                    <a:pt x="61" y="462"/>
                    <a:pt x="61" y="462"/>
                  </a:cubicBezTo>
                  <a:cubicBezTo>
                    <a:pt x="61" y="462"/>
                    <a:pt x="61" y="462"/>
                    <a:pt x="61" y="462"/>
                  </a:cubicBezTo>
                  <a:cubicBezTo>
                    <a:pt x="74" y="462"/>
                    <a:pt x="74" y="462"/>
                    <a:pt x="74" y="462"/>
                  </a:cubicBezTo>
                  <a:cubicBezTo>
                    <a:pt x="78" y="462"/>
                    <a:pt x="82" y="462"/>
                    <a:pt x="87" y="462"/>
                  </a:cubicBezTo>
                  <a:cubicBezTo>
                    <a:pt x="95" y="463"/>
                    <a:pt x="104" y="464"/>
                    <a:pt x="112" y="464"/>
                  </a:cubicBezTo>
                  <a:cubicBezTo>
                    <a:pt x="125" y="465"/>
                    <a:pt x="125" y="465"/>
                    <a:pt x="125" y="465"/>
                  </a:cubicBezTo>
                  <a:cubicBezTo>
                    <a:pt x="129" y="465"/>
                    <a:pt x="134" y="466"/>
                    <a:pt x="138" y="466"/>
                  </a:cubicBezTo>
                  <a:cubicBezTo>
                    <a:pt x="142" y="466"/>
                    <a:pt x="146" y="466"/>
                    <a:pt x="151" y="466"/>
                  </a:cubicBezTo>
                  <a:cubicBezTo>
                    <a:pt x="164" y="466"/>
                    <a:pt x="164" y="466"/>
                    <a:pt x="164" y="466"/>
                  </a:cubicBezTo>
                  <a:cubicBezTo>
                    <a:pt x="168" y="466"/>
                    <a:pt x="172" y="466"/>
                    <a:pt x="176" y="465"/>
                  </a:cubicBezTo>
                  <a:cubicBezTo>
                    <a:pt x="181" y="465"/>
                    <a:pt x="185" y="465"/>
                    <a:pt x="189" y="464"/>
                  </a:cubicBezTo>
                  <a:cubicBezTo>
                    <a:pt x="202" y="462"/>
                    <a:pt x="202" y="462"/>
                    <a:pt x="202" y="462"/>
                  </a:cubicBezTo>
                  <a:cubicBezTo>
                    <a:pt x="206" y="461"/>
                    <a:pt x="210" y="460"/>
                    <a:pt x="214" y="458"/>
                  </a:cubicBezTo>
                  <a:cubicBezTo>
                    <a:pt x="222" y="454"/>
                    <a:pt x="228" y="447"/>
                    <a:pt x="234" y="441"/>
                  </a:cubicBezTo>
                  <a:cubicBezTo>
                    <a:pt x="240" y="435"/>
                    <a:pt x="246" y="429"/>
                    <a:pt x="253" y="42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93">
              <a:extLst>
                <a:ext uri="{FF2B5EF4-FFF2-40B4-BE49-F238E27FC236}">
                  <a16:creationId xmlns:a16="http://schemas.microsoft.com/office/drawing/2014/main" id="{BC0F3B7F-6194-43CA-B01C-F27745B8548D}"/>
                </a:ext>
              </a:extLst>
            </p:cNvPr>
            <p:cNvSpPr>
              <a:spLocks noEditPoints="1"/>
            </p:cNvSpPr>
            <p:nvPr/>
          </p:nvSpPr>
          <p:spPr bwMode="auto">
            <a:xfrm>
              <a:off x="3717926" y="5618163"/>
              <a:ext cx="806450" cy="1498600"/>
            </a:xfrm>
            <a:custGeom>
              <a:avLst/>
              <a:gdLst>
                <a:gd name="T0" fmla="*/ 400 w 508"/>
                <a:gd name="T1" fmla="*/ 944 h 944"/>
                <a:gd name="T2" fmla="*/ 400 w 508"/>
                <a:gd name="T3" fmla="*/ 944 h 944"/>
                <a:gd name="T4" fmla="*/ 108 w 508"/>
                <a:gd name="T5" fmla="*/ 944 h 944"/>
                <a:gd name="T6" fmla="*/ 2 w 508"/>
                <a:gd name="T7" fmla="*/ 846 h 944"/>
                <a:gd name="T8" fmla="*/ 2 w 508"/>
                <a:gd name="T9" fmla="*/ 846 h 944"/>
                <a:gd name="T10" fmla="*/ 0 w 508"/>
                <a:gd name="T11" fmla="*/ 693 h 944"/>
                <a:gd name="T12" fmla="*/ 169 w 508"/>
                <a:gd name="T13" fmla="*/ 693 h 944"/>
                <a:gd name="T14" fmla="*/ 169 w 508"/>
                <a:gd name="T15" fmla="*/ 693 h 944"/>
                <a:gd name="T16" fmla="*/ 169 w 508"/>
                <a:gd name="T17" fmla="*/ 768 h 944"/>
                <a:gd name="T18" fmla="*/ 339 w 508"/>
                <a:gd name="T19" fmla="*/ 770 h 944"/>
                <a:gd name="T20" fmla="*/ 341 w 508"/>
                <a:gd name="T21" fmla="*/ 562 h 944"/>
                <a:gd name="T22" fmla="*/ 155 w 508"/>
                <a:gd name="T23" fmla="*/ 562 h 944"/>
                <a:gd name="T24" fmla="*/ 155 w 508"/>
                <a:gd name="T25" fmla="*/ 386 h 944"/>
                <a:gd name="T26" fmla="*/ 157 w 508"/>
                <a:gd name="T27" fmla="*/ 384 h 944"/>
                <a:gd name="T28" fmla="*/ 339 w 508"/>
                <a:gd name="T29" fmla="*/ 386 h 944"/>
                <a:gd name="T30" fmla="*/ 341 w 508"/>
                <a:gd name="T31" fmla="*/ 178 h 944"/>
                <a:gd name="T32" fmla="*/ 169 w 508"/>
                <a:gd name="T33" fmla="*/ 176 h 944"/>
                <a:gd name="T34" fmla="*/ 169 w 508"/>
                <a:gd name="T35" fmla="*/ 253 h 944"/>
                <a:gd name="T36" fmla="*/ 2 w 508"/>
                <a:gd name="T37" fmla="*/ 253 h 944"/>
                <a:gd name="T38" fmla="*/ 0 w 508"/>
                <a:gd name="T39" fmla="*/ 251 h 944"/>
                <a:gd name="T40" fmla="*/ 0 w 508"/>
                <a:gd name="T41" fmla="*/ 0 h 944"/>
                <a:gd name="T42" fmla="*/ 169 w 508"/>
                <a:gd name="T43" fmla="*/ 2 h 944"/>
                <a:gd name="T44" fmla="*/ 169 w 508"/>
                <a:gd name="T45" fmla="*/ 2 h 944"/>
                <a:gd name="T46" fmla="*/ 167 w 508"/>
                <a:gd name="T47" fmla="*/ 51 h 944"/>
                <a:gd name="T48" fmla="*/ 222 w 508"/>
                <a:gd name="T49" fmla="*/ 2 h 944"/>
                <a:gd name="T50" fmla="*/ 400 w 508"/>
                <a:gd name="T51" fmla="*/ 2 h 944"/>
                <a:gd name="T52" fmla="*/ 402 w 508"/>
                <a:gd name="T53" fmla="*/ 2 h 944"/>
                <a:gd name="T54" fmla="*/ 508 w 508"/>
                <a:gd name="T55" fmla="*/ 100 h 944"/>
                <a:gd name="T56" fmla="*/ 508 w 508"/>
                <a:gd name="T57" fmla="*/ 390 h 944"/>
                <a:gd name="T58" fmla="*/ 508 w 508"/>
                <a:gd name="T59" fmla="*/ 390 h 944"/>
                <a:gd name="T60" fmla="*/ 445 w 508"/>
                <a:gd name="T61" fmla="*/ 472 h 944"/>
                <a:gd name="T62" fmla="*/ 508 w 508"/>
                <a:gd name="T63" fmla="*/ 556 h 944"/>
                <a:gd name="T64" fmla="*/ 508 w 508"/>
                <a:gd name="T65" fmla="*/ 846 h 944"/>
                <a:gd name="T66" fmla="*/ 508 w 508"/>
                <a:gd name="T67" fmla="*/ 556 h 944"/>
                <a:gd name="T68" fmla="*/ 443 w 508"/>
                <a:gd name="T69" fmla="*/ 474 h 944"/>
                <a:gd name="T70" fmla="*/ 443 w 508"/>
                <a:gd name="T71" fmla="*/ 472 h 944"/>
                <a:gd name="T72" fmla="*/ 508 w 508"/>
                <a:gd name="T73" fmla="*/ 390 h 944"/>
                <a:gd name="T74" fmla="*/ 508 w 508"/>
                <a:gd name="T75" fmla="*/ 102 h 944"/>
                <a:gd name="T76" fmla="*/ 400 w 508"/>
                <a:gd name="T77" fmla="*/ 2 h 944"/>
                <a:gd name="T78" fmla="*/ 222 w 508"/>
                <a:gd name="T79" fmla="*/ 2 h 944"/>
                <a:gd name="T80" fmla="*/ 167 w 508"/>
                <a:gd name="T81" fmla="*/ 53 h 944"/>
                <a:gd name="T82" fmla="*/ 167 w 508"/>
                <a:gd name="T83" fmla="*/ 2 h 944"/>
                <a:gd name="T84" fmla="*/ 2 w 508"/>
                <a:gd name="T85" fmla="*/ 4 h 944"/>
                <a:gd name="T86" fmla="*/ 2 w 508"/>
                <a:gd name="T87" fmla="*/ 251 h 944"/>
                <a:gd name="T88" fmla="*/ 169 w 508"/>
                <a:gd name="T89" fmla="*/ 251 h 944"/>
                <a:gd name="T90" fmla="*/ 167 w 508"/>
                <a:gd name="T91" fmla="*/ 176 h 944"/>
                <a:gd name="T92" fmla="*/ 169 w 508"/>
                <a:gd name="T93" fmla="*/ 173 h 944"/>
                <a:gd name="T94" fmla="*/ 343 w 508"/>
                <a:gd name="T95" fmla="*/ 173 h 944"/>
                <a:gd name="T96" fmla="*/ 341 w 508"/>
                <a:gd name="T97" fmla="*/ 386 h 944"/>
                <a:gd name="T98" fmla="*/ 341 w 508"/>
                <a:gd name="T99" fmla="*/ 386 h 944"/>
                <a:gd name="T100" fmla="*/ 159 w 508"/>
                <a:gd name="T101" fmla="*/ 386 h 944"/>
                <a:gd name="T102" fmla="*/ 157 w 508"/>
                <a:gd name="T103" fmla="*/ 558 h 944"/>
                <a:gd name="T104" fmla="*/ 341 w 508"/>
                <a:gd name="T105" fmla="*/ 558 h 944"/>
                <a:gd name="T106" fmla="*/ 341 w 508"/>
                <a:gd name="T107" fmla="*/ 770 h 944"/>
                <a:gd name="T108" fmla="*/ 341 w 508"/>
                <a:gd name="T109" fmla="*/ 770 h 944"/>
                <a:gd name="T110" fmla="*/ 167 w 508"/>
                <a:gd name="T111" fmla="*/ 770 h 944"/>
                <a:gd name="T112" fmla="*/ 167 w 508"/>
                <a:gd name="T113" fmla="*/ 693 h 944"/>
                <a:gd name="T114" fmla="*/ 2 w 508"/>
                <a:gd name="T115" fmla="*/ 695 h 944"/>
                <a:gd name="T116" fmla="*/ 2 w 508"/>
                <a:gd name="T117" fmla="*/ 846 h 944"/>
                <a:gd name="T118" fmla="*/ 108 w 508"/>
                <a:gd name="T119" fmla="*/ 942 h 944"/>
                <a:gd name="T120" fmla="*/ 400 w 508"/>
                <a:gd name="T121" fmla="*/ 944 h 944"/>
                <a:gd name="T122" fmla="*/ 508 w 508"/>
                <a:gd name="T123" fmla="*/ 84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944">
                  <a:moveTo>
                    <a:pt x="508" y="846"/>
                  </a:moveTo>
                  <a:lnTo>
                    <a:pt x="400" y="944"/>
                  </a:lnTo>
                  <a:lnTo>
                    <a:pt x="400" y="944"/>
                  </a:lnTo>
                  <a:lnTo>
                    <a:pt x="400" y="944"/>
                  </a:lnTo>
                  <a:lnTo>
                    <a:pt x="108" y="944"/>
                  </a:lnTo>
                  <a:lnTo>
                    <a:pt x="108" y="944"/>
                  </a:lnTo>
                  <a:lnTo>
                    <a:pt x="108" y="944"/>
                  </a:lnTo>
                  <a:lnTo>
                    <a:pt x="2" y="846"/>
                  </a:lnTo>
                  <a:lnTo>
                    <a:pt x="2" y="846"/>
                  </a:lnTo>
                  <a:lnTo>
                    <a:pt x="2" y="846"/>
                  </a:lnTo>
                  <a:lnTo>
                    <a:pt x="0" y="693"/>
                  </a:lnTo>
                  <a:lnTo>
                    <a:pt x="0" y="693"/>
                  </a:lnTo>
                  <a:lnTo>
                    <a:pt x="2" y="693"/>
                  </a:lnTo>
                  <a:lnTo>
                    <a:pt x="169" y="693"/>
                  </a:lnTo>
                  <a:lnTo>
                    <a:pt x="169" y="693"/>
                  </a:lnTo>
                  <a:lnTo>
                    <a:pt x="169" y="693"/>
                  </a:lnTo>
                  <a:lnTo>
                    <a:pt x="169" y="770"/>
                  </a:lnTo>
                  <a:lnTo>
                    <a:pt x="169" y="768"/>
                  </a:lnTo>
                  <a:lnTo>
                    <a:pt x="341" y="768"/>
                  </a:lnTo>
                  <a:lnTo>
                    <a:pt x="339" y="770"/>
                  </a:lnTo>
                  <a:lnTo>
                    <a:pt x="339" y="560"/>
                  </a:lnTo>
                  <a:lnTo>
                    <a:pt x="341" y="562"/>
                  </a:lnTo>
                  <a:lnTo>
                    <a:pt x="157" y="562"/>
                  </a:lnTo>
                  <a:lnTo>
                    <a:pt x="155" y="562"/>
                  </a:lnTo>
                  <a:lnTo>
                    <a:pt x="155" y="560"/>
                  </a:lnTo>
                  <a:lnTo>
                    <a:pt x="155" y="386"/>
                  </a:lnTo>
                  <a:lnTo>
                    <a:pt x="155" y="384"/>
                  </a:lnTo>
                  <a:lnTo>
                    <a:pt x="157" y="384"/>
                  </a:lnTo>
                  <a:lnTo>
                    <a:pt x="341" y="384"/>
                  </a:lnTo>
                  <a:lnTo>
                    <a:pt x="339" y="386"/>
                  </a:lnTo>
                  <a:lnTo>
                    <a:pt x="339" y="176"/>
                  </a:lnTo>
                  <a:lnTo>
                    <a:pt x="341" y="178"/>
                  </a:lnTo>
                  <a:lnTo>
                    <a:pt x="169" y="178"/>
                  </a:lnTo>
                  <a:lnTo>
                    <a:pt x="169" y="176"/>
                  </a:lnTo>
                  <a:lnTo>
                    <a:pt x="169" y="251"/>
                  </a:lnTo>
                  <a:lnTo>
                    <a:pt x="169" y="253"/>
                  </a:lnTo>
                  <a:lnTo>
                    <a:pt x="169" y="253"/>
                  </a:lnTo>
                  <a:lnTo>
                    <a:pt x="2" y="253"/>
                  </a:lnTo>
                  <a:lnTo>
                    <a:pt x="0" y="253"/>
                  </a:lnTo>
                  <a:lnTo>
                    <a:pt x="0" y="251"/>
                  </a:lnTo>
                  <a:lnTo>
                    <a:pt x="0" y="2"/>
                  </a:lnTo>
                  <a:lnTo>
                    <a:pt x="0" y="0"/>
                  </a:lnTo>
                  <a:lnTo>
                    <a:pt x="2" y="0"/>
                  </a:lnTo>
                  <a:lnTo>
                    <a:pt x="169" y="2"/>
                  </a:lnTo>
                  <a:lnTo>
                    <a:pt x="169" y="2"/>
                  </a:lnTo>
                  <a:lnTo>
                    <a:pt x="169" y="2"/>
                  </a:lnTo>
                  <a:lnTo>
                    <a:pt x="169" y="51"/>
                  </a:lnTo>
                  <a:lnTo>
                    <a:pt x="167" y="51"/>
                  </a:lnTo>
                  <a:lnTo>
                    <a:pt x="222" y="2"/>
                  </a:lnTo>
                  <a:lnTo>
                    <a:pt x="222" y="2"/>
                  </a:lnTo>
                  <a:lnTo>
                    <a:pt x="222" y="2"/>
                  </a:lnTo>
                  <a:lnTo>
                    <a:pt x="400" y="2"/>
                  </a:lnTo>
                  <a:lnTo>
                    <a:pt x="400" y="2"/>
                  </a:lnTo>
                  <a:lnTo>
                    <a:pt x="402" y="2"/>
                  </a:lnTo>
                  <a:lnTo>
                    <a:pt x="508" y="100"/>
                  </a:lnTo>
                  <a:lnTo>
                    <a:pt x="508" y="100"/>
                  </a:lnTo>
                  <a:lnTo>
                    <a:pt x="508" y="100"/>
                  </a:lnTo>
                  <a:lnTo>
                    <a:pt x="508" y="390"/>
                  </a:lnTo>
                  <a:lnTo>
                    <a:pt x="508" y="390"/>
                  </a:lnTo>
                  <a:lnTo>
                    <a:pt x="508" y="390"/>
                  </a:lnTo>
                  <a:lnTo>
                    <a:pt x="445" y="474"/>
                  </a:lnTo>
                  <a:lnTo>
                    <a:pt x="445" y="472"/>
                  </a:lnTo>
                  <a:lnTo>
                    <a:pt x="508" y="556"/>
                  </a:lnTo>
                  <a:lnTo>
                    <a:pt x="508" y="556"/>
                  </a:lnTo>
                  <a:lnTo>
                    <a:pt x="508" y="556"/>
                  </a:lnTo>
                  <a:lnTo>
                    <a:pt x="508" y="846"/>
                  </a:lnTo>
                  <a:close/>
                  <a:moveTo>
                    <a:pt x="508" y="846"/>
                  </a:moveTo>
                  <a:lnTo>
                    <a:pt x="508" y="556"/>
                  </a:lnTo>
                  <a:lnTo>
                    <a:pt x="508" y="556"/>
                  </a:lnTo>
                  <a:lnTo>
                    <a:pt x="443" y="474"/>
                  </a:lnTo>
                  <a:lnTo>
                    <a:pt x="443" y="472"/>
                  </a:lnTo>
                  <a:lnTo>
                    <a:pt x="443" y="472"/>
                  </a:lnTo>
                  <a:lnTo>
                    <a:pt x="508" y="390"/>
                  </a:lnTo>
                  <a:lnTo>
                    <a:pt x="508" y="390"/>
                  </a:lnTo>
                  <a:lnTo>
                    <a:pt x="508" y="100"/>
                  </a:lnTo>
                  <a:lnTo>
                    <a:pt x="508" y="102"/>
                  </a:lnTo>
                  <a:lnTo>
                    <a:pt x="400" y="2"/>
                  </a:lnTo>
                  <a:lnTo>
                    <a:pt x="400" y="2"/>
                  </a:lnTo>
                  <a:lnTo>
                    <a:pt x="222" y="4"/>
                  </a:lnTo>
                  <a:lnTo>
                    <a:pt x="222" y="2"/>
                  </a:lnTo>
                  <a:lnTo>
                    <a:pt x="169" y="51"/>
                  </a:lnTo>
                  <a:lnTo>
                    <a:pt x="167" y="53"/>
                  </a:lnTo>
                  <a:lnTo>
                    <a:pt x="167" y="51"/>
                  </a:lnTo>
                  <a:lnTo>
                    <a:pt x="167" y="2"/>
                  </a:lnTo>
                  <a:lnTo>
                    <a:pt x="169" y="4"/>
                  </a:lnTo>
                  <a:lnTo>
                    <a:pt x="2" y="4"/>
                  </a:lnTo>
                  <a:lnTo>
                    <a:pt x="2" y="2"/>
                  </a:lnTo>
                  <a:lnTo>
                    <a:pt x="2" y="251"/>
                  </a:lnTo>
                  <a:lnTo>
                    <a:pt x="2" y="251"/>
                  </a:lnTo>
                  <a:lnTo>
                    <a:pt x="169" y="251"/>
                  </a:lnTo>
                  <a:lnTo>
                    <a:pt x="167" y="251"/>
                  </a:lnTo>
                  <a:lnTo>
                    <a:pt x="167" y="176"/>
                  </a:lnTo>
                  <a:lnTo>
                    <a:pt x="167" y="173"/>
                  </a:lnTo>
                  <a:lnTo>
                    <a:pt x="169" y="173"/>
                  </a:lnTo>
                  <a:lnTo>
                    <a:pt x="341" y="173"/>
                  </a:lnTo>
                  <a:lnTo>
                    <a:pt x="343" y="173"/>
                  </a:lnTo>
                  <a:lnTo>
                    <a:pt x="343" y="176"/>
                  </a:lnTo>
                  <a:lnTo>
                    <a:pt x="341" y="386"/>
                  </a:lnTo>
                  <a:lnTo>
                    <a:pt x="341" y="386"/>
                  </a:lnTo>
                  <a:lnTo>
                    <a:pt x="341" y="386"/>
                  </a:lnTo>
                  <a:lnTo>
                    <a:pt x="157" y="386"/>
                  </a:lnTo>
                  <a:lnTo>
                    <a:pt x="159" y="386"/>
                  </a:lnTo>
                  <a:lnTo>
                    <a:pt x="159" y="560"/>
                  </a:lnTo>
                  <a:lnTo>
                    <a:pt x="157" y="558"/>
                  </a:lnTo>
                  <a:lnTo>
                    <a:pt x="341" y="558"/>
                  </a:lnTo>
                  <a:lnTo>
                    <a:pt x="341" y="558"/>
                  </a:lnTo>
                  <a:lnTo>
                    <a:pt x="341" y="560"/>
                  </a:lnTo>
                  <a:lnTo>
                    <a:pt x="341" y="770"/>
                  </a:lnTo>
                  <a:lnTo>
                    <a:pt x="341" y="770"/>
                  </a:lnTo>
                  <a:lnTo>
                    <a:pt x="341" y="770"/>
                  </a:lnTo>
                  <a:lnTo>
                    <a:pt x="169" y="770"/>
                  </a:lnTo>
                  <a:lnTo>
                    <a:pt x="167" y="770"/>
                  </a:lnTo>
                  <a:lnTo>
                    <a:pt x="167" y="770"/>
                  </a:lnTo>
                  <a:lnTo>
                    <a:pt x="167" y="693"/>
                  </a:lnTo>
                  <a:lnTo>
                    <a:pt x="169" y="695"/>
                  </a:lnTo>
                  <a:lnTo>
                    <a:pt x="2" y="695"/>
                  </a:lnTo>
                  <a:lnTo>
                    <a:pt x="2" y="693"/>
                  </a:lnTo>
                  <a:lnTo>
                    <a:pt x="2" y="846"/>
                  </a:lnTo>
                  <a:lnTo>
                    <a:pt x="2" y="844"/>
                  </a:lnTo>
                  <a:lnTo>
                    <a:pt x="108" y="942"/>
                  </a:lnTo>
                  <a:lnTo>
                    <a:pt x="108" y="942"/>
                  </a:lnTo>
                  <a:lnTo>
                    <a:pt x="400" y="944"/>
                  </a:lnTo>
                  <a:lnTo>
                    <a:pt x="400" y="944"/>
                  </a:lnTo>
                  <a:lnTo>
                    <a:pt x="508" y="846"/>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294">
              <a:extLst>
                <a:ext uri="{FF2B5EF4-FFF2-40B4-BE49-F238E27FC236}">
                  <a16:creationId xmlns:a16="http://schemas.microsoft.com/office/drawing/2014/main" id="{6CF4789D-A524-488A-B13B-7AA7A0FA7E11}"/>
                </a:ext>
              </a:extLst>
            </p:cNvPr>
            <p:cNvSpPr>
              <a:spLocks noEditPoints="1"/>
            </p:cNvSpPr>
            <p:nvPr/>
          </p:nvSpPr>
          <p:spPr bwMode="auto">
            <a:xfrm>
              <a:off x="3717926" y="5640388"/>
              <a:ext cx="803275" cy="1417638"/>
            </a:xfrm>
            <a:custGeom>
              <a:avLst/>
              <a:gdLst>
                <a:gd name="T0" fmla="*/ 398 w 506"/>
                <a:gd name="T1" fmla="*/ 889 h 893"/>
                <a:gd name="T2" fmla="*/ 396 w 506"/>
                <a:gd name="T3" fmla="*/ 891 h 893"/>
                <a:gd name="T4" fmla="*/ 110 w 506"/>
                <a:gd name="T5" fmla="*/ 893 h 893"/>
                <a:gd name="T6" fmla="*/ 6 w 506"/>
                <a:gd name="T7" fmla="*/ 801 h 893"/>
                <a:gd name="T8" fmla="*/ 4 w 506"/>
                <a:gd name="T9" fmla="*/ 797 h 893"/>
                <a:gd name="T10" fmla="*/ 2 w 506"/>
                <a:gd name="T11" fmla="*/ 650 h 893"/>
                <a:gd name="T12" fmla="*/ 171 w 506"/>
                <a:gd name="T13" fmla="*/ 648 h 893"/>
                <a:gd name="T14" fmla="*/ 177 w 506"/>
                <a:gd name="T15" fmla="*/ 656 h 893"/>
                <a:gd name="T16" fmla="*/ 171 w 506"/>
                <a:gd name="T17" fmla="*/ 720 h 893"/>
                <a:gd name="T18" fmla="*/ 328 w 506"/>
                <a:gd name="T19" fmla="*/ 726 h 893"/>
                <a:gd name="T20" fmla="*/ 337 w 506"/>
                <a:gd name="T21" fmla="*/ 540 h 893"/>
                <a:gd name="T22" fmla="*/ 151 w 506"/>
                <a:gd name="T23" fmla="*/ 540 h 893"/>
                <a:gd name="T24" fmla="*/ 151 w 506"/>
                <a:gd name="T25" fmla="*/ 368 h 893"/>
                <a:gd name="T26" fmla="*/ 159 w 506"/>
                <a:gd name="T27" fmla="*/ 358 h 893"/>
                <a:gd name="T28" fmla="*/ 328 w 506"/>
                <a:gd name="T29" fmla="*/ 368 h 893"/>
                <a:gd name="T30" fmla="*/ 337 w 506"/>
                <a:gd name="T31" fmla="*/ 182 h 893"/>
                <a:gd name="T32" fmla="*/ 182 w 506"/>
                <a:gd name="T33" fmla="*/ 172 h 893"/>
                <a:gd name="T34" fmla="*/ 179 w 506"/>
                <a:gd name="T35" fmla="*/ 251 h 893"/>
                <a:gd name="T36" fmla="*/ 8 w 506"/>
                <a:gd name="T37" fmla="*/ 251 h 893"/>
                <a:gd name="T38" fmla="*/ 0 w 506"/>
                <a:gd name="T39" fmla="*/ 243 h 893"/>
                <a:gd name="T40" fmla="*/ 0 w 506"/>
                <a:gd name="T41" fmla="*/ 0 h 893"/>
                <a:gd name="T42" fmla="*/ 171 w 506"/>
                <a:gd name="T43" fmla="*/ 0 h 893"/>
                <a:gd name="T44" fmla="*/ 179 w 506"/>
                <a:gd name="T45" fmla="*/ 8 h 893"/>
                <a:gd name="T46" fmla="*/ 165 w 506"/>
                <a:gd name="T47" fmla="*/ 49 h 893"/>
                <a:gd name="T48" fmla="*/ 220 w 506"/>
                <a:gd name="T49" fmla="*/ 2 h 893"/>
                <a:gd name="T50" fmla="*/ 396 w 506"/>
                <a:gd name="T51" fmla="*/ 2 h 893"/>
                <a:gd name="T52" fmla="*/ 402 w 506"/>
                <a:gd name="T53" fmla="*/ 4 h 893"/>
                <a:gd name="T54" fmla="*/ 506 w 506"/>
                <a:gd name="T55" fmla="*/ 98 h 893"/>
                <a:gd name="T56" fmla="*/ 504 w 506"/>
                <a:gd name="T57" fmla="*/ 372 h 893"/>
                <a:gd name="T58" fmla="*/ 504 w 506"/>
                <a:gd name="T59" fmla="*/ 374 h 893"/>
                <a:gd name="T60" fmla="*/ 441 w 506"/>
                <a:gd name="T61" fmla="*/ 448 h 893"/>
                <a:gd name="T62" fmla="*/ 504 w 506"/>
                <a:gd name="T63" fmla="*/ 525 h 893"/>
                <a:gd name="T64" fmla="*/ 500 w 506"/>
                <a:gd name="T65" fmla="*/ 797 h 893"/>
                <a:gd name="T66" fmla="*/ 498 w 506"/>
                <a:gd name="T67" fmla="*/ 525 h 893"/>
                <a:gd name="T68" fmla="*/ 435 w 506"/>
                <a:gd name="T69" fmla="*/ 452 h 893"/>
                <a:gd name="T70" fmla="*/ 435 w 506"/>
                <a:gd name="T71" fmla="*/ 448 h 893"/>
                <a:gd name="T72" fmla="*/ 496 w 506"/>
                <a:gd name="T73" fmla="*/ 372 h 893"/>
                <a:gd name="T74" fmla="*/ 496 w 506"/>
                <a:gd name="T75" fmla="*/ 106 h 893"/>
                <a:gd name="T76" fmla="*/ 396 w 506"/>
                <a:gd name="T77" fmla="*/ 16 h 893"/>
                <a:gd name="T78" fmla="*/ 228 w 506"/>
                <a:gd name="T79" fmla="*/ 14 h 893"/>
                <a:gd name="T80" fmla="*/ 163 w 506"/>
                <a:gd name="T81" fmla="*/ 74 h 893"/>
                <a:gd name="T82" fmla="*/ 163 w 506"/>
                <a:gd name="T83" fmla="*/ 8 h 893"/>
                <a:gd name="T84" fmla="*/ 8 w 506"/>
                <a:gd name="T85" fmla="*/ 18 h 893"/>
                <a:gd name="T86" fmla="*/ 18 w 506"/>
                <a:gd name="T87" fmla="*/ 243 h 893"/>
                <a:gd name="T88" fmla="*/ 171 w 506"/>
                <a:gd name="T89" fmla="*/ 233 h 893"/>
                <a:gd name="T90" fmla="*/ 161 w 506"/>
                <a:gd name="T91" fmla="*/ 172 h 893"/>
                <a:gd name="T92" fmla="*/ 171 w 506"/>
                <a:gd name="T93" fmla="*/ 162 h 893"/>
                <a:gd name="T94" fmla="*/ 347 w 506"/>
                <a:gd name="T95" fmla="*/ 162 h 893"/>
                <a:gd name="T96" fmla="*/ 347 w 506"/>
                <a:gd name="T97" fmla="*/ 368 h 893"/>
                <a:gd name="T98" fmla="*/ 337 w 506"/>
                <a:gd name="T99" fmla="*/ 378 h 893"/>
                <a:gd name="T100" fmla="*/ 169 w 506"/>
                <a:gd name="T101" fmla="*/ 368 h 893"/>
                <a:gd name="T102" fmla="*/ 159 w 506"/>
                <a:gd name="T103" fmla="*/ 521 h 893"/>
                <a:gd name="T104" fmla="*/ 347 w 506"/>
                <a:gd name="T105" fmla="*/ 521 h 893"/>
                <a:gd name="T106" fmla="*/ 347 w 506"/>
                <a:gd name="T107" fmla="*/ 726 h 893"/>
                <a:gd name="T108" fmla="*/ 337 w 506"/>
                <a:gd name="T109" fmla="*/ 734 h 893"/>
                <a:gd name="T110" fmla="*/ 163 w 506"/>
                <a:gd name="T111" fmla="*/ 734 h 893"/>
                <a:gd name="T112" fmla="*/ 163 w 506"/>
                <a:gd name="T113" fmla="*/ 656 h 893"/>
                <a:gd name="T114" fmla="*/ 8 w 506"/>
                <a:gd name="T115" fmla="*/ 662 h 893"/>
                <a:gd name="T116" fmla="*/ 14 w 506"/>
                <a:gd name="T117" fmla="*/ 797 h 893"/>
                <a:gd name="T118" fmla="*/ 114 w 506"/>
                <a:gd name="T119" fmla="*/ 885 h 893"/>
                <a:gd name="T120" fmla="*/ 396 w 506"/>
                <a:gd name="T121" fmla="*/ 887 h 893"/>
                <a:gd name="T122" fmla="*/ 500 w 506"/>
                <a:gd name="T123" fmla="*/ 7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6" h="893">
                  <a:moveTo>
                    <a:pt x="500" y="797"/>
                  </a:moveTo>
                  <a:lnTo>
                    <a:pt x="398" y="889"/>
                  </a:lnTo>
                  <a:lnTo>
                    <a:pt x="398" y="891"/>
                  </a:lnTo>
                  <a:lnTo>
                    <a:pt x="396" y="891"/>
                  </a:lnTo>
                  <a:lnTo>
                    <a:pt x="112" y="893"/>
                  </a:lnTo>
                  <a:lnTo>
                    <a:pt x="110" y="893"/>
                  </a:lnTo>
                  <a:lnTo>
                    <a:pt x="110" y="891"/>
                  </a:lnTo>
                  <a:lnTo>
                    <a:pt x="6" y="801"/>
                  </a:lnTo>
                  <a:lnTo>
                    <a:pt x="4" y="799"/>
                  </a:lnTo>
                  <a:lnTo>
                    <a:pt x="4" y="797"/>
                  </a:lnTo>
                  <a:lnTo>
                    <a:pt x="2" y="656"/>
                  </a:lnTo>
                  <a:lnTo>
                    <a:pt x="2" y="650"/>
                  </a:lnTo>
                  <a:lnTo>
                    <a:pt x="8" y="650"/>
                  </a:lnTo>
                  <a:lnTo>
                    <a:pt x="171" y="648"/>
                  </a:lnTo>
                  <a:lnTo>
                    <a:pt x="177" y="648"/>
                  </a:lnTo>
                  <a:lnTo>
                    <a:pt x="177" y="656"/>
                  </a:lnTo>
                  <a:lnTo>
                    <a:pt x="177" y="726"/>
                  </a:lnTo>
                  <a:lnTo>
                    <a:pt x="171" y="720"/>
                  </a:lnTo>
                  <a:lnTo>
                    <a:pt x="337" y="717"/>
                  </a:lnTo>
                  <a:lnTo>
                    <a:pt x="328" y="726"/>
                  </a:lnTo>
                  <a:lnTo>
                    <a:pt x="328" y="531"/>
                  </a:lnTo>
                  <a:lnTo>
                    <a:pt x="337" y="540"/>
                  </a:lnTo>
                  <a:lnTo>
                    <a:pt x="159" y="540"/>
                  </a:lnTo>
                  <a:lnTo>
                    <a:pt x="151" y="540"/>
                  </a:lnTo>
                  <a:lnTo>
                    <a:pt x="151" y="531"/>
                  </a:lnTo>
                  <a:lnTo>
                    <a:pt x="151" y="368"/>
                  </a:lnTo>
                  <a:lnTo>
                    <a:pt x="151" y="358"/>
                  </a:lnTo>
                  <a:lnTo>
                    <a:pt x="159" y="358"/>
                  </a:lnTo>
                  <a:lnTo>
                    <a:pt x="337" y="358"/>
                  </a:lnTo>
                  <a:lnTo>
                    <a:pt x="328" y="368"/>
                  </a:lnTo>
                  <a:lnTo>
                    <a:pt x="328" y="172"/>
                  </a:lnTo>
                  <a:lnTo>
                    <a:pt x="337" y="182"/>
                  </a:lnTo>
                  <a:lnTo>
                    <a:pt x="171" y="182"/>
                  </a:lnTo>
                  <a:lnTo>
                    <a:pt x="182" y="172"/>
                  </a:lnTo>
                  <a:lnTo>
                    <a:pt x="179" y="243"/>
                  </a:lnTo>
                  <a:lnTo>
                    <a:pt x="179" y="251"/>
                  </a:lnTo>
                  <a:lnTo>
                    <a:pt x="171" y="251"/>
                  </a:lnTo>
                  <a:lnTo>
                    <a:pt x="8" y="251"/>
                  </a:lnTo>
                  <a:lnTo>
                    <a:pt x="0" y="251"/>
                  </a:lnTo>
                  <a:lnTo>
                    <a:pt x="0" y="243"/>
                  </a:lnTo>
                  <a:lnTo>
                    <a:pt x="0" y="8"/>
                  </a:lnTo>
                  <a:lnTo>
                    <a:pt x="0" y="0"/>
                  </a:lnTo>
                  <a:lnTo>
                    <a:pt x="8" y="0"/>
                  </a:lnTo>
                  <a:lnTo>
                    <a:pt x="171" y="0"/>
                  </a:lnTo>
                  <a:lnTo>
                    <a:pt x="179" y="0"/>
                  </a:lnTo>
                  <a:lnTo>
                    <a:pt x="179" y="8"/>
                  </a:lnTo>
                  <a:lnTo>
                    <a:pt x="179" y="55"/>
                  </a:lnTo>
                  <a:lnTo>
                    <a:pt x="165" y="49"/>
                  </a:lnTo>
                  <a:lnTo>
                    <a:pt x="218" y="2"/>
                  </a:lnTo>
                  <a:lnTo>
                    <a:pt x="220" y="2"/>
                  </a:lnTo>
                  <a:lnTo>
                    <a:pt x="224" y="2"/>
                  </a:lnTo>
                  <a:lnTo>
                    <a:pt x="396" y="2"/>
                  </a:lnTo>
                  <a:lnTo>
                    <a:pt x="400" y="2"/>
                  </a:lnTo>
                  <a:lnTo>
                    <a:pt x="402" y="4"/>
                  </a:lnTo>
                  <a:lnTo>
                    <a:pt x="504" y="96"/>
                  </a:lnTo>
                  <a:lnTo>
                    <a:pt x="506" y="98"/>
                  </a:lnTo>
                  <a:lnTo>
                    <a:pt x="506" y="102"/>
                  </a:lnTo>
                  <a:lnTo>
                    <a:pt x="504" y="372"/>
                  </a:lnTo>
                  <a:lnTo>
                    <a:pt x="504" y="374"/>
                  </a:lnTo>
                  <a:lnTo>
                    <a:pt x="504" y="374"/>
                  </a:lnTo>
                  <a:lnTo>
                    <a:pt x="441" y="452"/>
                  </a:lnTo>
                  <a:lnTo>
                    <a:pt x="441" y="448"/>
                  </a:lnTo>
                  <a:lnTo>
                    <a:pt x="502" y="523"/>
                  </a:lnTo>
                  <a:lnTo>
                    <a:pt x="504" y="525"/>
                  </a:lnTo>
                  <a:lnTo>
                    <a:pt x="504" y="525"/>
                  </a:lnTo>
                  <a:lnTo>
                    <a:pt x="500" y="797"/>
                  </a:lnTo>
                  <a:close/>
                  <a:moveTo>
                    <a:pt x="500" y="797"/>
                  </a:moveTo>
                  <a:lnTo>
                    <a:pt x="498" y="525"/>
                  </a:lnTo>
                  <a:lnTo>
                    <a:pt x="498" y="527"/>
                  </a:lnTo>
                  <a:lnTo>
                    <a:pt x="435" y="452"/>
                  </a:lnTo>
                  <a:lnTo>
                    <a:pt x="433" y="450"/>
                  </a:lnTo>
                  <a:lnTo>
                    <a:pt x="435" y="448"/>
                  </a:lnTo>
                  <a:lnTo>
                    <a:pt x="496" y="370"/>
                  </a:lnTo>
                  <a:lnTo>
                    <a:pt x="496" y="372"/>
                  </a:lnTo>
                  <a:lnTo>
                    <a:pt x="494" y="102"/>
                  </a:lnTo>
                  <a:lnTo>
                    <a:pt x="496" y="106"/>
                  </a:lnTo>
                  <a:lnTo>
                    <a:pt x="392" y="14"/>
                  </a:lnTo>
                  <a:lnTo>
                    <a:pt x="396" y="16"/>
                  </a:lnTo>
                  <a:lnTo>
                    <a:pt x="224" y="16"/>
                  </a:lnTo>
                  <a:lnTo>
                    <a:pt x="228" y="14"/>
                  </a:lnTo>
                  <a:lnTo>
                    <a:pt x="177" y="61"/>
                  </a:lnTo>
                  <a:lnTo>
                    <a:pt x="163" y="74"/>
                  </a:lnTo>
                  <a:lnTo>
                    <a:pt x="163" y="55"/>
                  </a:lnTo>
                  <a:lnTo>
                    <a:pt x="163" y="8"/>
                  </a:lnTo>
                  <a:lnTo>
                    <a:pt x="171" y="18"/>
                  </a:lnTo>
                  <a:lnTo>
                    <a:pt x="8" y="18"/>
                  </a:lnTo>
                  <a:lnTo>
                    <a:pt x="18" y="8"/>
                  </a:lnTo>
                  <a:lnTo>
                    <a:pt x="18" y="243"/>
                  </a:lnTo>
                  <a:lnTo>
                    <a:pt x="8" y="233"/>
                  </a:lnTo>
                  <a:lnTo>
                    <a:pt x="171" y="233"/>
                  </a:lnTo>
                  <a:lnTo>
                    <a:pt x="161" y="243"/>
                  </a:lnTo>
                  <a:lnTo>
                    <a:pt x="161" y="172"/>
                  </a:lnTo>
                  <a:lnTo>
                    <a:pt x="161" y="162"/>
                  </a:lnTo>
                  <a:lnTo>
                    <a:pt x="171" y="162"/>
                  </a:lnTo>
                  <a:lnTo>
                    <a:pt x="337" y="162"/>
                  </a:lnTo>
                  <a:lnTo>
                    <a:pt x="347" y="162"/>
                  </a:lnTo>
                  <a:lnTo>
                    <a:pt x="347" y="172"/>
                  </a:lnTo>
                  <a:lnTo>
                    <a:pt x="347" y="368"/>
                  </a:lnTo>
                  <a:lnTo>
                    <a:pt x="347" y="378"/>
                  </a:lnTo>
                  <a:lnTo>
                    <a:pt x="337" y="378"/>
                  </a:lnTo>
                  <a:lnTo>
                    <a:pt x="159" y="376"/>
                  </a:lnTo>
                  <a:lnTo>
                    <a:pt x="169" y="368"/>
                  </a:lnTo>
                  <a:lnTo>
                    <a:pt x="169" y="531"/>
                  </a:lnTo>
                  <a:lnTo>
                    <a:pt x="159" y="521"/>
                  </a:lnTo>
                  <a:lnTo>
                    <a:pt x="337" y="521"/>
                  </a:lnTo>
                  <a:lnTo>
                    <a:pt x="347" y="521"/>
                  </a:lnTo>
                  <a:lnTo>
                    <a:pt x="347" y="531"/>
                  </a:lnTo>
                  <a:lnTo>
                    <a:pt x="347" y="726"/>
                  </a:lnTo>
                  <a:lnTo>
                    <a:pt x="347" y="736"/>
                  </a:lnTo>
                  <a:lnTo>
                    <a:pt x="337" y="734"/>
                  </a:lnTo>
                  <a:lnTo>
                    <a:pt x="171" y="734"/>
                  </a:lnTo>
                  <a:lnTo>
                    <a:pt x="163" y="734"/>
                  </a:lnTo>
                  <a:lnTo>
                    <a:pt x="163" y="726"/>
                  </a:lnTo>
                  <a:lnTo>
                    <a:pt x="163" y="656"/>
                  </a:lnTo>
                  <a:lnTo>
                    <a:pt x="171" y="662"/>
                  </a:lnTo>
                  <a:lnTo>
                    <a:pt x="8" y="662"/>
                  </a:lnTo>
                  <a:lnTo>
                    <a:pt x="14" y="656"/>
                  </a:lnTo>
                  <a:lnTo>
                    <a:pt x="14" y="797"/>
                  </a:lnTo>
                  <a:lnTo>
                    <a:pt x="12" y="793"/>
                  </a:lnTo>
                  <a:lnTo>
                    <a:pt x="114" y="885"/>
                  </a:lnTo>
                  <a:lnTo>
                    <a:pt x="112" y="885"/>
                  </a:lnTo>
                  <a:lnTo>
                    <a:pt x="396" y="887"/>
                  </a:lnTo>
                  <a:lnTo>
                    <a:pt x="396" y="887"/>
                  </a:lnTo>
                  <a:lnTo>
                    <a:pt x="500" y="797"/>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spTree>
    <p:extLst>
      <p:ext uri="{BB962C8B-B14F-4D97-AF65-F5344CB8AC3E}">
        <p14:creationId xmlns:p14="http://schemas.microsoft.com/office/powerpoint/2010/main" val="111324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487853" y="281351"/>
            <a:ext cx="3216293"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956426" y="287327"/>
              <a:ext cx="1668602"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参考资料</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AD75F5B-4873-94BE-B2C8-4F932BF48C02}"/>
              </a:ext>
            </a:extLst>
          </p:cNvPr>
          <p:cNvSpPr/>
          <p:nvPr/>
        </p:nvSpPr>
        <p:spPr>
          <a:xfrm>
            <a:off x="1334367" y="1267021"/>
            <a:ext cx="9867033" cy="4509424"/>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50" name="文本框 49">
            <a:extLst>
              <a:ext uri="{FF2B5EF4-FFF2-40B4-BE49-F238E27FC236}">
                <a16:creationId xmlns:a16="http://schemas.microsoft.com/office/drawing/2014/main" id="{391BA183-029D-32AA-7C22-B25912121268}"/>
              </a:ext>
            </a:extLst>
          </p:cNvPr>
          <p:cNvSpPr txBox="1"/>
          <p:nvPr/>
        </p:nvSpPr>
        <p:spPr>
          <a:xfrm>
            <a:off x="2924803" y="2077412"/>
            <a:ext cx="2465498"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3">
                  <a:extLst>
                    <a:ext uri="{A12FA001-AC4F-418D-AE19-62706E023703}">
                      <ahyp:hlinkClr xmlns:ahyp="http://schemas.microsoft.com/office/drawing/2018/hyperlinkcolor" val="tx"/>
                    </a:ext>
                  </a:extLst>
                </a:hlinkClick>
              </a:rPr>
              <a:t>第十三章 软件维护</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sp>
        <p:nvSpPr>
          <p:cNvPr id="51" name="文本框 50">
            <a:extLst>
              <a:ext uri="{FF2B5EF4-FFF2-40B4-BE49-F238E27FC236}">
                <a16:creationId xmlns:a16="http://schemas.microsoft.com/office/drawing/2014/main" id="{9D4DD94D-2803-C86E-067B-9DCE179BCB93}"/>
              </a:ext>
            </a:extLst>
          </p:cNvPr>
          <p:cNvSpPr txBox="1"/>
          <p:nvPr/>
        </p:nvSpPr>
        <p:spPr>
          <a:xfrm>
            <a:off x="2924803" y="3400143"/>
            <a:ext cx="5537879"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软件工程导论</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第六版</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第</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8</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章 维护（复习笔记）</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pic>
        <p:nvPicPr>
          <p:cNvPr id="52" name="图片 51">
            <a:extLst>
              <a:ext uri="{FF2B5EF4-FFF2-40B4-BE49-F238E27FC236}">
                <a16:creationId xmlns:a16="http://schemas.microsoft.com/office/drawing/2014/main" id="{F45FEFCF-D1D3-27A0-4EF6-96DD121FF513}"/>
              </a:ext>
            </a:extLst>
          </p:cNvPr>
          <p:cNvPicPr>
            <a:picLocks noChangeAspect="1"/>
          </p:cNvPicPr>
          <p:nvPr/>
        </p:nvPicPr>
        <p:blipFill>
          <a:blip r:embed="rId5"/>
          <a:stretch>
            <a:fillRect/>
          </a:stretch>
        </p:blipFill>
        <p:spPr>
          <a:xfrm>
            <a:off x="2130983" y="1639125"/>
            <a:ext cx="434448" cy="885376"/>
          </a:xfrm>
          <a:prstGeom prst="rect">
            <a:avLst/>
          </a:prstGeom>
        </p:spPr>
      </p:pic>
      <p:pic>
        <p:nvPicPr>
          <p:cNvPr id="53" name="图片 52">
            <a:extLst>
              <a:ext uri="{FF2B5EF4-FFF2-40B4-BE49-F238E27FC236}">
                <a16:creationId xmlns:a16="http://schemas.microsoft.com/office/drawing/2014/main" id="{9B6A3F10-DBCA-AAF9-B443-6A6AC3A52C83}"/>
              </a:ext>
            </a:extLst>
          </p:cNvPr>
          <p:cNvPicPr>
            <a:picLocks noChangeAspect="1"/>
          </p:cNvPicPr>
          <p:nvPr/>
        </p:nvPicPr>
        <p:blipFill>
          <a:blip r:embed="rId5"/>
          <a:stretch>
            <a:fillRect/>
          </a:stretch>
        </p:blipFill>
        <p:spPr>
          <a:xfrm>
            <a:off x="2130983" y="3014391"/>
            <a:ext cx="434448" cy="885376"/>
          </a:xfrm>
          <a:prstGeom prst="rect">
            <a:avLst/>
          </a:prstGeom>
        </p:spPr>
      </p:pic>
      <p:sp>
        <p:nvSpPr>
          <p:cNvPr id="4" name="文本框 3">
            <a:extLst>
              <a:ext uri="{FF2B5EF4-FFF2-40B4-BE49-F238E27FC236}">
                <a16:creationId xmlns:a16="http://schemas.microsoft.com/office/drawing/2014/main" id="{1D1F5823-934A-025B-014D-323A0B9B4D81}"/>
              </a:ext>
            </a:extLst>
          </p:cNvPr>
          <p:cNvSpPr txBox="1"/>
          <p:nvPr/>
        </p:nvSpPr>
        <p:spPr>
          <a:xfrm>
            <a:off x="2924803" y="4719251"/>
            <a:ext cx="3601503"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软件工程导论</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第八章</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维护</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pic>
        <p:nvPicPr>
          <p:cNvPr id="5" name="图片 4">
            <a:extLst>
              <a:ext uri="{FF2B5EF4-FFF2-40B4-BE49-F238E27FC236}">
                <a16:creationId xmlns:a16="http://schemas.microsoft.com/office/drawing/2014/main" id="{97646495-DA94-8B09-C300-0D1A51BB00DB}"/>
              </a:ext>
            </a:extLst>
          </p:cNvPr>
          <p:cNvPicPr>
            <a:picLocks noChangeAspect="1"/>
          </p:cNvPicPr>
          <p:nvPr/>
        </p:nvPicPr>
        <p:blipFill>
          <a:blip r:embed="rId5"/>
          <a:stretch>
            <a:fillRect/>
          </a:stretch>
        </p:blipFill>
        <p:spPr>
          <a:xfrm>
            <a:off x="2130983" y="4333499"/>
            <a:ext cx="434448" cy="885376"/>
          </a:xfrm>
          <a:prstGeom prst="rect">
            <a:avLst/>
          </a:prstGeom>
        </p:spPr>
      </p:pic>
    </p:spTree>
    <p:extLst>
      <p:ext uri="{BB962C8B-B14F-4D97-AF65-F5344CB8AC3E}">
        <p14:creationId xmlns:p14="http://schemas.microsoft.com/office/powerpoint/2010/main" val="1081104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1" name="图片 110">
            <a:extLst>
              <a:ext uri="{FF2B5EF4-FFF2-40B4-BE49-F238E27FC236}">
                <a16:creationId xmlns:a16="http://schemas.microsoft.com/office/drawing/2014/main" id="{2803CDF2-37E2-4F1C-8ABA-C8DC63503DA8}"/>
              </a:ext>
            </a:extLst>
          </p:cNvPr>
          <p:cNvPicPr>
            <a:picLocks noChangeAspect="1"/>
          </p:cNvPicPr>
          <p:nvPr/>
        </p:nvPicPr>
        <p:blipFill rotWithShape="1">
          <a:blip r:embed="rId3">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grpSp>
        <p:nvGrpSpPr>
          <p:cNvPr id="21" name="组合 1660">
            <a:extLst>
              <a:ext uri="{FF2B5EF4-FFF2-40B4-BE49-F238E27FC236}">
                <a16:creationId xmlns:a16="http://schemas.microsoft.com/office/drawing/2014/main" id="{0C75A7B5-6AC4-48EA-8470-BC9A048DB1F1}"/>
              </a:ext>
            </a:extLst>
          </p:cNvPr>
          <p:cNvGrpSpPr/>
          <p:nvPr/>
        </p:nvGrpSpPr>
        <p:grpSpPr>
          <a:xfrm>
            <a:off x="2186420" y="2469984"/>
            <a:ext cx="178686" cy="568467"/>
            <a:chOff x="2022476" y="5602288"/>
            <a:chExt cx="500062" cy="1592263"/>
          </a:xfrm>
          <a:solidFill>
            <a:schemeClr val="bg1"/>
          </a:solidFill>
        </p:grpSpPr>
        <p:sp>
          <p:nvSpPr>
            <p:cNvPr id="22" name="橙子演示">
              <a:extLst>
                <a:ext uri="{FF2B5EF4-FFF2-40B4-BE49-F238E27FC236}">
                  <a16:creationId xmlns:a16="http://schemas.microsoft.com/office/drawing/2014/main" id="{CE5C3F01-A931-487F-B720-EA3B6900A970}"/>
                </a:ext>
              </a:extLst>
            </p:cNvPr>
            <p:cNvSpPr/>
            <p:nvPr/>
          </p:nvSpPr>
          <p:spPr bwMode="auto">
            <a:xfrm>
              <a:off x="2033588" y="6632575"/>
              <a:ext cx="488950" cy="446088"/>
            </a:xfrm>
            <a:custGeom>
              <a:avLst/>
              <a:gdLst>
                <a:gd name="T0" fmla="*/ 121 w 151"/>
                <a:gd name="T1" fmla="*/ 137 h 137"/>
                <a:gd name="T2" fmla="*/ 121 w 151"/>
                <a:gd name="T3" fmla="*/ 136 h 137"/>
                <a:gd name="T4" fmla="*/ 117 w 151"/>
                <a:gd name="T5" fmla="*/ 134 h 137"/>
                <a:gd name="T6" fmla="*/ 144 w 151"/>
                <a:gd name="T7" fmla="*/ 100 h 137"/>
                <a:gd name="T8" fmla="*/ 105 w 151"/>
                <a:gd name="T9" fmla="*/ 122 h 137"/>
                <a:gd name="T10" fmla="*/ 105 w 151"/>
                <a:gd name="T11" fmla="*/ 121 h 137"/>
                <a:gd name="T12" fmla="*/ 71 w 151"/>
                <a:gd name="T13" fmla="*/ 121 h 137"/>
                <a:gd name="T14" fmla="*/ 146 w 151"/>
                <a:gd name="T15" fmla="*/ 61 h 137"/>
                <a:gd name="T16" fmla="*/ 24 w 151"/>
                <a:gd name="T17" fmla="*/ 131 h 137"/>
                <a:gd name="T18" fmla="*/ 19 w 151"/>
                <a:gd name="T19" fmla="*/ 134 h 137"/>
                <a:gd name="T20" fmla="*/ 135 w 151"/>
                <a:gd name="T21" fmla="*/ 57 h 137"/>
                <a:gd name="T22" fmla="*/ 24 w 151"/>
                <a:gd name="T23" fmla="*/ 122 h 137"/>
                <a:gd name="T24" fmla="*/ 24 w 151"/>
                <a:gd name="T25" fmla="*/ 121 h 137"/>
                <a:gd name="T26" fmla="*/ 114 w 151"/>
                <a:gd name="T27" fmla="*/ 55 h 137"/>
                <a:gd name="T28" fmla="*/ 24 w 151"/>
                <a:gd name="T29" fmla="*/ 107 h 137"/>
                <a:gd name="T30" fmla="*/ 24 w 151"/>
                <a:gd name="T31" fmla="*/ 106 h 137"/>
                <a:gd name="T32" fmla="*/ 107 w 151"/>
                <a:gd name="T33" fmla="*/ 55 h 137"/>
                <a:gd name="T34" fmla="*/ 1 w 151"/>
                <a:gd name="T35" fmla="*/ 117 h 137"/>
                <a:gd name="T36" fmla="*/ 0 w 151"/>
                <a:gd name="T37" fmla="*/ 117 h 137"/>
                <a:gd name="T38" fmla="*/ 16 w 151"/>
                <a:gd name="T39" fmla="*/ 88 h 137"/>
                <a:gd name="T40" fmla="*/ 29 w 151"/>
                <a:gd name="T41" fmla="*/ 79 h 137"/>
                <a:gd name="T42" fmla="*/ 30 w 151"/>
                <a:gd name="T43" fmla="*/ 74 h 137"/>
                <a:gd name="T44" fmla="*/ 30 w 151"/>
                <a:gd name="T45" fmla="*/ 73 h 137"/>
                <a:gd name="T46" fmla="*/ 33 w 151"/>
                <a:gd name="T47" fmla="*/ 71 h 137"/>
                <a:gd name="T48" fmla="*/ 61 w 151"/>
                <a:gd name="T49" fmla="*/ 48 h 137"/>
                <a:gd name="T50" fmla="*/ 26 w 151"/>
                <a:gd name="T51" fmla="*/ 68 h 137"/>
                <a:gd name="T52" fmla="*/ 25 w 151"/>
                <a:gd name="T53" fmla="*/ 67 h 137"/>
                <a:gd name="T54" fmla="*/ 13 w 151"/>
                <a:gd name="T55" fmla="*/ 65 h 137"/>
                <a:gd name="T56" fmla="*/ 15 w 151"/>
                <a:gd name="T57" fmla="*/ 50 h 137"/>
                <a:gd name="T58" fmla="*/ 14 w 151"/>
                <a:gd name="T59" fmla="*/ 50 h 137"/>
                <a:gd name="T60" fmla="*/ 15 w 151"/>
                <a:gd name="T61" fmla="*/ 54 h 137"/>
                <a:gd name="T62" fmla="*/ 123 w 151"/>
                <a:gd name="T63" fmla="*/ 0 h 137"/>
                <a:gd name="T64" fmla="*/ 75 w 151"/>
                <a:gd name="T65" fmla="*/ 35 h 137"/>
                <a:gd name="T66" fmla="*/ 110 w 151"/>
                <a:gd name="T67" fmla="*/ 18 h 137"/>
                <a:gd name="T68" fmla="*/ 86 w 151"/>
                <a:gd name="T69" fmla="*/ 36 h 137"/>
                <a:gd name="T70" fmla="*/ 101 w 151"/>
                <a:gd name="T71" fmla="*/ 32 h 137"/>
                <a:gd name="T72" fmla="*/ 24 w 151"/>
                <a:gd name="T73" fmla="*/ 83 h 137"/>
                <a:gd name="T74" fmla="*/ 117 w 151"/>
                <a:gd name="T75" fmla="*/ 30 h 137"/>
                <a:gd name="T76" fmla="*/ 117 w 151"/>
                <a:gd name="T77" fmla="*/ 30 h 137"/>
                <a:gd name="T78" fmla="*/ 53 w 151"/>
                <a:gd name="T79" fmla="*/ 85 h 137"/>
                <a:gd name="T80" fmla="*/ 129 w 151"/>
                <a:gd name="T81" fmla="*/ 42 h 137"/>
                <a:gd name="T82" fmla="*/ 129 w 151"/>
                <a:gd name="T83" fmla="*/ 43 h 137"/>
                <a:gd name="T84" fmla="*/ 118 w 151"/>
                <a:gd name="T85" fmla="*/ 52 h 137"/>
                <a:gd name="T86" fmla="*/ 118 w 151"/>
                <a:gd name="T87" fmla="*/ 53 h 137"/>
                <a:gd name="T88" fmla="*/ 144 w 151"/>
                <a:gd name="T89" fmla="*/ 52 h 137"/>
                <a:gd name="T90" fmla="*/ 145 w 151"/>
                <a:gd name="T91" fmla="*/ 52 h 137"/>
                <a:gd name="T92" fmla="*/ 80 w 151"/>
                <a:gd name="T93" fmla="*/ 98 h 137"/>
                <a:gd name="T94" fmla="*/ 150 w 151"/>
                <a:gd name="T95" fmla="*/ 58 h 137"/>
                <a:gd name="T96" fmla="*/ 151 w 151"/>
                <a:gd name="T97" fmla="*/ 58 h 137"/>
                <a:gd name="T98" fmla="*/ 147 w 151"/>
                <a:gd name="T99" fmla="*/ 61 h 137"/>
                <a:gd name="T100" fmla="*/ 131 w 151"/>
                <a:gd name="T101" fmla="*/ 86 h 137"/>
                <a:gd name="T102" fmla="*/ 107 w 151"/>
                <a:gd name="T103" fmla="*/ 120 h 137"/>
                <a:gd name="T104" fmla="*/ 146 w 151"/>
                <a:gd name="T105" fmla="*/ 98 h 137"/>
                <a:gd name="T106" fmla="*/ 146 w 151"/>
                <a:gd name="T107" fmla="*/ 99 h 137"/>
                <a:gd name="T108" fmla="*/ 134 w 151"/>
                <a:gd name="T109" fmla="*/ 124 h 137"/>
                <a:gd name="T110" fmla="*/ 134 w 151"/>
                <a:gd name="T111" fmla="*/ 125 h 137"/>
                <a:gd name="T112" fmla="*/ 135 w 151"/>
                <a:gd name="T113" fmla="*/ 128 h 137"/>
                <a:gd name="T114" fmla="*/ 130 w 151"/>
                <a:gd name="T115" fmla="*/ 134 h 137"/>
                <a:gd name="T116" fmla="*/ 126 w 151"/>
                <a:gd name="T117" fmla="*/ 137 h 137"/>
                <a:gd name="T118" fmla="*/ 131 w 151"/>
                <a:gd name="T1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137">
                  <a:moveTo>
                    <a:pt x="121" y="137"/>
                  </a:moveTo>
                  <a:cubicBezTo>
                    <a:pt x="121" y="137"/>
                    <a:pt x="121" y="137"/>
                    <a:pt x="121" y="137"/>
                  </a:cubicBezTo>
                  <a:cubicBezTo>
                    <a:pt x="121" y="137"/>
                    <a:pt x="121" y="137"/>
                    <a:pt x="121" y="137"/>
                  </a:cubicBezTo>
                  <a:cubicBezTo>
                    <a:pt x="121" y="137"/>
                    <a:pt x="121" y="137"/>
                    <a:pt x="121" y="136"/>
                  </a:cubicBezTo>
                  <a:cubicBezTo>
                    <a:pt x="121" y="136"/>
                    <a:pt x="121" y="136"/>
                    <a:pt x="121" y="136"/>
                  </a:cubicBezTo>
                  <a:cubicBezTo>
                    <a:pt x="121" y="136"/>
                    <a:pt x="121" y="136"/>
                    <a:pt x="121" y="136"/>
                  </a:cubicBezTo>
                  <a:cubicBezTo>
                    <a:pt x="121" y="136"/>
                    <a:pt x="122" y="135"/>
                    <a:pt x="125" y="132"/>
                  </a:cubicBezTo>
                  <a:cubicBezTo>
                    <a:pt x="127" y="130"/>
                    <a:pt x="129" y="128"/>
                    <a:pt x="131" y="126"/>
                  </a:cubicBezTo>
                  <a:cubicBezTo>
                    <a:pt x="117" y="134"/>
                    <a:pt x="117" y="134"/>
                    <a:pt x="117" y="134"/>
                  </a:cubicBezTo>
                  <a:cubicBezTo>
                    <a:pt x="117" y="135"/>
                    <a:pt x="116" y="135"/>
                    <a:pt x="116" y="134"/>
                  </a:cubicBezTo>
                  <a:cubicBezTo>
                    <a:pt x="116" y="134"/>
                    <a:pt x="116" y="134"/>
                    <a:pt x="116" y="134"/>
                  </a:cubicBezTo>
                  <a:cubicBezTo>
                    <a:pt x="123" y="126"/>
                    <a:pt x="139" y="106"/>
                    <a:pt x="144" y="100"/>
                  </a:cubicBezTo>
                  <a:cubicBezTo>
                    <a:pt x="105" y="122"/>
                    <a:pt x="105" y="122"/>
                    <a:pt x="105" y="122"/>
                  </a:cubicBezTo>
                  <a:cubicBezTo>
                    <a:pt x="105" y="122"/>
                    <a:pt x="105" y="122"/>
                    <a:pt x="105" y="122"/>
                  </a:cubicBezTo>
                  <a:cubicBezTo>
                    <a:pt x="105" y="122"/>
                    <a:pt x="105" y="122"/>
                    <a:pt x="105" y="122"/>
                  </a:cubicBezTo>
                  <a:cubicBezTo>
                    <a:pt x="105" y="122"/>
                    <a:pt x="105" y="122"/>
                    <a:pt x="105" y="121"/>
                  </a:cubicBezTo>
                  <a:cubicBezTo>
                    <a:pt x="105" y="121"/>
                    <a:pt x="105" y="121"/>
                    <a:pt x="105" y="121"/>
                  </a:cubicBezTo>
                  <a:cubicBezTo>
                    <a:pt x="105" y="121"/>
                    <a:pt x="105" y="121"/>
                    <a:pt x="105" y="121"/>
                  </a:cubicBezTo>
                  <a:cubicBezTo>
                    <a:pt x="106" y="120"/>
                    <a:pt x="108" y="117"/>
                    <a:pt x="115" y="107"/>
                  </a:cubicBezTo>
                  <a:cubicBezTo>
                    <a:pt x="121" y="100"/>
                    <a:pt x="127" y="91"/>
                    <a:pt x="130" y="87"/>
                  </a:cubicBezTo>
                  <a:cubicBezTo>
                    <a:pt x="71" y="121"/>
                    <a:pt x="71" y="121"/>
                    <a:pt x="71" y="121"/>
                  </a:cubicBezTo>
                  <a:cubicBezTo>
                    <a:pt x="71" y="121"/>
                    <a:pt x="71" y="121"/>
                    <a:pt x="71" y="121"/>
                  </a:cubicBezTo>
                  <a:cubicBezTo>
                    <a:pt x="71" y="121"/>
                    <a:pt x="71" y="120"/>
                    <a:pt x="71" y="120"/>
                  </a:cubicBezTo>
                  <a:cubicBezTo>
                    <a:pt x="72" y="120"/>
                    <a:pt x="129" y="74"/>
                    <a:pt x="146" y="61"/>
                  </a:cubicBezTo>
                  <a:cubicBezTo>
                    <a:pt x="135" y="68"/>
                    <a:pt x="106" y="84"/>
                    <a:pt x="81" y="99"/>
                  </a:cubicBezTo>
                  <a:cubicBezTo>
                    <a:pt x="65" y="108"/>
                    <a:pt x="50" y="117"/>
                    <a:pt x="38" y="123"/>
                  </a:cubicBezTo>
                  <a:cubicBezTo>
                    <a:pt x="33" y="127"/>
                    <a:pt x="28" y="129"/>
                    <a:pt x="24" y="131"/>
                  </a:cubicBezTo>
                  <a:cubicBezTo>
                    <a:pt x="22" y="133"/>
                    <a:pt x="20" y="134"/>
                    <a:pt x="20" y="134"/>
                  </a:cubicBezTo>
                  <a:cubicBezTo>
                    <a:pt x="19" y="134"/>
                    <a:pt x="19" y="134"/>
                    <a:pt x="19" y="134"/>
                  </a:cubicBezTo>
                  <a:cubicBezTo>
                    <a:pt x="19" y="134"/>
                    <a:pt x="19" y="134"/>
                    <a:pt x="19" y="134"/>
                  </a:cubicBezTo>
                  <a:cubicBezTo>
                    <a:pt x="19" y="134"/>
                    <a:pt x="19" y="134"/>
                    <a:pt x="19" y="134"/>
                  </a:cubicBezTo>
                  <a:cubicBezTo>
                    <a:pt x="18" y="134"/>
                    <a:pt x="19" y="134"/>
                    <a:pt x="19" y="134"/>
                  </a:cubicBezTo>
                  <a:cubicBezTo>
                    <a:pt x="135" y="57"/>
                    <a:pt x="135" y="57"/>
                    <a:pt x="135" y="57"/>
                  </a:cubicBezTo>
                  <a:cubicBezTo>
                    <a:pt x="114" y="69"/>
                    <a:pt x="57" y="103"/>
                    <a:pt x="24" y="122"/>
                  </a:cubicBezTo>
                  <a:cubicBezTo>
                    <a:pt x="24" y="122"/>
                    <a:pt x="24" y="122"/>
                    <a:pt x="24" y="122"/>
                  </a:cubicBezTo>
                  <a:cubicBezTo>
                    <a:pt x="24" y="122"/>
                    <a:pt x="24" y="122"/>
                    <a:pt x="24" y="122"/>
                  </a:cubicBezTo>
                  <a:cubicBezTo>
                    <a:pt x="23" y="122"/>
                    <a:pt x="23" y="121"/>
                    <a:pt x="24" y="121"/>
                  </a:cubicBezTo>
                  <a:cubicBezTo>
                    <a:pt x="24" y="121"/>
                    <a:pt x="24" y="121"/>
                    <a:pt x="24" y="121"/>
                  </a:cubicBezTo>
                  <a:cubicBezTo>
                    <a:pt x="24" y="121"/>
                    <a:pt x="24" y="121"/>
                    <a:pt x="24" y="121"/>
                  </a:cubicBezTo>
                  <a:cubicBezTo>
                    <a:pt x="25" y="120"/>
                    <a:pt x="29" y="117"/>
                    <a:pt x="38" y="110"/>
                  </a:cubicBezTo>
                  <a:cubicBezTo>
                    <a:pt x="47" y="104"/>
                    <a:pt x="59" y="95"/>
                    <a:pt x="71" y="87"/>
                  </a:cubicBezTo>
                  <a:cubicBezTo>
                    <a:pt x="88" y="74"/>
                    <a:pt x="106" y="61"/>
                    <a:pt x="114" y="55"/>
                  </a:cubicBezTo>
                  <a:cubicBezTo>
                    <a:pt x="102" y="61"/>
                    <a:pt x="72" y="79"/>
                    <a:pt x="51" y="92"/>
                  </a:cubicBezTo>
                  <a:cubicBezTo>
                    <a:pt x="25" y="107"/>
                    <a:pt x="25" y="107"/>
                    <a:pt x="24" y="107"/>
                  </a:cubicBezTo>
                  <a:cubicBezTo>
                    <a:pt x="24" y="107"/>
                    <a:pt x="24" y="107"/>
                    <a:pt x="24" y="107"/>
                  </a:cubicBezTo>
                  <a:cubicBezTo>
                    <a:pt x="24" y="107"/>
                    <a:pt x="24" y="107"/>
                    <a:pt x="24" y="106"/>
                  </a:cubicBezTo>
                  <a:cubicBezTo>
                    <a:pt x="24" y="106"/>
                    <a:pt x="24" y="106"/>
                    <a:pt x="24" y="106"/>
                  </a:cubicBezTo>
                  <a:cubicBezTo>
                    <a:pt x="24" y="106"/>
                    <a:pt x="24" y="106"/>
                    <a:pt x="24" y="106"/>
                  </a:cubicBezTo>
                  <a:cubicBezTo>
                    <a:pt x="25" y="105"/>
                    <a:pt x="29" y="103"/>
                    <a:pt x="40" y="96"/>
                  </a:cubicBezTo>
                  <a:cubicBezTo>
                    <a:pt x="49" y="91"/>
                    <a:pt x="61" y="83"/>
                    <a:pt x="76" y="74"/>
                  </a:cubicBezTo>
                  <a:cubicBezTo>
                    <a:pt x="87" y="67"/>
                    <a:pt x="98" y="61"/>
                    <a:pt x="107" y="55"/>
                  </a:cubicBezTo>
                  <a:cubicBezTo>
                    <a:pt x="92" y="64"/>
                    <a:pt x="72" y="76"/>
                    <a:pt x="54" y="86"/>
                  </a:cubicBezTo>
                  <a:cubicBezTo>
                    <a:pt x="10" y="112"/>
                    <a:pt x="2" y="116"/>
                    <a:pt x="1" y="117"/>
                  </a:cubicBezTo>
                  <a:cubicBezTo>
                    <a:pt x="1" y="117"/>
                    <a:pt x="1" y="117"/>
                    <a:pt x="1" y="117"/>
                  </a:cubicBezTo>
                  <a:cubicBezTo>
                    <a:pt x="1" y="117"/>
                    <a:pt x="1" y="117"/>
                    <a:pt x="1" y="117"/>
                  </a:cubicBezTo>
                  <a:cubicBezTo>
                    <a:pt x="1" y="117"/>
                    <a:pt x="0" y="117"/>
                    <a:pt x="0" y="117"/>
                  </a:cubicBezTo>
                  <a:cubicBezTo>
                    <a:pt x="0" y="117"/>
                    <a:pt x="0" y="117"/>
                    <a:pt x="0" y="117"/>
                  </a:cubicBezTo>
                  <a:cubicBezTo>
                    <a:pt x="0" y="117"/>
                    <a:pt x="0" y="116"/>
                    <a:pt x="0" y="116"/>
                  </a:cubicBezTo>
                  <a:cubicBezTo>
                    <a:pt x="35" y="91"/>
                    <a:pt x="96" y="46"/>
                    <a:pt x="112" y="33"/>
                  </a:cubicBezTo>
                  <a:cubicBezTo>
                    <a:pt x="81" y="52"/>
                    <a:pt x="18" y="88"/>
                    <a:pt x="16" y="88"/>
                  </a:cubicBezTo>
                  <a:cubicBezTo>
                    <a:pt x="16" y="88"/>
                    <a:pt x="16" y="88"/>
                    <a:pt x="16" y="88"/>
                  </a:cubicBezTo>
                  <a:cubicBezTo>
                    <a:pt x="16" y="88"/>
                    <a:pt x="16" y="88"/>
                    <a:pt x="16" y="88"/>
                  </a:cubicBezTo>
                  <a:cubicBezTo>
                    <a:pt x="16" y="87"/>
                    <a:pt x="16" y="87"/>
                    <a:pt x="29" y="79"/>
                  </a:cubicBezTo>
                  <a:cubicBezTo>
                    <a:pt x="37" y="73"/>
                    <a:pt x="48" y="66"/>
                    <a:pt x="59" y="59"/>
                  </a:cubicBezTo>
                  <a:cubicBezTo>
                    <a:pt x="69" y="53"/>
                    <a:pt x="79" y="46"/>
                    <a:pt x="86" y="41"/>
                  </a:cubicBezTo>
                  <a:cubicBezTo>
                    <a:pt x="30" y="74"/>
                    <a:pt x="30" y="74"/>
                    <a:pt x="30" y="74"/>
                  </a:cubicBezTo>
                  <a:cubicBezTo>
                    <a:pt x="30" y="74"/>
                    <a:pt x="30" y="74"/>
                    <a:pt x="30" y="74"/>
                  </a:cubicBezTo>
                  <a:cubicBezTo>
                    <a:pt x="30" y="74"/>
                    <a:pt x="30" y="74"/>
                    <a:pt x="30" y="74"/>
                  </a:cubicBezTo>
                  <a:cubicBezTo>
                    <a:pt x="29" y="74"/>
                    <a:pt x="29" y="73"/>
                    <a:pt x="30" y="73"/>
                  </a:cubicBezTo>
                  <a:cubicBezTo>
                    <a:pt x="30" y="73"/>
                    <a:pt x="30" y="73"/>
                    <a:pt x="30" y="73"/>
                  </a:cubicBezTo>
                  <a:cubicBezTo>
                    <a:pt x="30" y="73"/>
                    <a:pt x="30" y="73"/>
                    <a:pt x="30" y="73"/>
                  </a:cubicBezTo>
                  <a:cubicBezTo>
                    <a:pt x="31" y="73"/>
                    <a:pt x="32" y="72"/>
                    <a:pt x="33" y="71"/>
                  </a:cubicBezTo>
                  <a:cubicBezTo>
                    <a:pt x="36" y="69"/>
                    <a:pt x="39" y="67"/>
                    <a:pt x="43" y="64"/>
                  </a:cubicBezTo>
                  <a:cubicBezTo>
                    <a:pt x="61" y="52"/>
                    <a:pt x="94" y="30"/>
                    <a:pt x="106" y="22"/>
                  </a:cubicBezTo>
                  <a:cubicBezTo>
                    <a:pt x="97" y="27"/>
                    <a:pt x="77" y="38"/>
                    <a:pt x="61" y="48"/>
                  </a:cubicBezTo>
                  <a:cubicBezTo>
                    <a:pt x="32" y="64"/>
                    <a:pt x="27" y="67"/>
                    <a:pt x="26" y="68"/>
                  </a:cubicBezTo>
                  <a:cubicBezTo>
                    <a:pt x="26" y="68"/>
                    <a:pt x="26" y="68"/>
                    <a:pt x="26" y="68"/>
                  </a:cubicBezTo>
                  <a:cubicBezTo>
                    <a:pt x="26" y="68"/>
                    <a:pt x="26" y="68"/>
                    <a:pt x="26" y="68"/>
                  </a:cubicBezTo>
                  <a:cubicBezTo>
                    <a:pt x="25" y="68"/>
                    <a:pt x="25" y="68"/>
                    <a:pt x="25" y="68"/>
                  </a:cubicBezTo>
                  <a:cubicBezTo>
                    <a:pt x="25" y="68"/>
                    <a:pt x="25" y="68"/>
                    <a:pt x="25" y="68"/>
                  </a:cubicBezTo>
                  <a:cubicBezTo>
                    <a:pt x="25" y="68"/>
                    <a:pt x="25" y="67"/>
                    <a:pt x="25" y="67"/>
                  </a:cubicBezTo>
                  <a:cubicBezTo>
                    <a:pt x="53" y="48"/>
                    <a:pt x="103" y="14"/>
                    <a:pt x="118" y="4"/>
                  </a:cubicBezTo>
                  <a:cubicBezTo>
                    <a:pt x="102" y="13"/>
                    <a:pt x="45" y="46"/>
                    <a:pt x="13" y="65"/>
                  </a:cubicBezTo>
                  <a:cubicBezTo>
                    <a:pt x="13" y="65"/>
                    <a:pt x="13" y="65"/>
                    <a:pt x="13" y="65"/>
                  </a:cubicBezTo>
                  <a:cubicBezTo>
                    <a:pt x="12" y="65"/>
                    <a:pt x="12" y="65"/>
                    <a:pt x="12" y="65"/>
                  </a:cubicBezTo>
                  <a:cubicBezTo>
                    <a:pt x="12" y="64"/>
                    <a:pt x="12" y="64"/>
                    <a:pt x="14" y="54"/>
                  </a:cubicBezTo>
                  <a:cubicBezTo>
                    <a:pt x="15" y="52"/>
                    <a:pt x="15" y="51"/>
                    <a:pt x="15" y="50"/>
                  </a:cubicBezTo>
                  <a:cubicBezTo>
                    <a:pt x="14" y="51"/>
                    <a:pt x="14" y="51"/>
                    <a:pt x="14" y="51"/>
                  </a:cubicBezTo>
                  <a:cubicBezTo>
                    <a:pt x="14" y="51"/>
                    <a:pt x="14" y="51"/>
                    <a:pt x="14" y="50"/>
                  </a:cubicBezTo>
                  <a:cubicBezTo>
                    <a:pt x="13" y="50"/>
                    <a:pt x="14" y="50"/>
                    <a:pt x="14" y="50"/>
                  </a:cubicBezTo>
                  <a:cubicBezTo>
                    <a:pt x="16" y="49"/>
                    <a:pt x="16" y="49"/>
                    <a:pt x="16" y="49"/>
                  </a:cubicBezTo>
                  <a:cubicBezTo>
                    <a:pt x="16" y="49"/>
                    <a:pt x="16" y="49"/>
                    <a:pt x="16" y="49"/>
                  </a:cubicBezTo>
                  <a:cubicBezTo>
                    <a:pt x="17" y="49"/>
                    <a:pt x="17" y="49"/>
                    <a:pt x="15" y="54"/>
                  </a:cubicBezTo>
                  <a:cubicBezTo>
                    <a:pt x="15" y="57"/>
                    <a:pt x="14" y="62"/>
                    <a:pt x="13" y="63"/>
                  </a:cubicBezTo>
                  <a:cubicBezTo>
                    <a:pt x="54" y="39"/>
                    <a:pt x="121" y="0"/>
                    <a:pt x="123" y="0"/>
                  </a:cubicBezTo>
                  <a:cubicBezTo>
                    <a:pt x="123" y="0"/>
                    <a:pt x="123" y="0"/>
                    <a:pt x="123" y="0"/>
                  </a:cubicBezTo>
                  <a:cubicBezTo>
                    <a:pt x="123" y="0"/>
                    <a:pt x="123" y="0"/>
                    <a:pt x="123" y="0"/>
                  </a:cubicBezTo>
                  <a:cubicBezTo>
                    <a:pt x="124" y="1"/>
                    <a:pt x="124" y="1"/>
                    <a:pt x="108" y="12"/>
                  </a:cubicBezTo>
                  <a:cubicBezTo>
                    <a:pt x="100" y="17"/>
                    <a:pt x="89" y="25"/>
                    <a:pt x="75" y="35"/>
                  </a:cubicBezTo>
                  <a:cubicBezTo>
                    <a:pt x="59" y="45"/>
                    <a:pt x="44" y="55"/>
                    <a:pt x="35" y="62"/>
                  </a:cubicBezTo>
                  <a:cubicBezTo>
                    <a:pt x="42" y="58"/>
                    <a:pt x="51" y="52"/>
                    <a:pt x="60" y="47"/>
                  </a:cubicBezTo>
                  <a:cubicBezTo>
                    <a:pt x="102" y="22"/>
                    <a:pt x="109" y="18"/>
                    <a:pt x="110" y="18"/>
                  </a:cubicBezTo>
                  <a:cubicBezTo>
                    <a:pt x="110" y="18"/>
                    <a:pt x="110" y="18"/>
                    <a:pt x="110" y="18"/>
                  </a:cubicBezTo>
                  <a:cubicBezTo>
                    <a:pt x="111" y="18"/>
                    <a:pt x="111" y="18"/>
                    <a:pt x="111" y="18"/>
                  </a:cubicBezTo>
                  <a:cubicBezTo>
                    <a:pt x="111" y="19"/>
                    <a:pt x="111" y="19"/>
                    <a:pt x="86" y="36"/>
                  </a:cubicBezTo>
                  <a:cubicBezTo>
                    <a:pt x="72" y="46"/>
                    <a:pt x="55" y="57"/>
                    <a:pt x="43" y="65"/>
                  </a:cubicBezTo>
                  <a:cubicBezTo>
                    <a:pt x="43" y="65"/>
                    <a:pt x="42" y="66"/>
                    <a:pt x="41" y="67"/>
                  </a:cubicBezTo>
                  <a:cubicBezTo>
                    <a:pt x="101" y="32"/>
                    <a:pt x="101" y="32"/>
                    <a:pt x="101" y="32"/>
                  </a:cubicBezTo>
                  <a:cubicBezTo>
                    <a:pt x="102" y="32"/>
                    <a:pt x="102" y="32"/>
                    <a:pt x="102" y="32"/>
                  </a:cubicBezTo>
                  <a:cubicBezTo>
                    <a:pt x="102" y="32"/>
                    <a:pt x="102" y="32"/>
                    <a:pt x="102" y="33"/>
                  </a:cubicBezTo>
                  <a:cubicBezTo>
                    <a:pt x="79" y="47"/>
                    <a:pt x="40" y="73"/>
                    <a:pt x="24" y="83"/>
                  </a:cubicBezTo>
                  <a:cubicBezTo>
                    <a:pt x="43" y="73"/>
                    <a:pt x="94" y="42"/>
                    <a:pt x="116" y="29"/>
                  </a:cubicBezTo>
                  <a:cubicBezTo>
                    <a:pt x="116" y="29"/>
                    <a:pt x="117" y="29"/>
                    <a:pt x="117" y="29"/>
                  </a:cubicBezTo>
                  <a:cubicBezTo>
                    <a:pt x="117" y="29"/>
                    <a:pt x="117" y="29"/>
                    <a:pt x="117" y="30"/>
                  </a:cubicBezTo>
                  <a:cubicBezTo>
                    <a:pt x="117" y="30"/>
                    <a:pt x="117" y="30"/>
                    <a:pt x="117" y="30"/>
                  </a:cubicBezTo>
                  <a:cubicBezTo>
                    <a:pt x="117" y="30"/>
                    <a:pt x="117" y="30"/>
                    <a:pt x="117" y="30"/>
                  </a:cubicBezTo>
                  <a:cubicBezTo>
                    <a:pt x="117" y="30"/>
                    <a:pt x="117" y="30"/>
                    <a:pt x="117" y="30"/>
                  </a:cubicBezTo>
                  <a:cubicBezTo>
                    <a:pt x="115" y="32"/>
                    <a:pt x="105" y="40"/>
                    <a:pt x="59" y="74"/>
                  </a:cubicBezTo>
                  <a:cubicBezTo>
                    <a:pt x="38" y="90"/>
                    <a:pt x="16" y="105"/>
                    <a:pt x="6" y="113"/>
                  </a:cubicBezTo>
                  <a:cubicBezTo>
                    <a:pt x="16" y="108"/>
                    <a:pt x="34" y="97"/>
                    <a:pt x="53" y="85"/>
                  </a:cubicBezTo>
                  <a:cubicBezTo>
                    <a:pt x="110" y="53"/>
                    <a:pt x="126" y="43"/>
                    <a:pt x="129" y="42"/>
                  </a:cubicBezTo>
                  <a:cubicBezTo>
                    <a:pt x="129" y="42"/>
                    <a:pt x="129" y="42"/>
                    <a:pt x="129" y="42"/>
                  </a:cubicBezTo>
                  <a:cubicBezTo>
                    <a:pt x="129" y="42"/>
                    <a:pt x="129" y="42"/>
                    <a:pt x="129" y="42"/>
                  </a:cubicBezTo>
                  <a:cubicBezTo>
                    <a:pt x="129" y="42"/>
                    <a:pt x="129" y="42"/>
                    <a:pt x="129" y="42"/>
                  </a:cubicBezTo>
                  <a:cubicBezTo>
                    <a:pt x="129" y="42"/>
                    <a:pt x="130" y="42"/>
                    <a:pt x="130" y="42"/>
                  </a:cubicBezTo>
                  <a:cubicBezTo>
                    <a:pt x="130" y="42"/>
                    <a:pt x="130" y="43"/>
                    <a:pt x="129" y="43"/>
                  </a:cubicBezTo>
                  <a:cubicBezTo>
                    <a:pt x="107" y="56"/>
                    <a:pt x="73" y="77"/>
                    <a:pt x="50" y="91"/>
                  </a:cubicBezTo>
                  <a:cubicBezTo>
                    <a:pt x="50" y="91"/>
                    <a:pt x="50" y="91"/>
                    <a:pt x="51" y="91"/>
                  </a:cubicBezTo>
                  <a:cubicBezTo>
                    <a:pt x="101" y="61"/>
                    <a:pt x="117" y="52"/>
                    <a:pt x="118" y="52"/>
                  </a:cubicBezTo>
                  <a:cubicBezTo>
                    <a:pt x="118" y="52"/>
                    <a:pt x="118" y="52"/>
                    <a:pt x="118" y="52"/>
                  </a:cubicBezTo>
                  <a:cubicBezTo>
                    <a:pt x="118" y="52"/>
                    <a:pt x="118" y="52"/>
                    <a:pt x="118" y="52"/>
                  </a:cubicBezTo>
                  <a:cubicBezTo>
                    <a:pt x="119" y="53"/>
                    <a:pt x="119" y="53"/>
                    <a:pt x="118" y="53"/>
                  </a:cubicBezTo>
                  <a:cubicBezTo>
                    <a:pt x="92" y="72"/>
                    <a:pt x="48" y="104"/>
                    <a:pt x="31" y="117"/>
                  </a:cubicBezTo>
                  <a:cubicBezTo>
                    <a:pt x="74" y="92"/>
                    <a:pt x="137" y="54"/>
                    <a:pt x="144" y="52"/>
                  </a:cubicBezTo>
                  <a:cubicBezTo>
                    <a:pt x="144" y="52"/>
                    <a:pt x="144" y="52"/>
                    <a:pt x="144" y="52"/>
                  </a:cubicBezTo>
                  <a:cubicBezTo>
                    <a:pt x="144" y="52"/>
                    <a:pt x="144" y="52"/>
                    <a:pt x="144" y="52"/>
                  </a:cubicBezTo>
                  <a:cubicBezTo>
                    <a:pt x="144" y="52"/>
                    <a:pt x="144" y="51"/>
                    <a:pt x="144" y="51"/>
                  </a:cubicBezTo>
                  <a:cubicBezTo>
                    <a:pt x="145" y="52"/>
                    <a:pt x="145" y="52"/>
                    <a:pt x="145" y="52"/>
                  </a:cubicBezTo>
                  <a:cubicBezTo>
                    <a:pt x="145" y="52"/>
                    <a:pt x="145" y="52"/>
                    <a:pt x="145" y="52"/>
                  </a:cubicBezTo>
                  <a:cubicBezTo>
                    <a:pt x="32" y="126"/>
                    <a:pt x="32" y="126"/>
                    <a:pt x="32" y="126"/>
                  </a:cubicBezTo>
                  <a:cubicBezTo>
                    <a:pt x="44" y="119"/>
                    <a:pt x="62" y="108"/>
                    <a:pt x="80" y="98"/>
                  </a:cubicBezTo>
                  <a:cubicBezTo>
                    <a:pt x="138" y="64"/>
                    <a:pt x="148" y="59"/>
                    <a:pt x="150" y="58"/>
                  </a:cubicBezTo>
                  <a:cubicBezTo>
                    <a:pt x="150" y="58"/>
                    <a:pt x="150" y="58"/>
                    <a:pt x="150" y="58"/>
                  </a:cubicBezTo>
                  <a:cubicBezTo>
                    <a:pt x="150" y="58"/>
                    <a:pt x="150" y="58"/>
                    <a:pt x="150" y="58"/>
                  </a:cubicBezTo>
                  <a:cubicBezTo>
                    <a:pt x="151" y="57"/>
                    <a:pt x="151" y="57"/>
                    <a:pt x="151" y="58"/>
                  </a:cubicBezTo>
                  <a:cubicBezTo>
                    <a:pt x="151" y="58"/>
                    <a:pt x="151" y="58"/>
                    <a:pt x="151" y="58"/>
                  </a:cubicBezTo>
                  <a:cubicBezTo>
                    <a:pt x="151" y="58"/>
                    <a:pt x="151" y="58"/>
                    <a:pt x="151" y="58"/>
                  </a:cubicBezTo>
                  <a:cubicBezTo>
                    <a:pt x="151" y="58"/>
                    <a:pt x="151" y="58"/>
                    <a:pt x="151" y="58"/>
                  </a:cubicBezTo>
                  <a:cubicBezTo>
                    <a:pt x="151" y="58"/>
                    <a:pt x="151" y="58"/>
                    <a:pt x="151" y="58"/>
                  </a:cubicBezTo>
                  <a:cubicBezTo>
                    <a:pt x="150" y="59"/>
                    <a:pt x="149" y="60"/>
                    <a:pt x="147" y="61"/>
                  </a:cubicBezTo>
                  <a:cubicBezTo>
                    <a:pt x="76" y="117"/>
                    <a:pt x="76" y="117"/>
                    <a:pt x="76" y="117"/>
                  </a:cubicBezTo>
                  <a:cubicBezTo>
                    <a:pt x="131" y="86"/>
                    <a:pt x="131" y="86"/>
                    <a:pt x="131" y="86"/>
                  </a:cubicBezTo>
                  <a:cubicBezTo>
                    <a:pt x="131" y="86"/>
                    <a:pt x="131" y="86"/>
                    <a:pt x="131" y="86"/>
                  </a:cubicBezTo>
                  <a:cubicBezTo>
                    <a:pt x="131" y="86"/>
                    <a:pt x="132" y="86"/>
                    <a:pt x="132" y="86"/>
                  </a:cubicBezTo>
                  <a:cubicBezTo>
                    <a:pt x="132" y="86"/>
                    <a:pt x="132" y="86"/>
                    <a:pt x="116" y="108"/>
                  </a:cubicBezTo>
                  <a:cubicBezTo>
                    <a:pt x="112" y="113"/>
                    <a:pt x="109" y="118"/>
                    <a:pt x="107" y="120"/>
                  </a:cubicBezTo>
                  <a:cubicBezTo>
                    <a:pt x="145" y="98"/>
                    <a:pt x="145" y="98"/>
                    <a:pt x="145" y="98"/>
                  </a:cubicBezTo>
                  <a:cubicBezTo>
                    <a:pt x="145" y="98"/>
                    <a:pt x="146" y="98"/>
                    <a:pt x="146" y="98"/>
                  </a:cubicBezTo>
                  <a:cubicBezTo>
                    <a:pt x="146" y="98"/>
                    <a:pt x="146" y="98"/>
                    <a:pt x="146" y="98"/>
                  </a:cubicBezTo>
                  <a:cubicBezTo>
                    <a:pt x="146" y="98"/>
                    <a:pt x="146" y="98"/>
                    <a:pt x="146" y="99"/>
                  </a:cubicBezTo>
                  <a:cubicBezTo>
                    <a:pt x="146" y="99"/>
                    <a:pt x="146" y="99"/>
                    <a:pt x="146" y="99"/>
                  </a:cubicBezTo>
                  <a:cubicBezTo>
                    <a:pt x="146" y="99"/>
                    <a:pt x="146" y="99"/>
                    <a:pt x="146" y="99"/>
                  </a:cubicBezTo>
                  <a:cubicBezTo>
                    <a:pt x="145" y="100"/>
                    <a:pt x="140" y="106"/>
                    <a:pt x="119" y="132"/>
                  </a:cubicBezTo>
                  <a:cubicBezTo>
                    <a:pt x="133" y="124"/>
                    <a:pt x="133" y="124"/>
                    <a:pt x="133" y="124"/>
                  </a:cubicBezTo>
                  <a:cubicBezTo>
                    <a:pt x="134" y="124"/>
                    <a:pt x="134" y="124"/>
                    <a:pt x="134" y="124"/>
                  </a:cubicBezTo>
                  <a:cubicBezTo>
                    <a:pt x="134" y="124"/>
                    <a:pt x="134" y="124"/>
                    <a:pt x="134" y="125"/>
                  </a:cubicBezTo>
                  <a:cubicBezTo>
                    <a:pt x="134" y="125"/>
                    <a:pt x="134" y="125"/>
                    <a:pt x="134" y="125"/>
                  </a:cubicBezTo>
                  <a:cubicBezTo>
                    <a:pt x="134" y="125"/>
                    <a:pt x="134" y="125"/>
                    <a:pt x="134" y="125"/>
                  </a:cubicBezTo>
                  <a:cubicBezTo>
                    <a:pt x="133" y="125"/>
                    <a:pt x="131" y="127"/>
                    <a:pt x="126" y="133"/>
                  </a:cubicBezTo>
                  <a:cubicBezTo>
                    <a:pt x="125" y="134"/>
                    <a:pt x="124" y="134"/>
                    <a:pt x="124" y="135"/>
                  </a:cubicBezTo>
                  <a:cubicBezTo>
                    <a:pt x="135" y="128"/>
                    <a:pt x="135" y="128"/>
                    <a:pt x="135" y="128"/>
                  </a:cubicBezTo>
                  <a:cubicBezTo>
                    <a:pt x="135" y="128"/>
                    <a:pt x="135" y="128"/>
                    <a:pt x="135" y="129"/>
                  </a:cubicBezTo>
                  <a:cubicBezTo>
                    <a:pt x="135" y="129"/>
                    <a:pt x="135" y="129"/>
                    <a:pt x="135" y="129"/>
                  </a:cubicBezTo>
                  <a:cubicBezTo>
                    <a:pt x="130" y="134"/>
                    <a:pt x="130" y="134"/>
                    <a:pt x="130" y="134"/>
                  </a:cubicBezTo>
                  <a:cubicBezTo>
                    <a:pt x="130" y="134"/>
                    <a:pt x="130" y="134"/>
                    <a:pt x="130" y="134"/>
                  </a:cubicBezTo>
                  <a:cubicBezTo>
                    <a:pt x="130" y="134"/>
                    <a:pt x="130" y="135"/>
                    <a:pt x="130" y="135"/>
                  </a:cubicBezTo>
                  <a:cubicBezTo>
                    <a:pt x="126" y="137"/>
                    <a:pt x="126" y="137"/>
                    <a:pt x="126" y="137"/>
                  </a:cubicBezTo>
                  <a:cubicBezTo>
                    <a:pt x="125" y="137"/>
                    <a:pt x="125" y="137"/>
                    <a:pt x="125" y="137"/>
                  </a:cubicBezTo>
                  <a:cubicBezTo>
                    <a:pt x="125" y="137"/>
                    <a:pt x="125" y="137"/>
                    <a:pt x="125" y="136"/>
                  </a:cubicBezTo>
                  <a:cubicBezTo>
                    <a:pt x="131" y="132"/>
                    <a:pt x="131" y="132"/>
                    <a:pt x="131" y="132"/>
                  </a:cubicBezTo>
                  <a:cubicBezTo>
                    <a:pt x="121" y="137"/>
                    <a:pt x="121" y="137"/>
                    <a:pt x="121" y="137"/>
                  </a:cubicBezTo>
                  <a:cubicBezTo>
                    <a:pt x="121" y="137"/>
                    <a:pt x="121" y="137"/>
                    <a:pt x="121" y="1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3" name="橙子演示">
              <a:extLst>
                <a:ext uri="{FF2B5EF4-FFF2-40B4-BE49-F238E27FC236}">
                  <a16:creationId xmlns:a16="http://schemas.microsoft.com/office/drawing/2014/main" id="{0E2CF707-9833-4665-95C3-CD67E4D2F478}"/>
                </a:ext>
              </a:extLst>
            </p:cNvPr>
            <p:cNvSpPr/>
            <p:nvPr/>
          </p:nvSpPr>
          <p:spPr bwMode="auto">
            <a:xfrm>
              <a:off x="2022476" y="5624513"/>
              <a:ext cx="444500" cy="1190625"/>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5" name="橙子演示">
              <a:extLst>
                <a:ext uri="{FF2B5EF4-FFF2-40B4-BE49-F238E27FC236}">
                  <a16:creationId xmlns:a16="http://schemas.microsoft.com/office/drawing/2014/main" id="{8AE948A9-9C70-4B52-A6F8-8E5955DE0FF2}"/>
                </a:ext>
              </a:extLst>
            </p:cNvPr>
            <p:cNvSpPr>
              <a:spLocks noEditPoints="1"/>
            </p:cNvSpPr>
            <p:nvPr/>
          </p:nvSpPr>
          <p:spPr bwMode="auto">
            <a:xfrm>
              <a:off x="2025651" y="5602288"/>
              <a:ext cx="487363" cy="1592263"/>
            </a:xfrm>
            <a:custGeom>
              <a:avLst/>
              <a:gdLst>
                <a:gd name="T0" fmla="*/ 1 w 150"/>
                <a:gd name="T1" fmla="*/ 416 h 491"/>
                <a:gd name="T2" fmla="*/ 3 w 150"/>
                <a:gd name="T3" fmla="*/ 378 h 491"/>
                <a:gd name="T4" fmla="*/ 10 w 150"/>
                <a:gd name="T5" fmla="*/ 380 h 491"/>
                <a:gd name="T6" fmla="*/ 22 w 150"/>
                <a:gd name="T7" fmla="*/ 340 h 491"/>
                <a:gd name="T8" fmla="*/ 25 w 150"/>
                <a:gd name="T9" fmla="*/ 285 h 491"/>
                <a:gd name="T10" fmla="*/ 48 w 150"/>
                <a:gd name="T11" fmla="*/ 179 h 491"/>
                <a:gd name="T12" fmla="*/ 49 w 150"/>
                <a:gd name="T13" fmla="*/ 115 h 491"/>
                <a:gd name="T14" fmla="*/ 43 w 150"/>
                <a:gd name="T15" fmla="*/ 116 h 491"/>
                <a:gd name="T16" fmla="*/ 27 w 150"/>
                <a:gd name="T17" fmla="*/ 124 h 491"/>
                <a:gd name="T18" fmla="*/ 25 w 150"/>
                <a:gd name="T19" fmla="*/ 75 h 491"/>
                <a:gd name="T20" fmla="*/ 35 w 150"/>
                <a:gd name="T21" fmla="*/ 58 h 491"/>
                <a:gd name="T22" fmla="*/ 53 w 150"/>
                <a:gd name="T23" fmla="*/ 50 h 491"/>
                <a:gd name="T24" fmla="*/ 61 w 150"/>
                <a:gd name="T25" fmla="*/ 27 h 491"/>
                <a:gd name="T26" fmla="*/ 69 w 150"/>
                <a:gd name="T27" fmla="*/ 18 h 491"/>
                <a:gd name="T28" fmla="*/ 105 w 150"/>
                <a:gd name="T29" fmla="*/ 9 h 491"/>
                <a:gd name="T30" fmla="*/ 132 w 150"/>
                <a:gd name="T31" fmla="*/ 67 h 491"/>
                <a:gd name="T32" fmla="*/ 134 w 150"/>
                <a:gd name="T33" fmla="*/ 73 h 491"/>
                <a:gd name="T34" fmla="*/ 138 w 150"/>
                <a:gd name="T35" fmla="*/ 112 h 491"/>
                <a:gd name="T36" fmla="*/ 132 w 150"/>
                <a:gd name="T37" fmla="*/ 154 h 491"/>
                <a:gd name="T38" fmla="*/ 131 w 150"/>
                <a:gd name="T39" fmla="*/ 199 h 491"/>
                <a:gd name="T40" fmla="*/ 107 w 150"/>
                <a:gd name="T41" fmla="*/ 332 h 491"/>
                <a:gd name="T42" fmla="*/ 100 w 150"/>
                <a:gd name="T43" fmla="*/ 361 h 491"/>
                <a:gd name="T44" fmla="*/ 116 w 150"/>
                <a:gd name="T45" fmla="*/ 396 h 491"/>
                <a:gd name="T46" fmla="*/ 133 w 150"/>
                <a:gd name="T47" fmla="*/ 386 h 491"/>
                <a:gd name="T48" fmla="*/ 132 w 150"/>
                <a:gd name="T49" fmla="*/ 430 h 491"/>
                <a:gd name="T50" fmla="*/ 144 w 150"/>
                <a:gd name="T51" fmla="*/ 472 h 491"/>
                <a:gd name="T52" fmla="*/ 115 w 150"/>
                <a:gd name="T53" fmla="*/ 473 h 491"/>
                <a:gd name="T54" fmla="*/ 62 w 150"/>
                <a:gd name="T55" fmla="*/ 469 h 491"/>
                <a:gd name="T56" fmla="*/ 12 w 150"/>
                <a:gd name="T57" fmla="*/ 490 h 491"/>
                <a:gd name="T58" fmla="*/ 15 w 150"/>
                <a:gd name="T59" fmla="*/ 459 h 491"/>
                <a:gd name="T60" fmla="*/ 13 w 150"/>
                <a:gd name="T61" fmla="*/ 459 h 491"/>
                <a:gd name="T62" fmla="*/ 11 w 150"/>
                <a:gd name="T63" fmla="*/ 490 h 491"/>
                <a:gd name="T64" fmla="*/ 61 w 150"/>
                <a:gd name="T65" fmla="*/ 469 h 491"/>
                <a:gd name="T66" fmla="*/ 115 w 150"/>
                <a:gd name="T67" fmla="*/ 473 h 491"/>
                <a:gd name="T68" fmla="*/ 143 w 150"/>
                <a:gd name="T69" fmla="*/ 473 h 491"/>
                <a:gd name="T70" fmla="*/ 131 w 150"/>
                <a:gd name="T71" fmla="*/ 430 h 491"/>
                <a:gd name="T72" fmla="*/ 132 w 150"/>
                <a:gd name="T73" fmla="*/ 386 h 491"/>
                <a:gd name="T74" fmla="*/ 112 w 150"/>
                <a:gd name="T75" fmla="*/ 398 h 491"/>
                <a:gd name="T76" fmla="*/ 99 w 150"/>
                <a:gd name="T77" fmla="*/ 361 h 491"/>
                <a:gd name="T78" fmla="*/ 106 w 150"/>
                <a:gd name="T79" fmla="*/ 331 h 491"/>
                <a:gd name="T80" fmla="*/ 130 w 150"/>
                <a:gd name="T81" fmla="*/ 188 h 491"/>
                <a:gd name="T82" fmla="*/ 131 w 150"/>
                <a:gd name="T83" fmla="*/ 154 h 491"/>
                <a:gd name="T84" fmla="*/ 137 w 150"/>
                <a:gd name="T85" fmla="*/ 112 h 491"/>
                <a:gd name="T86" fmla="*/ 134 w 150"/>
                <a:gd name="T87" fmla="*/ 75 h 491"/>
                <a:gd name="T88" fmla="*/ 130 w 150"/>
                <a:gd name="T89" fmla="*/ 57 h 491"/>
                <a:gd name="T90" fmla="*/ 84 w 150"/>
                <a:gd name="T91" fmla="*/ 19 h 491"/>
                <a:gd name="T92" fmla="*/ 61 w 150"/>
                <a:gd name="T93" fmla="*/ 19 h 491"/>
                <a:gd name="T94" fmla="*/ 61 w 150"/>
                <a:gd name="T95" fmla="*/ 39 h 491"/>
                <a:gd name="T96" fmla="*/ 47 w 150"/>
                <a:gd name="T97" fmla="*/ 56 h 491"/>
                <a:gd name="T98" fmla="*/ 23 w 150"/>
                <a:gd name="T99" fmla="*/ 59 h 491"/>
                <a:gd name="T100" fmla="*/ 29 w 150"/>
                <a:gd name="T101" fmla="*/ 108 h 491"/>
                <a:gd name="T102" fmla="*/ 35 w 150"/>
                <a:gd name="T103" fmla="*/ 121 h 491"/>
                <a:gd name="T104" fmla="*/ 51 w 150"/>
                <a:gd name="T105" fmla="*/ 110 h 491"/>
                <a:gd name="T106" fmla="*/ 52 w 150"/>
                <a:gd name="T107" fmla="*/ 158 h 491"/>
                <a:gd name="T108" fmla="*/ 27 w 150"/>
                <a:gd name="T109" fmla="*/ 285 h 491"/>
                <a:gd name="T110" fmla="*/ 23 w 150"/>
                <a:gd name="T111" fmla="*/ 312 h 491"/>
                <a:gd name="T112" fmla="*/ 16 w 150"/>
                <a:gd name="T113" fmla="*/ 386 h 491"/>
                <a:gd name="T114" fmla="*/ 7 w 150"/>
                <a:gd name="T115" fmla="*/ 366 h 491"/>
                <a:gd name="T116" fmla="*/ 0 w 150"/>
                <a:gd name="T117" fmla="*/ 403 h 491"/>
                <a:gd name="T118" fmla="*/ 8 w 150"/>
                <a:gd name="T119" fmla="*/ 45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491">
                  <a:moveTo>
                    <a:pt x="8" y="466"/>
                  </a:moveTo>
                  <a:cubicBezTo>
                    <a:pt x="8" y="464"/>
                    <a:pt x="8" y="462"/>
                    <a:pt x="8" y="459"/>
                  </a:cubicBezTo>
                  <a:cubicBezTo>
                    <a:pt x="8" y="457"/>
                    <a:pt x="8" y="455"/>
                    <a:pt x="8" y="453"/>
                  </a:cubicBezTo>
                  <a:cubicBezTo>
                    <a:pt x="7" y="449"/>
                    <a:pt x="7" y="445"/>
                    <a:pt x="6" y="441"/>
                  </a:cubicBezTo>
                  <a:cubicBezTo>
                    <a:pt x="5" y="437"/>
                    <a:pt x="4" y="432"/>
                    <a:pt x="3" y="428"/>
                  </a:cubicBezTo>
                  <a:cubicBezTo>
                    <a:pt x="2" y="424"/>
                    <a:pt x="2" y="420"/>
                    <a:pt x="1" y="416"/>
                  </a:cubicBezTo>
                  <a:cubicBezTo>
                    <a:pt x="1" y="414"/>
                    <a:pt x="0" y="412"/>
                    <a:pt x="0" y="410"/>
                  </a:cubicBezTo>
                  <a:cubicBezTo>
                    <a:pt x="0" y="407"/>
                    <a:pt x="0" y="405"/>
                    <a:pt x="0" y="403"/>
                  </a:cubicBezTo>
                  <a:cubicBezTo>
                    <a:pt x="0" y="401"/>
                    <a:pt x="0" y="399"/>
                    <a:pt x="0" y="397"/>
                  </a:cubicBezTo>
                  <a:cubicBezTo>
                    <a:pt x="0" y="395"/>
                    <a:pt x="0" y="393"/>
                    <a:pt x="0" y="391"/>
                  </a:cubicBezTo>
                  <a:cubicBezTo>
                    <a:pt x="0" y="388"/>
                    <a:pt x="1" y="386"/>
                    <a:pt x="1" y="384"/>
                  </a:cubicBezTo>
                  <a:cubicBezTo>
                    <a:pt x="2" y="382"/>
                    <a:pt x="2" y="380"/>
                    <a:pt x="3" y="378"/>
                  </a:cubicBezTo>
                  <a:cubicBezTo>
                    <a:pt x="3" y="376"/>
                    <a:pt x="4" y="374"/>
                    <a:pt x="4" y="372"/>
                  </a:cubicBezTo>
                  <a:cubicBezTo>
                    <a:pt x="6" y="366"/>
                    <a:pt x="6" y="366"/>
                    <a:pt x="6" y="366"/>
                  </a:cubicBezTo>
                  <a:cubicBezTo>
                    <a:pt x="7" y="365"/>
                    <a:pt x="7" y="365"/>
                    <a:pt x="7" y="365"/>
                  </a:cubicBezTo>
                  <a:cubicBezTo>
                    <a:pt x="7" y="366"/>
                    <a:pt x="7" y="366"/>
                    <a:pt x="7" y="366"/>
                  </a:cubicBezTo>
                  <a:cubicBezTo>
                    <a:pt x="7" y="369"/>
                    <a:pt x="8" y="372"/>
                    <a:pt x="8" y="376"/>
                  </a:cubicBezTo>
                  <a:cubicBezTo>
                    <a:pt x="9" y="377"/>
                    <a:pt x="9" y="379"/>
                    <a:pt x="10" y="380"/>
                  </a:cubicBezTo>
                  <a:cubicBezTo>
                    <a:pt x="10" y="382"/>
                    <a:pt x="11" y="383"/>
                    <a:pt x="13" y="383"/>
                  </a:cubicBezTo>
                  <a:cubicBezTo>
                    <a:pt x="14" y="384"/>
                    <a:pt x="15" y="384"/>
                    <a:pt x="17" y="385"/>
                  </a:cubicBezTo>
                  <a:cubicBezTo>
                    <a:pt x="18" y="386"/>
                    <a:pt x="19" y="387"/>
                    <a:pt x="20" y="388"/>
                  </a:cubicBezTo>
                  <a:cubicBezTo>
                    <a:pt x="23" y="391"/>
                    <a:pt x="25" y="393"/>
                    <a:pt x="26" y="396"/>
                  </a:cubicBezTo>
                  <a:cubicBezTo>
                    <a:pt x="26" y="396"/>
                    <a:pt x="26" y="396"/>
                    <a:pt x="26" y="396"/>
                  </a:cubicBezTo>
                  <a:cubicBezTo>
                    <a:pt x="23" y="378"/>
                    <a:pt x="22" y="359"/>
                    <a:pt x="22" y="340"/>
                  </a:cubicBezTo>
                  <a:cubicBezTo>
                    <a:pt x="22" y="331"/>
                    <a:pt x="22" y="322"/>
                    <a:pt x="22" y="312"/>
                  </a:cubicBezTo>
                  <a:cubicBezTo>
                    <a:pt x="22" y="308"/>
                    <a:pt x="23" y="303"/>
                    <a:pt x="23" y="298"/>
                  </a:cubicBezTo>
                  <a:cubicBezTo>
                    <a:pt x="23" y="296"/>
                    <a:pt x="24" y="294"/>
                    <a:pt x="24" y="291"/>
                  </a:cubicBezTo>
                  <a:cubicBezTo>
                    <a:pt x="24" y="290"/>
                    <a:pt x="24" y="289"/>
                    <a:pt x="24" y="288"/>
                  </a:cubicBezTo>
                  <a:cubicBezTo>
                    <a:pt x="25" y="287"/>
                    <a:pt x="25" y="287"/>
                    <a:pt x="25" y="286"/>
                  </a:cubicBezTo>
                  <a:cubicBezTo>
                    <a:pt x="25" y="286"/>
                    <a:pt x="25" y="286"/>
                    <a:pt x="25" y="285"/>
                  </a:cubicBezTo>
                  <a:cubicBezTo>
                    <a:pt x="25" y="285"/>
                    <a:pt x="26" y="285"/>
                    <a:pt x="26" y="284"/>
                  </a:cubicBezTo>
                  <a:cubicBezTo>
                    <a:pt x="26" y="285"/>
                    <a:pt x="26" y="285"/>
                    <a:pt x="26" y="285"/>
                  </a:cubicBezTo>
                  <a:cubicBezTo>
                    <a:pt x="27" y="278"/>
                    <a:pt x="28" y="271"/>
                    <a:pt x="30" y="264"/>
                  </a:cubicBezTo>
                  <a:cubicBezTo>
                    <a:pt x="31" y="256"/>
                    <a:pt x="32" y="249"/>
                    <a:pt x="34" y="242"/>
                  </a:cubicBezTo>
                  <a:cubicBezTo>
                    <a:pt x="37" y="228"/>
                    <a:pt x="41" y="214"/>
                    <a:pt x="44" y="200"/>
                  </a:cubicBezTo>
                  <a:cubicBezTo>
                    <a:pt x="45" y="193"/>
                    <a:pt x="47" y="186"/>
                    <a:pt x="48" y="179"/>
                  </a:cubicBezTo>
                  <a:cubicBezTo>
                    <a:pt x="49" y="176"/>
                    <a:pt x="50" y="172"/>
                    <a:pt x="50" y="169"/>
                  </a:cubicBezTo>
                  <a:cubicBezTo>
                    <a:pt x="50" y="165"/>
                    <a:pt x="51" y="162"/>
                    <a:pt x="51" y="158"/>
                  </a:cubicBezTo>
                  <a:cubicBezTo>
                    <a:pt x="51" y="154"/>
                    <a:pt x="52" y="151"/>
                    <a:pt x="52" y="147"/>
                  </a:cubicBezTo>
                  <a:cubicBezTo>
                    <a:pt x="52" y="144"/>
                    <a:pt x="52" y="140"/>
                    <a:pt x="52" y="136"/>
                  </a:cubicBezTo>
                  <a:cubicBezTo>
                    <a:pt x="51" y="133"/>
                    <a:pt x="51" y="129"/>
                    <a:pt x="51" y="126"/>
                  </a:cubicBezTo>
                  <a:cubicBezTo>
                    <a:pt x="49" y="115"/>
                    <a:pt x="49" y="115"/>
                    <a:pt x="49" y="115"/>
                  </a:cubicBezTo>
                  <a:cubicBezTo>
                    <a:pt x="49" y="115"/>
                    <a:pt x="49" y="115"/>
                    <a:pt x="49" y="115"/>
                  </a:cubicBezTo>
                  <a:cubicBezTo>
                    <a:pt x="49" y="115"/>
                    <a:pt x="49" y="115"/>
                    <a:pt x="49" y="115"/>
                  </a:cubicBezTo>
                  <a:cubicBezTo>
                    <a:pt x="50" y="113"/>
                    <a:pt x="50" y="112"/>
                    <a:pt x="50" y="110"/>
                  </a:cubicBezTo>
                  <a:cubicBezTo>
                    <a:pt x="50" y="110"/>
                    <a:pt x="50" y="109"/>
                    <a:pt x="50" y="109"/>
                  </a:cubicBezTo>
                  <a:cubicBezTo>
                    <a:pt x="50" y="109"/>
                    <a:pt x="49" y="109"/>
                    <a:pt x="49" y="109"/>
                  </a:cubicBezTo>
                  <a:cubicBezTo>
                    <a:pt x="47" y="111"/>
                    <a:pt x="45" y="114"/>
                    <a:pt x="43" y="116"/>
                  </a:cubicBezTo>
                  <a:cubicBezTo>
                    <a:pt x="41" y="118"/>
                    <a:pt x="39" y="121"/>
                    <a:pt x="36" y="122"/>
                  </a:cubicBezTo>
                  <a:cubicBezTo>
                    <a:pt x="35" y="123"/>
                    <a:pt x="34" y="124"/>
                    <a:pt x="32" y="125"/>
                  </a:cubicBezTo>
                  <a:cubicBezTo>
                    <a:pt x="31" y="125"/>
                    <a:pt x="31" y="125"/>
                    <a:pt x="30" y="125"/>
                  </a:cubicBezTo>
                  <a:cubicBezTo>
                    <a:pt x="29" y="125"/>
                    <a:pt x="28" y="125"/>
                    <a:pt x="28" y="125"/>
                  </a:cubicBezTo>
                  <a:cubicBezTo>
                    <a:pt x="27" y="125"/>
                    <a:pt x="27" y="125"/>
                    <a:pt x="27" y="125"/>
                  </a:cubicBezTo>
                  <a:cubicBezTo>
                    <a:pt x="27" y="124"/>
                    <a:pt x="27" y="124"/>
                    <a:pt x="27" y="124"/>
                  </a:cubicBezTo>
                  <a:cubicBezTo>
                    <a:pt x="27" y="116"/>
                    <a:pt x="27" y="116"/>
                    <a:pt x="27" y="116"/>
                  </a:cubicBezTo>
                  <a:cubicBezTo>
                    <a:pt x="27" y="113"/>
                    <a:pt x="28" y="111"/>
                    <a:pt x="27" y="108"/>
                  </a:cubicBezTo>
                  <a:cubicBezTo>
                    <a:pt x="27" y="100"/>
                    <a:pt x="27" y="100"/>
                    <a:pt x="27" y="100"/>
                  </a:cubicBezTo>
                  <a:cubicBezTo>
                    <a:pt x="27" y="97"/>
                    <a:pt x="27" y="94"/>
                    <a:pt x="27" y="91"/>
                  </a:cubicBezTo>
                  <a:cubicBezTo>
                    <a:pt x="26" y="83"/>
                    <a:pt x="26" y="83"/>
                    <a:pt x="26" y="83"/>
                  </a:cubicBezTo>
                  <a:cubicBezTo>
                    <a:pt x="25" y="80"/>
                    <a:pt x="25" y="77"/>
                    <a:pt x="25" y="75"/>
                  </a:cubicBezTo>
                  <a:cubicBezTo>
                    <a:pt x="22" y="58"/>
                    <a:pt x="22" y="58"/>
                    <a:pt x="22" y="58"/>
                  </a:cubicBezTo>
                  <a:cubicBezTo>
                    <a:pt x="22" y="57"/>
                    <a:pt x="22" y="57"/>
                    <a:pt x="22" y="57"/>
                  </a:cubicBezTo>
                  <a:cubicBezTo>
                    <a:pt x="23" y="57"/>
                    <a:pt x="23" y="57"/>
                    <a:pt x="23" y="57"/>
                  </a:cubicBezTo>
                  <a:cubicBezTo>
                    <a:pt x="27" y="58"/>
                    <a:pt x="27" y="58"/>
                    <a:pt x="27" y="58"/>
                  </a:cubicBezTo>
                  <a:cubicBezTo>
                    <a:pt x="31" y="58"/>
                    <a:pt x="31" y="58"/>
                    <a:pt x="31" y="58"/>
                  </a:cubicBezTo>
                  <a:cubicBezTo>
                    <a:pt x="33" y="58"/>
                    <a:pt x="34" y="58"/>
                    <a:pt x="35" y="58"/>
                  </a:cubicBezTo>
                  <a:cubicBezTo>
                    <a:pt x="37" y="58"/>
                    <a:pt x="38" y="58"/>
                    <a:pt x="39" y="57"/>
                  </a:cubicBezTo>
                  <a:cubicBezTo>
                    <a:pt x="41" y="57"/>
                    <a:pt x="42" y="57"/>
                    <a:pt x="43" y="56"/>
                  </a:cubicBezTo>
                  <a:cubicBezTo>
                    <a:pt x="44" y="56"/>
                    <a:pt x="46" y="55"/>
                    <a:pt x="47" y="54"/>
                  </a:cubicBezTo>
                  <a:cubicBezTo>
                    <a:pt x="49" y="53"/>
                    <a:pt x="49" y="53"/>
                    <a:pt x="49" y="53"/>
                  </a:cubicBezTo>
                  <a:cubicBezTo>
                    <a:pt x="50" y="52"/>
                    <a:pt x="50" y="52"/>
                    <a:pt x="50" y="52"/>
                  </a:cubicBezTo>
                  <a:cubicBezTo>
                    <a:pt x="51" y="51"/>
                    <a:pt x="52" y="50"/>
                    <a:pt x="53" y="50"/>
                  </a:cubicBezTo>
                  <a:cubicBezTo>
                    <a:pt x="54" y="49"/>
                    <a:pt x="55" y="47"/>
                    <a:pt x="56" y="46"/>
                  </a:cubicBezTo>
                  <a:cubicBezTo>
                    <a:pt x="56" y="45"/>
                    <a:pt x="57" y="44"/>
                    <a:pt x="58" y="43"/>
                  </a:cubicBezTo>
                  <a:cubicBezTo>
                    <a:pt x="58" y="42"/>
                    <a:pt x="59" y="40"/>
                    <a:pt x="59" y="39"/>
                  </a:cubicBezTo>
                  <a:cubicBezTo>
                    <a:pt x="60" y="38"/>
                    <a:pt x="60" y="36"/>
                    <a:pt x="60" y="35"/>
                  </a:cubicBezTo>
                  <a:cubicBezTo>
                    <a:pt x="61" y="34"/>
                    <a:pt x="61" y="32"/>
                    <a:pt x="61" y="31"/>
                  </a:cubicBezTo>
                  <a:cubicBezTo>
                    <a:pt x="61" y="29"/>
                    <a:pt x="61" y="28"/>
                    <a:pt x="61" y="27"/>
                  </a:cubicBezTo>
                  <a:cubicBezTo>
                    <a:pt x="61" y="25"/>
                    <a:pt x="61" y="24"/>
                    <a:pt x="61" y="22"/>
                  </a:cubicBezTo>
                  <a:cubicBezTo>
                    <a:pt x="61" y="18"/>
                    <a:pt x="61" y="18"/>
                    <a:pt x="61" y="18"/>
                  </a:cubicBezTo>
                  <a:cubicBezTo>
                    <a:pt x="60" y="17"/>
                    <a:pt x="60" y="17"/>
                    <a:pt x="60" y="17"/>
                  </a:cubicBezTo>
                  <a:cubicBezTo>
                    <a:pt x="61" y="17"/>
                    <a:pt x="61" y="17"/>
                    <a:pt x="61" y="17"/>
                  </a:cubicBezTo>
                  <a:cubicBezTo>
                    <a:pt x="65" y="18"/>
                    <a:pt x="65" y="18"/>
                    <a:pt x="65" y="18"/>
                  </a:cubicBezTo>
                  <a:cubicBezTo>
                    <a:pt x="66" y="18"/>
                    <a:pt x="68" y="18"/>
                    <a:pt x="69" y="18"/>
                  </a:cubicBezTo>
                  <a:cubicBezTo>
                    <a:pt x="70" y="19"/>
                    <a:pt x="72" y="19"/>
                    <a:pt x="73" y="19"/>
                  </a:cubicBezTo>
                  <a:cubicBezTo>
                    <a:pt x="74" y="19"/>
                    <a:pt x="75" y="19"/>
                    <a:pt x="77" y="18"/>
                  </a:cubicBezTo>
                  <a:cubicBezTo>
                    <a:pt x="78" y="18"/>
                    <a:pt x="79" y="18"/>
                    <a:pt x="80" y="18"/>
                  </a:cubicBezTo>
                  <a:cubicBezTo>
                    <a:pt x="84" y="17"/>
                    <a:pt x="84" y="17"/>
                    <a:pt x="84" y="17"/>
                  </a:cubicBezTo>
                  <a:cubicBezTo>
                    <a:pt x="87" y="17"/>
                    <a:pt x="89" y="16"/>
                    <a:pt x="92" y="15"/>
                  </a:cubicBezTo>
                  <a:cubicBezTo>
                    <a:pt x="96" y="14"/>
                    <a:pt x="101" y="11"/>
                    <a:pt x="105" y="9"/>
                  </a:cubicBezTo>
                  <a:cubicBezTo>
                    <a:pt x="110" y="6"/>
                    <a:pt x="114" y="3"/>
                    <a:pt x="119" y="1"/>
                  </a:cubicBezTo>
                  <a:cubicBezTo>
                    <a:pt x="120" y="0"/>
                    <a:pt x="120" y="0"/>
                    <a:pt x="120" y="0"/>
                  </a:cubicBezTo>
                  <a:cubicBezTo>
                    <a:pt x="120" y="1"/>
                    <a:pt x="120" y="1"/>
                    <a:pt x="120" y="1"/>
                  </a:cubicBezTo>
                  <a:cubicBezTo>
                    <a:pt x="126" y="12"/>
                    <a:pt x="129" y="25"/>
                    <a:pt x="130" y="38"/>
                  </a:cubicBezTo>
                  <a:cubicBezTo>
                    <a:pt x="131" y="44"/>
                    <a:pt x="132" y="51"/>
                    <a:pt x="132" y="57"/>
                  </a:cubicBezTo>
                  <a:cubicBezTo>
                    <a:pt x="132" y="67"/>
                    <a:pt x="132" y="67"/>
                    <a:pt x="132" y="67"/>
                  </a:cubicBezTo>
                  <a:cubicBezTo>
                    <a:pt x="132" y="69"/>
                    <a:pt x="132" y="70"/>
                    <a:pt x="133" y="72"/>
                  </a:cubicBezTo>
                  <a:cubicBezTo>
                    <a:pt x="133" y="73"/>
                    <a:pt x="133" y="73"/>
                    <a:pt x="133" y="74"/>
                  </a:cubicBezTo>
                  <a:cubicBezTo>
                    <a:pt x="133" y="74"/>
                    <a:pt x="133" y="75"/>
                    <a:pt x="133" y="75"/>
                  </a:cubicBezTo>
                  <a:cubicBezTo>
                    <a:pt x="133" y="75"/>
                    <a:pt x="133" y="74"/>
                    <a:pt x="133" y="75"/>
                  </a:cubicBezTo>
                  <a:cubicBezTo>
                    <a:pt x="133" y="74"/>
                    <a:pt x="133" y="74"/>
                    <a:pt x="133" y="74"/>
                  </a:cubicBezTo>
                  <a:cubicBezTo>
                    <a:pt x="134" y="73"/>
                    <a:pt x="134" y="73"/>
                    <a:pt x="134" y="73"/>
                  </a:cubicBezTo>
                  <a:cubicBezTo>
                    <a:pt x="135" y="75"/>
                    <a:pt x="135" y="75"/>
                    <a:pt x="135" y="75"/>
                  </a:cubicBezTo>
                  <a:cubicBezTo>
                    <a:pt x="136" y="85"/>
                    <a:pt x="136" y="85"/>
                    <a:pt x="136" y="85"/>
                  </a:cubicBezTo>
                  <a:cubicBezTo>
                    <a:pt x="137" y="88"/>
                    <a:pt x="137" y="91"/>
                    <a:pt x="137" y="95"/>
                  </a:cubicBezTo>
                  <a:cubicBezTo>
                    <a:pt x="138" y="98"/>
                    <a:pt x="138" y="101"/>
                    <a:pt x="138" y="105"/>
                  </a:cubicBezTo>
                  <a:cubicBezTo>
                    <a:pt x="138" y="110"/>
                    <a:pt x="138" y="110"/>
                    <a:pt x="138" y="110"/>
                  </a:cubicBezTo>
                  <a:cubicBezTo>
                    <a:pt x="138" y="112"/>
                    <a:pt x="138" y="112"/>
                    <a:pt x="138" y="112"/>
                  </a:cubicBezTo>
                  <a:cubicBezTo>
                    <a:pt x="138" y="115"/>
                    <a:pt x="138" y="115"/>
                    <a:pt x="138" y="115"/>
                  </a:cubicBezTo>
                  <a:cubicBezTo>
                    <a:pt x="138" y="120"/>
                    <a:pt x="138" y="120"/>
                    <a:pt x="138" y="120"/>
                  </a:cubicBezTo>
                  <a:cubicBezTo>
                    <a:pt x="138" y="121"/>
                    <a:pt x="137" y="123"/>
                    <a:pt x="137" y="125"/>
                  </a:cubicBezTo>
                  <a:cubicBezTo>
                    <a:pt x="137" y="128"/>
                    <a:pt x="136" y="131"/>
                    <a:pt x="135" y="135"/>
                  </a:cubicBezTo>
                  <a:cubicBezTo>
                    <a:pt x="135" y="138"/>
                    <a:pt x="134" y="141"/>
                    <a:pt x="134" y="145"/>
                  </a:cubicBezTo>
                  <a:cubicBezTo>
                    <a:pt x="132" y="154"/>
                    <a:pt x="132" y="154"/>
                    <a:pt x="132" y="154"/>
                  </a:cubicBezTo>
                  <a:cubicBezTo>
                    <a:pt x="132" y="154"/>
                    <a:pt x="132" y="154"/>
                    <a:pt x="132" y="154"/>
                  </a:cubicBezTo>
                  <a:cubicBezTo>
                    <a:pt x="132" y="158"/>
                    <a:pt x="133" y="162"/>
                    <a:pt x="133" y="165"/>
                  </a:cubicBezTo>
                  <a:cubicBezTo>
                    <a:pt x="133" y="171"/>
                    <a:pt x="133" y="171"/>
                    <a:pt x="133" y="171"/>
                  </a:cubicBezTo>
                  <a:cubicBezTo>
                    <a:pt x="133" y="177"/>
                    <a:pt x="133" y="177"/>
                    <a:pt x="133" y="177"/>
                  </a:cubicBezTo>
                  <a:cubicBezTo>
                    <a:pt x="133" y="180"/>
                    <a:pt x="132" y="184"/>
                    <a:pt x="132" y="188"/>
                  </a:cubicBezTo>
                  <a:cubicBezTo>
                    <a:pt x="132" y="192"/>
                    <a:pt x="131" y="195"/>
                    <a:pt x="131" y="199"/>
                  </a:cubicBezTo>
                  <a:cubicBezTo>
                    <a:pt x="130" y="206"/>
                    <a:pt x="128" y="214"/>
                    <a:pt x="127" y="221"/>
                  </a:cubicBezTo>
                  <a:cubicBezTo>
                    <a:pt x="126" y="228"/>
                    <a:pt x="124" y="236"/>
                    <a:pt x="123" y="243"/>
                  </a:cubicBezTo>
                  <a:cubicBezTo>
                    <a:pt x="120" y="257"/>
                    <a:pt x="117" y="272"/>
                    <a:pt x="114" y="287"/>
                  </a:cubicBezTo>
                  <a:cubicBezTo>
                    <a:pt x="113" y="294"/>
                    <a:pt x="112" y="301"/>
                    <a:pt x="110" y="309"/>
                  </a:cubicBezTo>
                  <a:cubicBezTo>
                    <a:pt x="109" y="316"/>
                    <a:pt x="108" y="323"/>
                    <a:pt x="107" y="331"/>
                  </a:cubicBezTo>
                  <a:cubicBezTo>
                    <a:pt x="107" y="332"/>
                    <a:pt x="107" y="332"/>
                    <a:pt x="107" y="332"/>
                  </a:cubicBezTo>
                  <a:cubicBezTo>
                    <a:pt x="106" y="331"/>
                    <a:pt x="106" y="331"/>
                    <a:pt x="106" y="331"/>
                  </a:cubicBezTo>
                  <a:cubicBezTo>
                    <a:pt x="105" y="331"/>
                    <a:pt x="105" y="330"/>
                    <a:pt x="104" y="330"/>
                  </a:cubicBezTo>
                  <a:cubicBezTo>
                    <a:pt x="103" y="330"/>
                    <a:pt x="102" y="330"/>
                    <a:pt x="102" y="331"/>
                  </a:cubicBezTo>
                  <a:cubicBezTo>
                    <a:pt x="101" y="332"/>
                    <a:pt x="101" y="334"/>
                    <a:pt x="100" y="336"/>
                  </a:cubicBezTo>
                  <a:cubicBezTo>
                    <a:pt x="100" y="340"/>
                    <a:pt x="100" y="345"/>
                    <a:pt x="100" y="349"/>
                  </a:cubicBezTo>
                  <a:cubicBezTo>
                    <a:pt x="100" y="353"/>
                    <a:pt x="100" y="357"/>
                    <a:pt x="100" y="361"/>
                  </a:cubicBezTo>
                  <a:cubicBezTo>
                    <a:pt x="100" y="365"/>
                    <a:pt x="101" y="370"/>
                    <a:pt x="101" y="374"/>
                  </a:cubicBezTo>
                  <a:cubicBezTo>
                    <a:pt x="101" y="374"/>
                    <a:pt x="101" y="374"/>
                    <a:pt x="101" y="374"/>
                  </a:cubicBezTo>
                  <a:cubicBezTo>
                    <a:pt x="102" y="379"/>
                    <a:pt x="104" y="384"/>
                    <a:pt x="106" y="388"/>
                  </a:cubicBezTo>
                  <a:cubicBezTo>
                    <a:pt x="107" y="391"/>
                    <a:pt x="108" y="393"/>
                    <a:pt x="109" y="395"/>
                  </a:cubicBezTo>
                  <a:cubicBezTo>
                    <a:pt x="110" y="396"/>
                    <a:pt x="111" y="396"/>
                    <a:pt x="112" y="396"/>
                  </a:cubicBezTo>
                  <a:cubicBezTo>
                    <a:pt x="113" y="397"/>
                    <a:pt x="115" y="396"/>
                    <a:pt x="116" y="396"/>
                  </a:cubicBezTo>
                  <a:cubicBezTo>
                    <a:pt x="118" y="394"/>
                    <a:pt x="119" y="392"/>
                    <a:pt x="121" y="390"/>
                  </a:cubicBezTo>
                  <a:cubicBezTo>
                    <a:pt x="123" y="388"/>
                    <a:pt x="124" y="386"/>
                    <a:pt x="125" y="384"/>
                  </a:cubicBezTo>
                  <a:cubicBezTo>
                    <a:pt x="128" y="380"/>
                    <a:pt x="131" y="376"/>
                    <a:pt x="134" y="371"/>
                  </a:cubicBezTo>
                  <a:cubicBezTo>
                    <a:pt x="135" y="370"/>
                    <a:pt x="135" y="370"/>
                    <a:pt x="135" y="370"/>
                  </a:cubicBezTo>
                  <a:cubicBezTo>
                    <a:pt x="135" y="372"/>
                    <a:pt x="135" y="372"/>
                    <a:pt x="135" y="372"/>
                  </a:cubicBezTo>
                  <a:cubicBezTo>
                    <a:pt x="133" y="386"/>
                    <a:pt x="133" y="386"/>
                    <a:pt x="133" y="386"/>
                  </a:cubicBezTo>
                  <a:cubicBezTo>
                    <a:pt x="133" y="389"/>
                    <a:pt x="132" y="391"/>
                    <a:pt x="132" y="394"/>
                  </a:cubicBezTo>
                  <a:cubicBezTo>
                    <a:pt x="131" y="401"/>
                    <a:pt x="131" y="401"/>
                    <a:pt x="131" y="401"/>
                  </a:cubicBezTo>
                  <a:cubicBezTo>
                    <a:pt x="131" y="403"/>
                    <a:pt x="131" y="406"/>
                    <a:pt x="131" y="408"/>
                  </a:cubicBezTo>
                  <a:cubicBezTo>
                    <a:pt x="131" y="416"/>
                    <a:pt x="131" y="416"/>
                    <a:pt x="131" y="416"/>
                  </a:cubicBezTo>
                  <a:cubicBezTo>
                    <a:pt x="131" y="418"/>
                    <a:pt x="131" y="421"/>
                    <a:pt x="131" y="423"/>
                  </a:cubicBezTo>
                  <a:cubicBezTo>
                    <a:pt x="132" y="430"/>
                    <a:pt x="132" y="430"/>
                    <a:pt x="132" y="430"/>
                  </a:cubicBezTo>
                  <a:cubicBezTo>
                    <a:pt x="132" y="434"/>
                    <a:pt x="132" y="434"/>
                    <a:pt x="132" y="434"/>
                  </a:cubicBezTo>
                  <a:cubicBezTo>
                    <a:pt x="133" y="437"/>
                    <a:pt x="133" y="437"/>
                    <a:pt x="133" y="437"/>
                  </a:cubicBezTo>
                  <a:cubicBezTo>
                    <a:pt x="134" y="445"/>
                    <a:pt x="134" y="445"/>
                    <a:pt x="134" y="445"/>
                  </a:cubicBezTo>
                  <a:cubicBezTo>
                    <a:pt x="135" y="447"/>
                    <a:pt x="136" y="449"/>
                    <a:pt x="136" y="452"/>
                  </a:cubicBezTo>
                  <a:cubicBezTo>
                    <a:pt x="138" y="459"/>
                    <a:pt x="138" y="459"/>
                    <a:pt x="138" y="459"/>
                  </a:cubicBezTo>
                  <a:cubicBezTo>
                    <a:pt x="140" y="463"/>
                    <a:pt x="142" y="468"/>
                    <a:pt x="144" y="472"/>
                  </a:cubicBezTo>
                  <a:cubicBezTo>
                    <a:pt x="149" y="486"/>
                    <a:pt x="149" y="486"/>
                    <a:pt x="149" y="486"/>
                  </a:cubicBezTo>
                  <a:cubicBezTo>
                    <a:pt x="150" y="487"/>
                    <a:pt x="150" y="487"/>
                    <a:pt x="150" y="487"/>
                  </a:cubicBezTo>
                  <a:cubicBezTo>
                    <a:pt x="149" y="486"/>
                    <a:pt x="149" y="486"/>
                    <a:pt x="149" y="486"/>
                  </a:cubicBezTo>
                  <a:cubicBezTo>
                    <a:pt x="143" y="484"/>
                    <a:pt x="138" y="482"/>
                    <a:pt x="132" y="479"/>
                  </a:cubicBezTo>
                  <a:cubicBezTo>
                    <a:pt x="129" y="478"/>
                    <a:pt x="126" y="477"/>
                    <a:pt x="124" y="476"/>
                  </a:cubicBezTo>
                  <a:cubicBezTo>
                    <a:pt x="121" y="475"/>
                    <a:pt x="118" y="474"/>
                    <a:pt x="115" y="473"/>
                  </a:cubicBezTo>
                  <a:cubicBezTo>
                    <a:pt x="112" y="472"/>
                    <a:pt x="109" y="472"/>
                    <a:pt x="106" y="471"/>
                  </a:cubicBezTo>
                  <a:cubicBezTo>
                    <a:pt x="103" y="470"/>
                    <a:pt x="100" y="470"/>
                    <a:pt x="97" y="469"/>
                  </a:cubicBezTo>
                  <a:cubicBezTo>
                    <a:pt x="94" y="469"/>
                    <a:pt x="91" y="468"/>
                    <a:pt x="88" y="468"/>
                  </a:cubicBezTo>
                  <a:cubicBezTo>
                    <a:pt x="85" y="468"/>
                    <a:pt x="82" y="468"/>
                    <a:pt x="79" y="468"/>
                  </a:cubicBezTo>
                  <a:cubicBezTo>
                    <a:pt x="76" y="468"/>
                    <a:pt x="73" y="468"/>
                    <a:pt x="70" y="468"/>
                  </a:cubicBezTo>
                  <a:cubicBezTo>
                    <a:pt x="67" y="469"/>
                    <a:pt x="64" y="469"/>
                    <a:pt x="62" y="469"/>
                  </a:cubicBezTo>
                  <a:cubicBezTo>
                    <a:pt x="59" y="470"/>
                    <a:pt x="56" y="471"/>
                    <a:pt x="53" y="472"/>
                  </a:cubicBezTo>
                  <a:cubicBezTo>
                    <a:pt x="50" y="472"/>
                    <a:pt x="47" y="473"/>
                    <a:pt x="44" y="474"/>
                  </a:cubicBezTo>
                  <a:cubicBezTo>
                    <a:pt x="41" y="475"/>
                    <a:pt x="38" y="476"/>
                    <a:pt x="36" y="478"/>
                  </a:cubicBezTo>
                  <a:cubicBezTo>
                    <a:pt x="33" y="479"/>
                    <a:pt x="30" y="480"/>
                    <a:pt x="28" y="482"/>
                  </a:cubicBezTo>
                  <a:cubicBezTo>
                    <a:pt x="25" y="483"/>
                    <a:pt x="22" y="484"/>
                    <a:pt x="19" y="486"/>
                  </a:cubicBezTo>
                  <a:cubicBezTo>
                    <a:pt x="12" y="490"/>
                    <a:pt x="12" y="490"/>
                    <a:pt x="12" y="490"/>
                  </a:cubicBezTo>
                  <a:cubicBezTo>
                    <a:pt x="11" y="491"/>
                    <a:pt x="11" y="491"/>
                    <a:pt x="11" y="491"/>
                  </a:cubicBezTo>
                  <a:cubicBezTo>
                    <a:pt x="11" y="490"/>
                    <a:pt x="11" y="490"/>
                    <a:pt x="11" y="490"/>
                  </a:cubicBezTo>
                  <a:cubicBezTo>
                    <a:pt x="13" y="483"/>
                    <a:pt x="15" y="476"/>
                    <a:pt x="16" y="469"/>
                  </a:cubicBezTo>
                  <a:cubicBezTo>
                    <a:pt x="16" y="467"/>
                    <a:pt x="16" y="465"/>
                    <a:pt x="16" y="464"/>
                  </a:cubicBezTo>
                  <a:cubicBezTo>
                    <a:pt x="16" y="463"/>
                    <a:pt x="16" y="462"/>
                    <a:pt x="16" y="461"/>
                  </a:cubicBezTo>
                  <a:cubicBezTo>
                    <a:pt x="16" y="460"/>
                    <a:pt x="16" y="459"/>
                    <a:pt x="15" y="459"/>
                  </a:cubicBezTo>
                  <a:cubicBezTo>
                    <a:pt x="14" y="458"/>
                    <a:pt x="13" y="459"/>
                    <a:pt x="13" y="459"/>
                  </a:cubicBezTo>
                  <a:cubicBezTo>
                    <a:pt x="12" y="460"/>
                    <a:pt x="11" y="461"/>
                    <a:pt x="11" y="461"/>
                  </a:cubicBezTo>
                  <a:cubicBezTo>
                    <a:pt x="10" y="463"/>
                    <a:pt x="9" y="464"/>
                    <a:pt x="8" y="466"/>
                  </a:cubicBezTo>
                  <a:close/>
                  <a:moveTo>
                    <a:pt x="8" y="466"/>
                  </a:moveTo>
                  <a:cubicBezTo>
                    <a:pt x="9" y="464"/>
                    <a:pt x="10" y="463"/>
                    <a:pt x="11" y="461"/>
                  </a:cubicBezTo>
                  <a:cubicBezTo>
                    <a:pt x="11" y="461"/>
                    <a:pt x="12" y="460"/>
                    <a:pt x="13" y="459"/>
                  </a:cubicBezTo>
                  <a:cubicBezTo>
                    <a:pt x="13" y="459"/>
                    <a:pt x="14" y="458"/>
                    <a:pt x="15" y="459"/>
                  </a:cubicBezTo>
                  <a:cubicBezTo>
                    <a:pt x="16" y="459"/>
                    <a:pt x="16" y="460"/>
                    <a:pt x="16" y="461"/>
                  </a:cubicBezTo>
                  <a:cubicBezTo>
                    <a:pt x="16" y="462"/>
                    <a:pt x="16" y="463"/>
                    <a:pt x="16" y="464"/>
                  </a:cubicBezTo>
                  <a:cubicBezTo>
                    <a:pt x="16" y="465"/>
                    <a:pt x="16" y="467"/>
                    <a:pt x="16" y="469"/>
                  </a:cubicBezTo>
                  <a:cubicBezTo>
                    <a:pt x="15" y="476"/>
                    <a:pt x="13" y="483"/>
                    <a:pt x="12" y="490"/>
                  </a:cubicBezTo>
                  <a:cubicBezTo>
                    <a:pt x="11" y="490"/>
                    <a:pt x="11" y="490"/>
                    <a:pt x="11" y="490"/>
                  </a:cubicBezTo>
                  <a:cubicBezTo>
                    <a:pt x="19" y="486"/>
                    <a:pt x="19" y="486"/>
                    <a:pt x="19" y="486"/>
                  </a:cubicBezTo>
                  <a:cubicBezTo>
                    <a:pt x="22" y="484"/>
                    <a:pt x="25" y="483"/>
                    <a:pt x="27" y="481"/>
                  </a:cubicBezTo>
                  <a:cubicBezTo>
                    <a:pt x="30" y="480"/>
                    <a:pt x="33" y="479"/>
                    <a:pt x="36" y="477"/>
                  </a:cubicBezTo>
                  <a:cubicBezTo>
                    <a:pt x="38" y="476"/>
                    <a:pt x="41" y="475"/>
                    <a:pt x="44" y="474"/>
                  </a:cubicBezTo>
                  <a:cubicBezTo>
                    <a:pt x="47" y="473"/>
                    <a:pt x="50" y="472"/>
                    <a:pt x="53" y="471"/>
                  </a:cubicBezTo>
                  <a:cubicBezTo>
                    <a:pt x="56" y="470"/>
                    <a:pt x="58" y="470"/>
                    <a:pt x="61" y="469"/>
                  </a:cubicBezTo>
                  <a:cubicBezTo>
                    <a:pt x="64" y="468"/>
                    <a:pt x="67" y="468"/>
                    <a:pt x="70" y="468"/>
                  </a:cubicBezTo>
                  <a:cubicBezTo>
                    <a:pt x="73" y="467"/>
                    <a:pt x="76" y="467"/>
                    <a:pt x="79" y="467"/>
                  </a:cubicBezTo>
                  <a:cubicBezTo>
                    <a:pt x="82" y="467"/>
                    <a:pt x="85" y="467"/>
                    <a:pt x="88" y="467"/>
                  </a:cubicBezTo>
                  <a:cubicBezTo>
                    <a:pt x="91" y="468"/>
                    <a:pt x="94" y="468"/>
                    <a:pt x="97" y="469"/>
                  </a:cubicBezTo>
                  <a:cubicBezTo>
                    <a:pt x="100" y="469"/>
                    <a:pt x="103" y="469"/>
                    <a:pt x="106" y="470"/>
                  </a:cubicBezTo>
                  <a:cubicBezTo>
                    <a:pt x="109" y="471"/>
                    <a:pt x="112" y="472"/>
                    <a:pt x="115" y="473"/>
                  </a:cubicBezTo>
                  <a:cubicBezTo>
                    <a:pt x="118" y="474"/>
                    <a:pt x="121" y="474"/>
                    <a:pt x="124" y="475"/>
                  </a:cubicBezTo>
                  <a:cubicBezTo>
                    <a:pt x="127" y="476"/>
                    <a:pt x="129" y="477"/>
                    <a:pt x="132" y="479"/>
                  </a:cubicBezTo>
                  <a:cubicBezTo>
                    <a:pt x="135" y="480"/>
                    <a:pt x="138" y="481"/>
                    <a:pt x="141" y="482"/>
                  </a:cubicBezTo>
                  <a:cubicBezTo>
                    <a:pt x="149" y="486"/>
                    <a:pt x="149" y="486"/>
                    <a:pt x="149" y="486"/>
                  </a:cubicBezTo>
                  <a:cubicBezTo>
                    <a:pt x="149" y="486"/>
                    <a:pt x="149" y="486"/>
                    <a:pt x="149" y="486"/>
                  </a:cubicBezTo>
                  <a:cubicBezTo>
                    <a:pt x="143" y="473"/>
                    <a:pt x="143" y="473"/>
                    <a:pt x="143" y="473"/>
                  </a:cubicBezTo>
                  <a:cubicBezTo>
                    <a:pt x="141" y="468"/>
                    <a:pt x="139" y="464"/>
                    <a:pt x="138" y="459"/>
                  </a:cubicBezTo>
                  <a:cubicBezTo>
                    <a:pt x="135" y="452"/>
                    <a:pt x="135" y="452"/>
                    <a:pt x="135" y="452"/>
                  </a:cubicBezTo>
                  <a:cubicBezTo>
                    <a:pt x="135" y="450"/>
                    <a:pt x="134" y="447"/>
                    <a:pt x="134" y="445"/>
                  </a:cubicBezTo>
                  <a:cubicBezTo>
                    <a:pt x="132" y="438"/>
                    <a:pt x="132" y="438"/>
                    <a:pt x="132" y="438"/>
                  </a:cubicBezTo>
                  <a:cubicBezTo>
                    <a:pt x="131" y="434"/>
                    <a:pt x="131" y="434"/>
                    <a:pt x="131" y="434"/>
                  </a:cubicBezTo>
                  <a:cubicBezTo>
                    <a:pt x="131" y="430"/>
                    <a:pt x="131" y="430"/>
                    <a:pt x="131" y="430"/>
                  </a:cubicBezTo>
                  <a:cubicBezTo>
                    <a:pt x="130" y="423"/>
                    <a:pt x="130" y="423"/>
                    <a:pt x="130" y="423"/>
                  </a:cubicBezTo>
                  <a:cubicBezTo>
                    <a:pt x="130" y="421"/>
                    <a:pt x="130" y="418"/>
                    <a:pt x="130" y="416"/>
                  </a:cubicBezTo>
                  <a:cubicBezTo>
                    <a:pt x="130" y="408"/>
                    <a:pt x="130" y="408"/>
                    <a:pt x="130" y="408"/>
                  </a:cubicBezTo>
                  <a:cubicBezTo>
                    <a:pt x="130" y="406"/>
                    <a:pt x="130" y="403"/>
                    <a:pt x="130" y="401"/>
                  </a:cubicBezTo>
                  <a:cubicBezTo>
                    <a:pt x="131" y="394"/>
                    <a:pt x="131" y="394"/>
                    <a:pt x="131" y="394"/>
                  </a:cubicBezTo>
                  <a:cubicBezTo>
                    <a:pt x="131" y="391"/>
                    <a:pt x="131" y="389"/>
                    <a:pt x="132" y="386"/>
                  </a:cubicBezTo>
                  <a:cubicBezTo>
                    <a:pt x="134" y="372"/>
                    <a:pt x="134" y="372"/>
                    <a:pt x="134" y="372"/>
                  </a:cubicBezTo>
                  <a:cubicBezTo>
                    <a:pt x="135" y="372"/>
                    <a:pt x="135" y="372"/>
                    <a:pt x="135" y="372"/>
                  </a:cubicBezTo>
                  <a:cubicBezTo>
                    <a:pt x="132" y="376"/>
                    <a:pt x="129" y="381"/>
                    <a:pt x="126" y="385"/>
                  </a:cubicBezTo>
                  <a:cubicBezTo>
                    <a:pt x="125" y="387"/>
                    <a:pt x="123" y="389"/>
                    <a:pt x="122" y="391"/>
                  </a:cubicBezTo>
                  <a:cubicBezTo>
                    <a:pt x="120" y="393"/>
                    <a:pt x="118" y="395"/>
                    <a:pt x="116" y="397"/>
                  </a:cubicBezTo>
                  <a:cubicBezTo>
                    <a:pt x="115" y="397"/>
                    <a:pt x="114" y="398"/>
                    <a:pt x="112" y="398"/>
                  </a:cubicBezTo>
                  <a:cubicBezTo>
                    <a:pt x="111" y="397"/>
                    <a:pt x="110" y="396"/>
                    <a:pt x="109" y="396"/>
                  </a:cubicBezTo>
                  <a:cubicBezTo>
                    <a:pt x="107" y="394"/>
                    <a:pt x="106" y="391"/>
                    <a:pt x="105" y="389"/>
                  </a:cubicBezTo>
                  <a:cubicBezTo>
                    <a:pt x="103" y="384"/>
                    <a:pt x="101" y="379"/>
                    <a:pt x="100" y="374"/>
                  </a:cubicBezTo>
                  <a:cubicBezTo>
                    <a:pt x="100" y="374"/>
                    <a:pt x="100" y="374"/>
                    <a:pt x="100" y="374"/>
                  </a:cubicBezTo>
                  <a:cubicBezTo>
                    <a:pt x="100" y="374"/>
                    <a:pt x="100" y="374"/>
                    <a:pt x="100" y="374"/>
                  </a:cubicBezTo>
                  <a:cubicBezTo>
                    <a:pt x="100" y="370"/>
                    <a:pt x="99" y="366"/>
                    <a:pt x="99" y="361"/>
                  </a:cubicBezTo>
                  <a:cubicBezTo>
                    <a:pt x="99" y="357"/>
                    <a:pt x="99" y="353"/>
                    <a:pt x="99" y="349"/>
                  </a:cubicBezTo>
                  <a:cubicBezTo>
                    <a:pt x="98" y="345"/>
                    <a:pt x="98" y="340"/>
                    <a:pt x="99" y="336"/>
                  </a:cubicBezTo>
                  <a:cubicBezTo>
                    <a:pt x="99" y="334"/>
                    <a:pt x="100" y="332"/>
                    <a:pt x="101" y="330"/>
                  </a:cubicBezTo>
                  <a:cubicBezTo>
                    <a:pt x="101" y="329"/>
                    <a:pt x="103" y="328"/>
                    <a:pt x="104" y="328"/>
                  </a:cubicBezTo>
                  <a:cubicBezTo>
                    <a:pt x="105" y="329"/>
                    <a:pt x="106" y="329"/>
                    <a:pt x="107" y="330"/>
                  </a:cubicBezTo>
                  <a:cubicBezTo>
                    <a:pt x="106" y="331"/>
                    <a:pt x="106" y="331"/>
                    <a:pt x="106" y="331"/>
                  </a:cubicBezTo>
                  <a:cubicBezTo>
                    <a:pt x="107" y="323"/>
                    <a:pt x="108" y="316"/>
                    <a:pt x="109" y="308"/>
                  </a:cubicBezTo>
                  <a:cubicBezTo>
                    <a:pt x="110" y="301"/>
                    <a:pt x="111" y="294"/>
                    <a:pt x="113" y="286"/>
                  </a:cubicBezTo>
                  <a:cubicBezTo>
                    <a:pt x="116" y="272"/>
                    <a:pt x="118" y="257"/>
                    <a:pt x="121" y="243"/>
                  </a:cubicBezTo>
                  <a:cubicBezTo>
                    <a:pt x="123" y="235"/>
                    <a:pt x="124" y="228"/>
                    <a:pt x="126" y="221"/>
                  </a:cubicBezTo>
                  <a:cubicBezTo>
                    <a:pt x="127" y="213"/>
                    <a:pt x="128" y="206"/>
                    <a:pt x="129" y="199"/>
                  </a:cubicBezTo>
                  <a:cubicBezTo>
                    <a:pt x="130" y="195"/>
                    <a:pt x="130" y="191"/>
                    <a:pt x="130" y="188"/>
                  </a:cubicBezTo>
                  <a:cubicBezTo>
                    <a:pt x="131" y="184"/>
                    <a:pt x="131" y="180"/>
                    <a:pt x="131" y="177"/>
                  </a:cubicBezTo>
                  <a:cubicBezTo>
                    <a:pt x="131" y="171"/>
                    <a:pt x="131" y="171"/>
                    <a:pt x="131" y="171"/>
                  </a:cubicBezTo>
                  <a:cubicBezTo>
                    <a:pt x="131" y="165"/>
                    <a:pt x="131" y="165"/>
                    <a:pt x="131" y="165"/>
                  </a:cubicBezTo>
                  <a:cubicBezTo>
                    <a:pt x="131" y="162"/>
                    <a:pt x="131" y="158"/>
                    <a:pt x="131" y="154"/>
                  </a:cubicBezTo>
                  <a:cubicBezTo>
                    <a:pt x="131" y="154"/>
                    <a:pt x="131" y="154"/>
                    <a:pt x="131" y="154"/>
                  </a:cubicBezTo>
                  <a:cubicBezTo>
                    <a:pt x="131" y="154"/>
                    <a:pt x="131" y="154"/>
                    <a:pt x="131" y="154"/>
                  </a:cubicBezTo>
                  <a:cubicBezTo>
                    <a:pt x="132" y="144"/>
                    <a:pt x="132" y="144"/>
                    <a:pt x="132" y="144"/>
                  </a:cubicBezTo>
                  <a:cubicBezTo>
                    <a:pt x="133" y="141"/>
                    <a:pt x="133" y="138"/>
                    <a:pt x="134" y="134"/>
                  </a:cubicBezTo>
                  <a:cubicBezTo>
                    <a:pt x="135" y="131"/>
                    <a:pt x="135" y="128"/>
                    <a:pt x="136" y="125"/>
                  </a:cubicBezTo>
                  <a:cubicBezTo>
                    <a:pt x="136" y="123"/>
                    <a:pt x="136" y="121"/>
                    <a:pt x="136" y="120"/>
                  </a:cubicBezTo>
                  <a:cubicBezTo>
                    <a:pt x="137" y="115"/>
                    <a:pt x="137" y="115"/>
                    <a:pt x="137" y="115"/>
                  </a:cubicBezTo>
                  <a:cubicBezTo>
                    <a:pt x="137" y="112"/>
                    <a:pt x="137" y="112"/>
                    <a:pt x="137" y="112"/>
                  </a:cubicBezTo>
                  <a:cubicBezTo>
                    <a:pt x="137" y="110"/>
                    <a:pt x="137" y="110"/>
                    <a:pt x="137" y="110"/>
                  </a:cubicBezTo>
                  <a:cubicBezTo>
                    <a:pt x="137" y="105"/>
                    <a:pt x="137" y="105"/>
                    <a:pt x="137" y="105"/>
                  </a:cubicBezTo>
                  <a:cubicBezTo>
                    <a:pt x="137" y="101"/>
                    <a:pt x="136" y="98"/>
                    <a:pt x="136" y="95"/>
                  </a:cubicBezTo>
                  <a:cubicBezTo>
                    <a:pt x="135" y="91"/>
                    <a:pt x="135" y="88"/>
                    <a:pt x="134" y="85"/>
                  </a:cubicBezTo>
                  <a:cubicBezTo>
                    <a:pt x="133" y="75"/>
                    <a:pt x="133" y="75"/>
                    <a:pt x="133" y="75"/>
                  </a:cubicBezTo>
                  <a:cubicBezTo>
                    <a:pt x="134" y="75"/>
                    <a:pt x="134" y="75"/>
                    <a:pt x="134" y="75"/>
                  </a:cubicBezTo>
                  <a:cubicBezTo>
                    <a:pt x="134" y="76"/>
                    <a:pt x="134" y="76"/>
                    <a:pt x="134" y="76"/>
                  </a:cubicBezTo>
                  <a:cubicBezTo>
                    <a:pt x="133" y="76"/>
                    <a:pt x="133" y="76"/>
                    <a:pt x="132" y="76"/>
                  </a:cubicBezTo>
                  <a:cubicBezTo>
                    <a:pt x="131" y="76"/>
                    <a:pt x="132" y="75"/>
                    <a:pt x="131" y="75"/>
                  </a:cubicBezTo>
                  <a:cubicBezTo>
                    <a:pt x="131" y="74"/>
                    <a:pt x="131" y="73"/>
                    <a:pt x="131" y="72"/>
                  </a:cubicBezTo>
                  <a:cubicBezTo>
                    <a:pt x="131" y="70"/>
                    <a:pt x="131" y="69"/>
                    <a:pt x="131" y="67"/>
                  </a:cubicBezTo>
                  <a:cubicBezTo>
                    <a:pt x="130" y="57"/>
                    <a:pt x="130" y="57"/>
                    <a:pt x="130" y="57"/>
                  </a:cubicBezTo>
                  <a:cubicBezTo>
                    <a:pt x="130" y="51"/>
                    <a:pt x="130" y="45"/>
                    <a:pt x="129" y="38"/>
                  </a:cubicBezTo>
                  <a:cubicBezTo>
                    <a:pt x="127" y="26"/>
                    <a:pt x="124" y="13"/>
                    <a:pt x="119" y="2"/>
                  </a:cubicBezTo>
                  <a:cubicBezTo>
                    <a:pt x="120" y="2"/>
                    <a:pt x="120" y="2"/>
                    <a:pt x="120" y="2"/>
                  </a:cubicBezTo>
                  <a:cubicBezTo>
                    <a:pt x="115" y="4"/>
                    <a:pt x="111" y="7"/>
                    <a:pt x="106" y="10"/>
                  </a:cubicBezTo>
                  <a:cubicBezTo>
                    <a:pt x="102" y="13"/>
                    <a:pt x="97" y="15"/>
                    <a:pt x="92" y="17"/>
                  </a:cubicBezTo>
                  <a:cubicBezTo>
                    <a:pt x="90" y="18"/>
                    <a:pt x="87" y="18"/>
                    <a:pt x="84" y="19"/>
                  </a:cubicBezTo>
                  <a:cubicBezTo>
                    <a:pt x="81" y="20"/>
                    <a:pt x="81" y="20"/>
                    <a:pt x="81" y="20"/>
                  </a:cubicBezTo>
                  <a:cubicBezTo>
                    <a:pt x="79" y="20"/>
                    <a:pt x="78" y="20"/>
                    <a:pt x="77" y="20"/>
                  </a:cubicBezTo>
                  <a:cubicBezTo>
                    <a:pt x="75" y="20"/>
                    <a:pt x="74" y="20"/>
                    <a:pt x="73" y="20"/>
                  </a:cubicBezTo>
                  <a:cubicBezTo>
                    <a:pt x="71" y="20"/>
                    <a:pt x="70" y="20"/>
                    <a:pt x="69" y="20"/>
                  </a:cubicBezTo>
                  <a:cubicBezTo>
                    <a:pt x="68" y="20"/>
                    <a:pt x="66" y="20"/>
                    <a:pt x="65" y="20"/>
                  </a:cubicBezTo>
                  <a:cubicBezTo>
                    <a:pt x="61" y="19"/>
                    <a:pt x="61" y="19"/>
                    <a:pt x="61" y="19"/>
                  </a:cubicBezTo>
                  <a:cubicBezTo>
                    <a:pt x="62" y="18"/>
                    <a:pt x="62" y="18"/>
                    <a:pt x="62" y="18"/>
                  </a:cubicBezTo>
                  <a:cubicBezTo>
                    <a:pt x="62" y="22"/>
                    <a:pt x="62" y="22"/>
                    <a:pt x="62" y="22"/>
                  </a:cubicBezTo>
                  <a:cubicBezTo>
                    <a:pt x="63" y="24"/>
                    <a:pt x="62" y="25"/>
                    <a:pt x="62" y="27"/>
                  </a:cubicBezTo>
                  <a:cubicBezTo>
                    <a:pt x="62" y="28"/>
                    <a:pt x="62" y="29"/>
                    <a:pt x="62" y="31"/>
                  </a:cubicBezTo>
                  <a:cubicBezTo>
                    <a:pt x="62" y="32"/>
                    <a:pt x="62" y="34"/>
                    <a:pt x="62" y="35"/>
                  </a:cubicBezTo>
                  <a:cubicBezTo>
                    <a:pt x="61" y="37"/>
                    <a:pt x="61" y="38"/>
                    <a:pt x="61" y="39"/>
                  </a:cubicBezTo>
                  <a:cubicBezTo>
                    <a:pt x="60" y="41"/>
                    <a:pt x="60" y="42"/>
                    <a:pt x="59" y="43"/>
                  </a:cubicBezTo>
                  <a:cubicBezTo>
                    <a:pt x="58" y="45"/>
                    <a:pt x="58" y="46"/>
                    <a:pt x="57" y="47"/>
                  </a:cubicBezTo>
                  <a:cubicBezTo>
                    <a:pt x="56" y="48"/>
                    <a:pt x="55" y="50"/>
                    <a:pt x="54" y="51"/>
                  </a:cubicBezTo>
                  <a:cubicBezTo>
                    <a:pt x="53" y="52"/>
                    <a:pt x="52" y="53"/>
                    <a:pt x="51" y="53"/>
                  </a:cubicBezTo>
                  <a:cubicBezTo>
                    <a:pt x="49" y="55"/>
                    <a:pt x="49" y="55"/>
                    <a:pt x="49" y="55"/>
                  </a:cubicBezTo>
                  <a:cubicBezTo>
                    <a:pt x="47" y="56"/>
                    <a:pt x="47" y="56"/>
                    <a:pt x="47" y="56"/>
                  </a:cubicBezTo>
                  <a:cubicBezTo>
                    <a:pt x="46" y="57"/>
                    <a:pt x="45" y="57"/>
                    <a:pt x="44" y="58"/>
                  </a:cubicBezTo>
                  <a:cubicBezTo>
                    <a:pt x="42" y="58"/>
                    <a:pt x="41" y="58"/>
                    <a:pt x="40" y="59"/>
                  </a:cubicBezTo>
                  <a:cubicBezTo>
                    <a:pt x="38" y="59"/>
                    <a:pt x="37" y="59"/>
                    <a:pt x="35" y="59"/>
                  </a:cubicBezTo>
                  <a:cubicBezTo>
                    <a:pt x="34" y="60"/>
                    <a:pt x="33" y="60"/>
                    <a:pt x="31" y="60"/>
                  </a:cubicBezTo>
                  <a:cubicBezTo>
                    <a:pt x="27" y="59"/>
                    <a:pt x="27" y="59"/>
                    <a:pt x="27" y="59"/>
                  </a:cubicBezTo>
                  <a:cubicBezTo>
                    <a:pt x="23" y="59"/>
                    <a:pt x="23" y="59"/>
                    <a:pt x="23" y="59"/>
                  </a:cubicBezTo>
                  <a:cubicBezTo>
                    <a:pt x="24" y="58"/>
                    <a:pt x="24" y="58"/>
                    <a:pt x="24" y="58"/>
                  </a:cubicBezTo>
                  <a:cubicBezTo>
                    <a:pt x="26" y="74"/>
                    <a:pt x="26" y="74"/>
                    <a:pt x="26" y="74"/>
                  </a:cubicBezTo>
                  <a:cubicBezTo>
                    <a:pt x="27" y="77"/>
                    <a:pt x="27" y="80"/>
                    <a:pt x="27" y="83"/>
                  </a:cubicBezTo>
                  <a:cubicBezTo>
                    <a:pt x="28" y="91"/>
                    <a:pt x="28" y="91"/>
                    <a:pt x="28" y="91"/>
                  </a:cubicBezTo>
                  <a:cubicBezTo>
                    <a:pt x="28" y="94"/>
                    <a:pt x="28" y="97"/>
                    <a:pt x="28" y="99"/>
                  </a:cubicBezTo>
                  <a:cubicBezTo>
                    <a:pt x="29" y="108"/>
                    <a:pt x="29" y="108"/>
                    <a:pt x="29" y="108"/>
                  </a:cubicBezTo>
                  <a:cubicBezTo>
                    <a:pt x="29" y="111"/>
                    <a:pt x="29" y="113"/>
                    <a:pt x="29" y="116"/>
                  </a:cubicBezTo>
                  <a:cubicBezTo>
                    <a:pt x="28" y="125"/>
                    <a:pt x="28" y="125"/>
                    <a:pt x="28" y="125"/>
                  </a:cubicBezTo>
                  <a:cubicBezTo>
                    <a:pt x="28" y="124"/>
                    <a:pt x="28" y="124"/>
                    <a:pt x="28" y="124"/>
                  </a:cubicBezTo>
                  <a:cubicBezTo>
                    <a:pt x="28" y="124"/>
                    <a:pt x="29" y="124"/>
                    <a:pt x="30" y="124"/>
                  </a:cubicBezTo>
                  <a:cubicBezTo>
                    <a:pt x="30" y="124"/>
                    <a:pt x="31" y="124"/>
                    <a:pt x="32" y="123"/>
                  </a:cubicBezTo>
                  <a:cubicBezTo>
                    <a:pt x="33" y="123"/>
                    <a:pt x="34" y="122"/>
                    <a:pt x="35" y="121"/>
                  </a:cubicBezTo>
                  <a:cubicBezTo>
                    <a:pt x="38" y="120"/>
                    <a:pt x="40" y="117"/>
                    <a:pt x="42" y="115"/>
                  </a:cubicBezTo>
                  <a:cubicBezTo>
                    <a:pt x="44" y="113"/>
                    <a:pt x="46" y="111"/>
                    <a:pt x="48" y="108"/>
                  </a:cubicBezTo>
                  <a:cubicBezTo>
                    <a:pt x="48" y="108"/>
                    <a:pt x="48" y="108"/>
                    <a:pt x="49" y="108"/>
                  </a:cubicBezTo>
                  <a:cubicBezTo>
                    <a:pt x="49" y="108"/>
                    <a:pt x="49" y="107"/>
                    <a:pt x="50" y="107"/>
                  </a:cubicBezTo>
                  <a:cubicBezTo>
                    <a:pt x="50" y="107"/>
                    <a:pt x="50" y="107"/>
                    <a:pt x="51" y="108"/>
                  </a:cubicBezTo>
                  <a:cubicBezTo>
                    <a:pt x="51" y="109"/>
                    <a:pt x="51" y="110"/>
                    <a:pt x="51" y="110"/>
                  </a:cubicBezTo>
                  <a:cubicBezTo>
                    <a:pt x="51" y="112"/>
                    <a:pt x="51" y="113"/>
                    <a:pt x="51" y="115"/>
                  </a:cubicBezTo>
                  <a:cubicBezTo>
                    <a:pt x="51" y="115"/>
                    <a:pt x="51" y="115"/>
                    <a:pt x="51" y="115"/>
                  </a:cubicBezTo>
                  <a:cubicBezTo>
                    <a:pt x="52" y="126"/>
                    <a:pt x="52" y="126"/>
                    <a:pt x="52" y="126"/>
                  </a:cubicBezTo>
                  <a:cubicBezTo>
                    <a:pt x="52" y="129"/>
                    <a:pt x="53" y="133"/>
                    <a:pt x="53" y="136"/>
                  </a:cubicBezTo>
                  <a:cubicBezTo>
                    <a:pt x="53" y="140"/>
                    <a:pt x="53" y="144"/>
                    <a:pt x="53" y="147"/>
                  </a:cubicBezTo>
                  <a:cubicBezTo>
                    <a:pt x="53" y="151"/>
                    <a:pt x="53" y="154"/>
                    <a:pt x="52" y="158"/>
                  </a:cubicBezTo>
                  <a:cubicBezTo>
                    <a:pt x="52" y="162"/>
                    <a:pt x="52" y="165"/>
                    <a:pt x="51" y="169"/>
                  </a:cubicBezTo>
                  <a:cubicBezTo>
                    <a:pt x="51" y="172"/>
                    <a:pt x="50" y="176"/>
                    <a:pt x="49" y="179"/>
                  </a:cubicBezTo>
                  <a:cubicBezTo>
                    <a:pt x="48" y="187"/>
                    <a:pt x="47" y="194"/>
                    <a:pt x="45" y="201"/>
                  </a:cubicBezTo>
                  <a:cubicBezTo>
                    <a:pt x="42" y="215"/>
                    <a:pt x="38" y="229"/>
                    <a:pt x="35" y="243"/>
                  </a:cubicBezTo>
                  <a:cubicBezTo>
                    <a:pt x="33" y="250"/>
                    <a:pt x="32" y="257"/>
                    <a:pt x="31" y="264"/>
                  </a:cubicBezTo>
                  <a:cubicBezTo>
                    <a:pt x="29" y="271"/>
                    <a:pt x="28" y="278"/>
                    <a:pt x="27" y="285"/>
                  </a:cubicBezTo>
                  <a:cubicBezTo>
                    <a:pt x="27" y="285"/>
                    <a:pt x="27" y="285"/>
                    <a:pt x="27" y="285"/>
                  </a:cubicBezTo>
                  <a:cubicBezTo>
                    <a:pt x="26" y="285"/>
                    <a:pt x="26" y="285"/>
                    <a:pt x="26" y="285"/>
                  </a:cubicBezTo>
                  <a:cubicBezTo>
                    <a:pt x="26" y="286"/>
                    <a:pt x="26" y="287"/>
                    <a:pt x="25" y="288"/>
                  </a:cubicBezTo>
                  <a:cubicBezTo>
                    <a:pt x="25" y="289"/>
                    <a:pt x="25" y="290"/>
                    <a:pt x="25" y="292"/>
                  </a:cubicBezTo>
                  <a:cubicBezTo>
                    <a:pt x="24" y="294"/>
                    <a:pt x="24" y="296"/>
                    <a:pt x="24" y="298"/>
                  </a:cubicBezTo>
                  <a:cubicBezTo>
                    <a:pt x="24" y="303"/>
                    <a:pt x="23" y="308"/>
                    <a:pt x="23" y="312"/>
                  </a:cubicBezTo>
                  <a:cubicBezTo>
                    <a:pt x="23" y="322"/>
                    <a:pt x="23" y="331"/>
                    <a:pt x="23" y="340"/>
                  </a:cubicBezTo>
                  <a:cubicBezTo>
                    <a:pt x="23" y="359"/>
                    <a:pt x="24" y="377"/>
                    <a:pt x="26" y="396"/>
                  </a:cubicBezTo>
                  <a:cubicBezTo>
                    <a:pt x="27" y="397"/>
                    <a:pt x="27" y="397"/>
                    <a:pt x="27" y="397"/>
                  </a:cubicBezTo>
                  <a:cubicBezTo>
                    <a:pt x="26" y="396"/>
                    <a:pt x="26" y="396"/>
                    <a:pt x="26" y="396"/>
                  </a:cubicBezTo>
                  <a:cubicBezTo>
                    <a:pt x="24" y="394"/>
                    <a:pt x="22" y="391"/>
                    <a:pt x="20" y="389"/>
                  </a:cubicBezTo>
                  <a:cubicBezTo>
                    <a:pt x="19" y="388"/>
                    <a:pt x="18" y="387"/>
                    <a:pt x="16" y="386"/>
                  </a:cubicBezTo>
                  <a:cubicBezTo>
                    <a:pt x="15" y="385"/>
                    <a:pt x="14" y="384"/>
                    <a:pt x="12" y="384"/>
                  </a:cubicBezTo>
                  <a:cubicBezTo>
                    <a:pt x="12" y="383"/>
                    <a:pt x="11" y="383"/>
                    <a:pt x="10" y="382"/>
                  </a:cubicBezTo>
                  <a:cubicBezTo>
                    <a:pt x="10" y="382"/>
                    <a:pt x="9" y="381"/>
                    <a:pt x="9" y="380"/>
                  </a:cubicBezTo>
                  <a:cubicBezTo>
                    <a:pt x="8" y="379"/>
                    <a:pt x="8" y="377"/>
                    <a:pt x="8" y="376"/>
                  </a:cubicBezTo>
                  <a:cubicBezTo>
                    <a:pt x="7" y="373"/>
                    <a:pt x="7" y="369"/>
                    <a:pt x="6" y="366"/>
                  </a:cubicBezTo>
                  <a:cubicBezTo>
                    <a:pt x="7" y="366"/>
                    <a:pt x="7" y="366"/>
                    <a:pt x="7" y="366"/>
                  </a:cubicBezTo>
                  <a:cubicBezTo>
                    <a:pt x="5" y="372"/>
                    <a:pt x="5" y="372"/>
                    <a:pt x="5" y="372"/>
                  </a:cubicBezTo>
                  <a:cubicBezTo>
                    <a:pt x="4" y="374"/>
                    <a:pt x="3" y="376"/>
                    <a:pt x="3" y="378"/>
                  </a:cubicBezTo>
                  <a:cubicBezTo>
                    <a:pt x="2" y="380"/>
                    <a:pt x="2" y="382"/>
                    <a:pt x="2" y="384"/>
                  </a:cubicBezTo>
                  <a:cubicBezTo>
                    <a:pt x="1" y="386"/>
                    <a:pt x="1" y="389"/>
                    <a:pt x="1" y="391"/>
                  </a:cubicBezTo>
                  <a:cubicBezTo>
                    <a:pt x="0" y="393"/>
                    <a:pt x="0" y="395"/>
                    <a:pt x="0" y="397"/>
                  </a:cubicBezTo>
                  <a:cubicBezTo>
                    <a:pt x="0" y="399"/>
                    <a:pt x="0" y="401"/>
                    <a:pt x="0" y="403"/>
                  </a:cubicBezTo>
                  <a:cubicBezTo>
                    <a:pt x="0" y="405"/>
                    <a:pt x="0" y="407"/>
                    <a:pt x="0" y="410"/>
                  </a:cubicBezTo>
                  <a:cubicBezTo>
                    <a:pt x="1" y="412"/>
                    <a:pt x="1" y="414"/>
                    <a:pt x="1" y="416"/>
                  </a:cubicBezTo>
                  <a:cubicBezTo>
                    <a:pt x="2" y="420"/>
                    <a:pt x="2" y="424"/>
                    <a:pt x="3" y="428"/>
                  </a:cubicBezTo>
                  <a:cubicBezTo>
                    <a:pt x="4" y="432"/>
                    <a:pt x="5" y="437"/>
                    <a:pt x="6" y="441"/>
                  </a:cubicBezTo>
                  <a:cubicBezTo>
                    <a:pt x="7" y="445"/>
                    <a:pt x="7" y="449"/>
                    <a:pt x="8" y="453"/>
                  </a:cubicBezTo>
                  <a:cubicBezTo>
                    <a:pt x="8" y="455"/>
                    <a:pt x="8" y="457"/>
                    <a:pt x="8" y="459"/>
                  </a:cubicBezTo>
                  <a:cubicBezTo>
                    <a:pt x="8" y="462"/>
                    <a:pt x="8" y="464"/>
                    <a:pt x="8" y="46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6" name="橙子演示">
              <a:extLst>
                <a:ext uri="{FF2B5EF4-FFF2-40B4-BE49-F238E27FC236}">
                  <a16:creationId xmlns:a16="http://schemas.microsoft.com/office/drawing/2014/main" id="{D6961CE2-5088-4194-8F8A-4C40C921BC87}"/>
                </a:ext>
              </a:extLst>
            </p:cNvPr>
            <p:cNvSpPr>
              <a:spLocks noEditPoints="1"/>
            </p:cNvSpPr>
            <p:nvPr/>
          </p:nvSpPr>
          <p:spPr bwMode="auto">
            <a:xfrm>
              <a:off x="2025651" y="5618163"/>
              <a:ext cx="473075" cy="1504950"/>
            </a:xfrm>
            <a:custGeom>
              <a:avLst/>
              <a:gdLst>
                <a:gd name="T0" fmla="*/ 4 w 146"/>
                <a:gd name="T1" fmla="*/ 416 h 464"/>
                <a:gd name="T2" fmla="*/ 1 w 146"/>
                <a:gd name="T3" fmla="*/ 380 h 464"/>
                <a:gd name="T4" fmla="*/ 21 w 146"/>
                <a:gd name="T5" fmla="*/ 368 h 464"/>
                <a:gd name="T6" fmla="*/ 20 w 146"/>
                <a:gd name="T7" fmla="*/ 315 h 464"/>
                <a:gd name="T8" fmla="*/ 30 w 146"/>
                <a:gd name="T9" fmla="*/ 263 h 464"/>
                <a:gd name="T10" fmla="*/ 52 w 146"/>
                <a:gd name="T11" fmla="*/ 172 h 464"/>
                <a:gd name="T12" fmla="*/ 56 w 146"/>
                <a:gd name="T13" fmla="*/ 120 h 464"/>
                <a:gd name="T14" fmla="*/ 42 w 146"/>
                <a:gd name="T15" fmla="*/ 101 h 464"/>
                <a:gd name="T16" fmla="*/ 34 w 146"/>
                <a:gd name="T17" fmla="*/ 99 h 464"/>
                <a:gd name="T18" fmla="*/ 29 w 146"/>
                <a:gd name="T19" fmla="*/ 82 h 464"/>
                <a:gd name="T20" fmla="*/ 28 w 146"/>
                <a:gd name="T21" fmla="*/ 56 h 464"/>
                <a:gd name="T22" fmla="*/ 41 w 146"/>
                <a:gd name="T23" fmla="*/ 44 h 464"/>
                <a:gd name="T24" fmla="*/ 62 w 146"/>
                <a:gd name="T25" fmla="*/ 17 h 464"/>
                <a:gd name="T26" fmla="*/ 68 w 146"/>
                <a:gd name="T27" fmla="*/ 0 h 464"/>
                <a:gd name="T28" fmla="*/ 131 w 146"/>
                <a:gd name="T29" fmla="*/ 22 h 464"/>
                <a:gd name="T30" fmla="*/ 139 w 146"/>
                <a:gd name="T31" fmla="*/ 92 h 464"/>
                <a:gd name="T32" fmla="*/ 139 w 146"/>
                <a:gd name="T33" fmla="*/ 148 h 464"/>
                <a:gd name="T34" fmla="*/ 129 w 146"/>
                <a:gd name="T35" fmla="*/ 206 h 464"/>
                <a:gd name="T36" fmla="*/ 107 w 146"/>
                <a:gd name="T37" fmla="*/ 292 h 464"/>
                <a:gd name="T38" fmla="*/ 100 w 146"/>
                <a:gd name="T39" fmla="*/ 343 h 464"/>
                <a:gd name="T40" fmla="*/ 105 w 146"/>
                <a:gd name="T41" fmla="*/ 379 h 464"/>
                <a:gd name="T42" fmla="*/ 129 w 146"/>
                <a:gd name="T43" fmla="*/ 382 h 464"/>
                <a:gd name="T44" fmla="*/ 132 w 146"/>
                <a:gd name="T45" fmla="*/ 413 h 464"/>
                <a:gd name="T46" fmla="*/ 146 w 146"/>
                <a:gd name="T47" fmla="*/ 463 h 464"/>
                <a:gd name="T48" fmla="*/ 121 w 146"/>
                <a:gd name="T49" fmla="*/ 464 h 464"/>
                <a:gd name="T50" fmla="*/ 47 w 146"/>
                <a:gd name="T51" fmla="*/ 459 h 464"/>
                <a:gd name="T52" fmla="*/ 14 w 146"/>
                <a:gd name="T53" fmla="*/ 463 h 464"/>
                <a:gd name="T54" fmla="*/ 55 w 146"/>
                <a:gd name="T55" fmla="*/ 459 h 464"/>
                <a:gd name="T56" fmla="*/ 129 w 146"/>
                <a:gd name="T57" fmla="*/ 463 h 464"/>
                <a:gd name="T58" fmla="*/ 138 w 146"/>
                <a:gd name="T59" fmla="*/ 444 h 464"/>
                <a:gd name="T60" fmla="*/ 128 w 146"/>
                <a:gd name="T61" fmla="*/ 393 h 464"/>
                <a:gd name="T62" fmla="*/ 107 w 146"/>
                <a:gd name="T63" fmla="*/ 382 h 464"/>
                <a:gd name="T64" fmla="*/ 101 w 146"/>
                <a:gd name="T65" fmla="*/ 365 h 464"/>
                <a:gd name="T66" fmla="*/ 100 w 146"/>
                <a:gd name="T67" fmla="*/ 321 h 464"/>
                <a:gd name="T68" fmla="*/ 120 w 146"/>
                <a:gd name="T69" fmla="*/ 234 h 464"/>
                <a:gd name="T70" fmla="*/ 135 w 146"/>
                <a:gd name="T71" fmla="*/ 170 h 464"/>
                <a:gd name="T72" fmla="*/ 138 w 146"/>
                <a:gd name="T73" fmla="*/ 92 h 464"/>
                <a:gd name="T74" fmla="*/ 129 w 146"/>
                <a:gd name="T75" fmla="*/ 23 h 464"/>
                <a:gd name="T76" fmla="*/ 69 w 146"/>
                <a:gd name="T77" fmla="*/ 1 h 464"/>
                <a:gd name="T78" fmla="*/ 60 w 146"/>
                <a:gd name="T79" fmla="*/ 26 h 464"/>
                <a:gd name="T80" fmla="*/ 28 w 146"/>
                <a:gd name="T81" fmla="*/ 54 h 464"/>
                <a:gd name="T82" fmla="*/ 31 w 146"/>
                <a:gd name="T83" fmla="*/ 65 h 464"/>
                <a:gd name="T84" fmla="*/ 32 w 146"/>
                <a:gd name="T85" fmla="*/ 94 h 464"/>
                <a:gd name="T86" fmla="*/ 39 w 146"/>
                <a:gd name="T87" fmla="*/ 100 h 464"/>
                <a:gd name="T88" fmla="*/ 55 w 146"/>
                <a:gd name="T89" fmla="*/ 99 h 464"/>
                <a:gd name="T90" fmla="*/ 56 w 146"/>
                <a:gd name="T91" fmla="*/ 151 h 464"/>
                <a:gd name="T92" fmla="*/ 36 w 146"/>
                <a:gd name="T93" fmla="*/ 243 h 464"/>
                <a:gd name="T94" fmla="*/ 28 w 146"/>
                <a:gd name="T95" fmla="*/ 276 h 464"/>
                <a:gd name="T96" fmla="*/ 20 w 146"/>
                <a:gd name="T97" fmla="*/ 342 h 464"/>
                <a:gd name="T98" fmla="*/ 4 w 146"/>
                <a:gd name="T99" fmla="*/ 369 h 464"/>
                <a:gd name="T100" fmla="*/ 1 w 146"/>
                <a:gd name="T101" fmla="*/ 392 h 464"/>
                <a:gd name="T102" fmla="*/ 12 w 146"/>
                <a:gd name="T103" fmla="*/ 45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 h="463">
                  <a:moveTo>
                    <a:pt x="14" y="463"/>
                  </a:moveTo>
                  <a:cubicBezTo>
                    <a:pt x="13" y="457"/>
                    <a:pt x="13" y="457"/>
                    <a:pt x="13" y="457"/>
                  </a:cubicBezTo>
                  <a:cubicBezTo>
                    <a:pt x="12" y="451"/>
                    <a:pt x="12" y="451"/>
                    <a:pt x="12" y="451"/>
                  </a:cubicBezTo>
                  <a:cubicBezTo>
                    <a:pt x="11" y="447"/>
                    <a:pt x="10" y="443"/>
                    <a:pt x="9" y="440"/>
                  </a:cubicBezTo>
                  <a:cubicBezTo>
                    <a:pt x="8" y="432"/>
                    <a:pt x="5" y="424"/>
                    <a:pt x="4" y="416"/>
                  </a:cubicBezTo>
                  <a:cubicBezTo>
                    <a:pt x="3" y="412"/>
                    <a:pt x="2" y="408"/>
                    <a:pt x="2" y="404"/>
                  </a:cubicBezTo>
                  <a:cubicBezTo>
                    <a:pt x="1" y="398"/>
                    <a:pt x="1" y="398"/>
                    <a:pt x="1" y="398"/>
                  </a:cubicBezTo>
                  <a:cubicBezTo>
                    <a:pt x="0" y="392"/>
                    <a:pt x="0" y="392"/>
                    <a:pt x="0" y="392"/>
                  </a:cubicBezTo>
                  <a:cubicBezTo>
                    <a:pt x="0" y="386"/>
                    <a:pt x="0" y="386"/>
                    <a:pt x="0" y="386"/>
                  </a:cubicBezTo>
                  <a:cubicBezTo>
                    <a:pt x="1" y="380"/>
                    <a:pt x="1" y="380"/>
                    <a:pt x="1" y="380"/>
                  </a:cubicBezTo>
                  <a:cubicBezTo>
                    <a:pt x="2" y="374"/>
                    <a:pt x="2" y="374"/>
                    <a:pt x="2" y="374"/>
                  </a:cubicBezTo>
                  <a:cubicBezTo>
                    <a:pt x="4" y="369"/>
                    <a:pt x="4" y="369"/>
                    <a:pt x="4" y="369"/>
                  </a:cubicBezTo>
                  <a:cubicBezTo>
                    <a:pt x="4" y="368"/>
                    <a:pt x="4" y="368"/>
                    <a:pt x="4" y="368"/>
                  </a:cubicBezTo>
                  <a:cubicBezTo>
                    <a:pt x="4" y="368"/>
                    <a:pt x="4" y="368"/>
                    <a:pt x="4" y="368"/>
                  </a:cubicBezTo>
                  <a:cubicBezTo>
                    <a:pt x="21" y="368"/>
                    <a:pt x="21" y="368"/>
                    <a:pt x="21" y="368"/>
                  </a:cubicBezTo>
                  <a:cubicBezTo>
                    <a:pt x="20" y="369"/>
                    <a:pt x="20" y="369"/>
                    <a:pt x="20" y="369"/>
                  </a:cubicBezTo>
                  <a:cubicBezTo>
                    <a:pt x="19" y="355"/>
                    <a:pt x="19" y="355"/>
                    <a:pt x="19" y="355"/>
                  </a:cubicBezTo>
                  <a:cubicBezTo>
                    <a:pt x="19" y="342"/>
                    <a:pt x="19" y="342"/>
                    <a:pt x="19" y="342"/>
                  </a:cubicBezTo>
                  <a:cubicBezTo>
                    <a:pt x="19" y="329"/>
                    <a:pt x="19" y="329"/>
                    <a:pt x="19" y="329"/>
                  </a:cubicBezTo>
                  <a:cubicBezTo>
                    <a:pt x="20" y="324"/>
                    <a:pt x="20" y="320"/>
                    <a:pt x="20" y="315"/>
                  </a:cubicBezTo>
                  <a:cubicBezTo>
                    <a:pt x="21" y="311"/>
                    <a:pt x="21" y="307"/>
                    <a:pt x="22" y="302"/>
                  </a:cubicBezTo>
                  <a:cubicBezTo>
                    <a:pt x="24" y="289"/>
                    <a:pt x="24" y="289"/>
                    <a:pt x="24" y="289"/>
                  </a:cubicBezTo>
                  <a:cubicBezTo>
                    <a:pt x="27" y="276"/>
                    <a:pt x="27" y="276"/>
                    <a:pt x="27" y="276"/>
                  </a:cubicBezTo>
                  <a:cubicBezTo>
                    <a:pt x="30" y="263"/>
                    <a:pt x="30" y="263"/>
                    <a:pt x="30" y="263"/>
                  </a:cubicBezTo>
                  <a:cubicBezTo>
                    <a:pt x="30" y="263"/>
                    <a:pt x="30" y="263"/>
                    <a:pt x="30" y="263"/>
                  </a:cubicBezTo>
                  <a:cubicBezTo>
                    <a:pt x="32" y="253"/>
                    <a:pt x="32" y="253"/>
                    <a:pt x="32" y="253"/>
                  </a:cubicBezTo>
                  <a:cubicBezTo>
                    <a:pt x="35" y="243"/>
                    <a:pt x="35" y="243"/>
                    <a:pt x="35" y="243"/>
                  </a:cubicBezTo>
                  <a:cubicBezTo>
                    <a:pt x="36" y="236"/>
                    <a:pt x="38" y="229"/>
                    <a:pt x="39" y="223"/>
                  </a:cubicBezTo>
                  <a:cubicBezTo>
                    <a:pt x="43" y="209"/>
                    <a:pt x="46" y="196"/>
                    <a:pt x="49" y="182"/>
                  </a:cubicBezTo>
                  <a:cubicBezTo>
                    <a:pt x="52" y="172"/>
                    <a:pt x="52" y="172"/>
                    <a:pt x="52" y="172"/>
                  </a:cubicBezTo>
                  <a:cubicBezTo>
                    <a:pt x="53" y="161"/>
                    <a:pt x="53" y="161"/>
                    <a:pt x="53" y="161"/>
                  </a:cubicBezTo>
                  <a:cubicBezTo>
                    <a:pt x="55" y="151"/>
                    <a:pt x="55" y="151"/>
                    <a:pt x="55" y="151"/>
                  </a:cubicBezTo>
                  <a:cubicBezTo>
                    <a:pt x="56" y="141"/>
                    <a:pt x="56" y="141"/>
                    <a:pt x="56" y="141"/>
                  </a:cubicBezTo>
                  <a:cubicBezTo>
                    <a:pt x="56" y="130"/>
                    <a:pt x="56" y="130"/>
                    <a:pt x="56" y="130"/>
                  </a:cubicBezTo>
                  <a:cubicBezTo>
                    <a:pt x="56" y="120"/>
                    <a:pt x="56" y="120"/>
                    <a:pt x="56" y="120"/>
                  </a:cubicBezTo>
                  <a:cubicBezTo>
                    <a:pt x="55" y="109"/>
                    <a:pt x="55" y="109"/>
                    <a:pt x="55" y="109"/>
                  </a:cubicBezTo>
                  <a:cubicBezTo>
                    <a:pt x="54" y="99"/>
                    <a:pt x="54" y="99"/>
                    <a:pt x="54" y="99"/>
                  </a:cubicBezTo>
                  <a:cubicBezTo>
                    <a:pt x="55" y="100"/>
                    <a:pt x="55" y="100"/>
                    <a:pt x="55" y="100"/>
                  </a:cubicBezTo>
                  <a:cubicBezTo>
                    <a:pt x="51" y="100"/>
                    <a:pt x="48" y="101"/>
                    <a:pt x="44" y="101"/>
                  </a:cubicBezTo>
                  <a:cubicBezTo>
                    <a:pt x="43" y="101"/>
                    <a:pt x="43" y="101"/>
                    <a:pt x="42" y="101"/>
                  </a:cubicBezTo>
                  <a:cubicBezTo>
                    <a:pt x="41" y="101"/>
                    <a:pt x="40" y="101"/>
                    <a:pt x="39" y="101"/>
                  </a:cubicBezTo>
                  <a:cubicBezTo>
                    <a:pt x="38" y="101"/>
                    <a:pt x="37" y="101"/>
                    <a:pt x="36" y="100"/>
                  </a:cubicBezTo>
                  <a:cubicBezTo>
                    <a:pt x="34" y="99"/>
                    <a:pt x="34" y="99"/>
                    <a:pt x="34" y="99"/>
                  </a:cubicBezTo>
                  <a:cubicBezTo>
                    <a:pt x="34" y="99"/>
                    <a:pt x="34" y="99"/>
                    <a:pt x="34" y="99"/>
                  </a:cubicBezTo>
                  <a:cubicBezTo>
                    <a:pt x="34" y="99"/>
                    <a:pt x="34" y="99"/>
                    <a:pt x="34" y="99"/>
                  </a:cubicBezTo>
                  <a:cubicBezTo>
                    <a:pt x="33" y="99"/>
                    <a:pt x="32" y="98"/>
                    <a:pt x="32" y="97"/>
                  </a:cubicBezTo>
                  <a:cubicBezTo>
                    <a:pt x="31" y="96"/>
                    <a:pt x="31" y="95"/>
                    <a:pt x="30" y="94"/>
                  </a:cubicBezTo>
                  <a:cubicBezTo>
                    <a:pt x="30" y="93"/>
                    <a:pt x="30" y="92"/>
                    <a:pt x="30" y="91"/>
                  </a:cubicBezTo>
                  <a:cubicBezTo>
                    <a:pt x="29" y="90"/>
                    <a:pt x="29" y="89"/>
                    <a:pt x="29" y="88"/>
                  </a:cubicBezTo>
                  <a:cubicBezTo>
                    <a:pt x="29" y="86"/>
                    <a:pt x="29" y="84"/>
                    <a:pt x="29" y="82"/>
                  </a:cubicBezTo>
                  <a:cubicBezTo>
                    <a:pt x="29" y="80"/>
                    <a:pt x="29" y="78"/>
                    <a:pt x="29" y="76"/>
                  </a:cubicBezTo>
                  <a:cubicBezTo>
                    <a:pt x="29" y="73"/>
                    <a:pt x="29" y="69"/>
                    <a:pt x="29" y="65"/>
                  </a:cubicBezTo>
                  <a:cubicBezTo>
                    <a:pt x="29" y="62"/>
                    <a:pt x="29" y="62"/>
                    <a:pt x="29" y="62"/>
                  </a:cubicBezTo>
                  <a:cubicBezTo>
                    <a:pt x="29" y="59"/>
                    <a:pt x="29" y="59"/>
                    <a:pt x="29" y="59"/>
                  </a:cubicBezTo>
                  <a:cubicBezTo>
                    <a:pt x="28" y="56"/>
                    <a:pt x="28" y="56"/>
                    <a:pt x="28" y="56"/>
                  </a:cubicBezTo>
                  <a:cubicBezTo>
                    <a:pt x="27" y="54"/>
                    <a:pt x="27" y="54"/>
                    <a:pt x="27" y="54"/>
                  </a:cubicBezTo>
                  <a:cubicBezTo>
                    <a:pt x="27" y="53"/>
                    <a:pt x="27" y="53"/>
                    <a:pt x="27" y="53"/>
                  </a:cubicBezTo>
                  <a:cubicBezTo>
                    <a:pt x="27" y="53"/>
                    <a:pt x="27" y="53"/>
                    <a:pt x="27" y="53"/>
                  </a:cubicBezTo>
                  <a:cubicBezTo>
                    <a:pt x="34" y="48"/>
                    <a:pt x="34" y="48"/>
                    <a:pt x="34" y="48"/>
                  </a:cubicBezTo>
                  <a:cubicBezTo>
                    <a:pt x="41" y="44"/>
                    <a:pt x="41" y="44"/>
                    <a:pt x="41" y="44"/>
                  </a:cubicBezTo>
                  <a:cubicBezTo>
                    <a:pt x="48" y="38"/>
                    <a:pt x="48" y="38"/>
                    <a:pt x="48" y="38"/>
                  </a:cubicBezTo>
                  <a:cubicBezTo>
                    <a:pt x="53" y="32"/>
                    <a:pt x="53" y="32"/>
                    <a:pt x="53" y="32"/>
                  </a:cubicBezTo>
                  <a:cubicBezTo>
                    <a:pt x="55" y="29"/>
                    <a:pt x="57" y="27"/>
                    <a:pt x="58" y="25"/>
                  </a:cubicBezTo>
                  <a:cubicBezTo>
                    <a:pt x="60" y="21"/>
                    <a:pt x="60" y="21"/>
                    <a:pt x="60" y="21"/>
                  </a:cubicBezTo>
                  <a:cubicBezTo>
                    <a:pt x="61" y="20"/>
                    <a:pt x="62" y="19"/>
                    <a:pt x="62" y="17"/>
                  </a:cubicBezTo>
                  <a:cubicBezTo>
                    <a:pt x="64" y="13"/>
                    <a:pt x="64" y="13"/>
                    <a:pt x="64" y="13"/>
                  </a:cubicBezTo>
                  <a:cubicBezTo>
                    <a:pt x="64" y="12"/>
                    <a:pt x="65" y="10"/>
                    <a:pt x="65" y="9"/>
                  </a:cubicBezTo>
                  <a:cubicBezTo>
                    <a:pt x="67" y="1"/>
                    <a:pt x="67" y="1"/>
                    <a:pt x="67" y="1"/>
                  </a:cubicBezTo>
                  <a:cubicBezTo>
                    <a:pt x="67" y="0"/>
                    <a:pt x="67" y="0"/>
                    <a:pt x="67" y="0"/>
                  </a:cubicBezTo>
                  <a:cubicBezTo>
                    <a:pt x="68" y="0"/>
                    <a:pt x="68" y="0"/>
                    <a:pt x="68" y="0"/>
                  </a:cubicBezTo>
                  <a:cubicBezTo>
                    <a:pt x="122" y="0"/>
                    <a:pt x="122" y="0"/>
                    <a:pt x="122" y="0"/>
                  </a:cubicBezTo>
                  <a:cubicBezTo>
                    <a:pt x="122" y="0"/>
                    <a:pt x="122" y="0"/>
                    <a:pt x="122" y="0"/>
                  </a:cubicBezTo>
                  <a:cubicBezTo>
                    <a:pt x="123" y="0"/>
                    <a:pt x="123" y="0"/>
                    <a:pt x="123" y="0"/>
                  </a:cubicBezTo>
                  <a:cubicBezTo>
                    <a:pt x="127" y="11"/>
                    <a:pt x="127" y="11"/>
                    <a:pt x="127" y="11"/>
                  </a:cubicBezTo>
                  <a:cubicBezTo>
                    <a:pt x="131" y="22"/>
                    <a:pt x="131" y="22"/>
                    <a:pt x="131" y="22"/>
                  </a:cubicBezTo>
                  <a:cubicBezTo>
                    <a:pt x="133" y="34"/>
                    <a:pt x="133" y="34"/>
                    <a:pt x="133" y="34"/>
                  </a:cubicBezTo>
                  <a:cubicBezTo>
                    <a:pt x="135" y="45"/>
                    <a:pt x="135" y="45"/>
                    <a:pt x="135" y="45"/>
                  </a:cubicBezTo>
                  <a:cubicBezTo>
                    <a:pt x="136" y="57"/>
                    <a:pt x="136" y="57"/>
                    <a:pt x="136" y="57"/>
                  </a:cubicBezTo>
                  <a:cubicBezTo>
                    <a:pt x="137" y="69"/>
                    <a:pt x="137" y="69"/>
                    <a:pt x="137" y="69"/>
                  </a:cubicBezTo>
                  <a:cubicBezTo>
                    <a:pt x="138" y="76"/>
                    <a:pt x="139" y="84"/>
                    <a:pt x="139" y="92"/>
                  </a:cubicBezTo>
                  <a:cubicBezTo>
                    <a:pt x="139" y="92"/>
                    <a:pt x="139" y="92"/>
                    <a:pt x="139" y="92"/>
                  </a:cubicBezTo>
                  <a:cubicBezTo>
                    <a:pt x="139" y="92"/>
                    <a:pt x="139" y="92"/>
                    <a:pt x="139" y="92"/>
                  </a:cubicBezTo>
                  <a:cubicBezTo>
                    <a:pt x="139" y="148"/>
                    <a:pt x="139" y="148"/>
                    <a:pt x="139" y="148"/>
                  </a:cubicBezTo>
                  <a:cubicBezTo>
                    <a:pt x="139" y="148"/>
                    <a:pt x="139" y="148"/>
                    <a:pt x="139" y="148"/>
                  </a:cubicBezTo>
                  <a:cubicBezTo>
                    <a:pt x="139" y="148"/>
                    <a:pt x="139" y="148"/>
                    <a:pt x="139" y="148"/>
                  </a:cubicBezTo>
                  <a:cubicBezTo>
                    <a:pt x="137" y="163"/>
                    <a:pt x="137" y="163"/>
                    <a:pt x="137" y="163"/>
                  </a:cubicBezTo>
                  <a:cubicBezTo>
                    <a:pt x="136" y="170"/>
                    <a:pt x="136" y="170"/>
                    <a:pt x="136" y="170"/>
                  </a:cubicBezTo>
                  <a:cubicBezTo>
                    <a:pt x="135" y="177"/>
                    <a:pt x="135" y="177"/>
                    <a:pt x="135" y="177"/>
                  </a:cubicBezTo>
                  <a:cubicBezTo>
                    <a:pt x="132" y="192"/>
                    <a:pt x="132" y="192"/>
                    <a:pt x="132" y="192"/>
                  </a:cubicBezTo>
                  <a:cubicBezTo>
                    <a:pt x="129" y="206"/>
                    <a:pt x="129" y="206"/>
                    <a:pt x="129" y="206"/>
                  </a:cubicBezTo>
                  <a:cubicBezTo>
                    <a:pt x="128" y="211"/>
                    <a:pt x="126" y="216"/>
                    <a:pt x="125" y="220"/>
                  </a:cubicBezTo>
                  <a:cubicBezTo>
                    <a:pt x="121" y="235"/>
                    <a:pt x="121" y="235"/>
                    <a:pt x="121" y="235"/>
                  </a:cubicBezTo>
                  <a:cubicBezTo>
                    <a:pt x="119" y="244"/>
                    <a:pt x="116" y="254"/>
                    <a:pt x="114" y="263"/>
                  </a:cubicBezTo>
                  <a:cubicBezTo>
                    <a:pt x="113" y="268"/>
                    <a:pt x="111" y="273"/>
                    <a:pt x="110" y="277"/>
                  </a:cubicBezTo>
                  <a:cubicBezTo>
                    <a:pt x="107" y="292"/>
                    <a:pt x="107" y="292"/>
                    <a:pt x="107" y="292"/>
                  </a:cubicBezTo>
                  <a:cubicBezTo>
                    <a:pt x="106" y="297"/>
                    <a:pt x="105" y="301"/>
                    <a:pt x="104" y="306"/>
                  </a:cubicBezTo>
                  <a:cubicBezTo>
                    <a:pt x="103" y="311"/>
                    <a:pt x="102" y="316"/>
                    <a:pt x="101" y="321"/>
                  </a:cubicBezTo>
                  <a:cubicBezTo>
                    <a:pt x="101" y="323"/>
                    <a:pt x="101" y="326"/>
                    <a:pt x="101" y="328"/>
                  </a:cubicBezTo>
                  <a:cubicBezTo>
                    <a:pt x="100" y="331"/>
                    <a:pt x="100" y="333"/>
                    <a:pt x="100" y="335"/>
                  </a:cubicBezTo>
                  <a:cubicBezTo>
                    <a:pt x="100" y="338"/>
                    <a:pt x="100" y="340"/>
                    <a:pt x="100" y="343"/>
                  </a:cubicBezTo>
                  <a:cubicBezTo>
                    <a:pt x="100" y="345"/>
                    <a:pt x="100" y="348"/>
                    <a:pt x="100" y="350"/>
                  </a:cubicBezTo>
                  <a:cubicBezTo>
                    <a:pt x="100" y="355"/>
                    <a:pt x="101" y="360"/>
                    <a:pt x="102" y="365"/>
                  </a:cubicBezTo>
                  <a:cubicBezTo>
                    <a:pt x="102" y="367"/>
                    <a:pt x="103" y="369"/>
                    <a:pt x="103" y="372"/>
                  </a:cubicBezTo>
                  <a:cubicBezTo>
                    <a:pt x="105" y="379"/>
                    <a:pt x="105" y="379"/>
                    <a:pt x="105" y="379"/>
                  </a:cubicBezTo>
                  <a:cubicBezTo>
                    <a:pt x="105" y="379"/>
                    <a:pt x="105" y="379"/>
                    <a:pt x="105" y="379"/>
                  </a:cubicBezTo>
                  <a:cubicBezTo>
                    <a:pt x="106" y="379"/>
                    <a:pt x="106" y="380"/>
                    <a:pt x="106" y="380"/>
                  </a:cubicBezTo>
                  <a:cubicBezTo>
                    <a:pt x="106" y="380"/>
                    <a:pt x="107" y="380"/>
                    <a:pt x="107" y="381"/>
                  </a:cubicBezTo>
                  <a:cubicBezTo>
                    <a:pt x="108" y="381"/>
                    <a:pt x="109" y="381"/>
                    <a:pt x="110" y="381"/>
                  </a:cubicBezTo>
                  <a:cubicBezTo>
                    <a:pt x="112" y="382"/>
                    <a:pt x="114" y="382"/>
                    <a:pt x="116" y="382"/>
                  </a:cubicBezTo>
                  <a:cubicBezTo>
                    <a:pt x="120" y="382"/>
                    <a:pt x="124" y="382"/>
                    <a:pt x="129" y="382"/>
                  </a:cubicBezTo>
                  <a:cubicBezTo>
                    <a:pt x="129" y="382"/>
                    <a:pt x="129" y="382"/>
                    <a:pt x="129" y="382"/>
                  </a:cubicBezTo>
                  <a:cubicBezTo>
                    <a:pt x="129" y="383"/>
                    <a:pt x="129" y="383"/>
                    <a:pt x="129" y="383"/>
                  </a:cubicBezTo>
                  <a:cubicBezTo>
                    <a:pt x="129" y="393"/>
                    <a:pt x="129" y="393"/>
                    <a:pt x="129" y="393"/>
                  </a:cubicBezTo>
                  <a:cubicBezTo>
                    <a:pt x="130" y="403"/>
                    <a:pt x="130" y="403"/>
                    <a:pt x="130" y="403"/>
                  </a:cubicBezTo>
                  <a:cubicBezTo>
                    <a:pt x="132" y="413"/>
                    <a:pt x="132" y="413"/>
                    <a:pt x="132" y="413"/>
                  </a:cubicBezTo>
                  <a:cubicBezTo>
                    <a:pt x="134" y="424"/>
                    <a:pt x="134" y="424"/>
                    <a:pt x="134" y="424"/>
                  </a:cubicBezTo>
                  <a:cubicBezTo>
                    <a:pt x="136" y="434"/>
                    <a:pt x="136" y="434"/>
                    <a:pt x="136" y="434"/>
                  </a:cubicBezTo>
                  <a:cubicBezTo>
                    <a:pt x="137" y="437"/>
                    <a:pt x="138" y="440"/>
                    <a:pt x="139" y="444"/>
                  </a:cubicBezTo>
                  <a:cubicBezTo>
                    <a:pt x="142" y="453"/>
                    <a:pt x="142" y="453"/>
                    <a:pt x="142" y="453"/>
                  </a:cubicBezTo>
                  <a:cubicBezTo>
                    <a:pt x="146" y="463"/>
                    <a:pt x="146" y="463"/>
                    <a:pt x="146" y="463"/>
                  </a:cubicBezTo>
                  <a:cubicBezTo>
                    <a:pt x="146" y="464"/>
                    <a:pt x="146" y="464"/>
                    <a:pt x="146" y="464"/>
                  </a:cubicBezTo>
                  <a:cubicBezTo>
                    <a:pt x="145" y="464"/>
                    <a:pt x="145" y="464"/>
                    <a:pt x="145" y="464"/>
                  </a:cubicBezTo>
                  <a:cubicBezTo>
                    <a:pt x="137" y="464"/>
                    <a:pt x="137" y="464"/>
                    <a:pt x="137" y="464"/>
                  </a:cubicBezTo>
                  <a:cubicBezTo>
                    <a:pt x="129" y="464"/>
                    <a:pt x="129" y="464"/>
                    <a:pt x="129" y="464"/>
                  </a:cubicBezTo>
                  <a:cubicBezTo>
                    <a:pt x="121" y="464"/>
                    <a:pt x="121" y="464"/>
                    <a:pt x="121" y="464"/>
                  </a:cubicBezTo>
                  <a:cubicBezTo>
                    <a:pt x="112" y="463"/>
                    <a:pt x="112" y="463"/>
                    <a:pt x="112" y="463"/>
                  </a:cubicBezTo>
                  <a:cubicBezTo>
                    <a:pt x="101" y="463"/>
                    <a:pt x="91" y="462"/>
                    <a:pt x="80" y="461"/>
                  </a:cubicBezTo>
                  <a:cubicBezTo>
                    <a:pt x="74" y="460"/>
                    <a:pt x="69" y="460"/>
                    <a:pt x="63" y="460"/>
                  </a:cubicBezTo>
                  <a:cubicBezTo>
                    <a:pt x="55" y="459"/>
                    <a:pt x="55" y="459"/>
                    <a:pt x="55" y="459"/>
                  </a:cubicBezTo>
                  <a:cubicBezTo>
                    <a:pt x="47" y="459"/>
                    <a:pt x="47" y="459"/>
                    <a:pt x="47" y="459"/>
                  </a:cubicBezTo>
                  <a:cubicBezTo>
                    <a:pt x="38" y="460"/>
                    <a:pt x="38" y="460"/>
                    <a:pt x="38" y="460"/>
                  </a:cubicBezTo>
                  <a:cubicBezTo>
                    <a:pt x="30" y="460"/>
                    <a:pt x="30" y="460"/>
                    <a:pt x="30" y="460"/>
                  </a:cubicBezTo>
                  <a:cubicBezTo>
                    <a:pt x="22" y="462"/>
                    <a:pt x="22" y="462"/>
                    <a:pt x="22" y="462"/>
                  </a:cubicBezTo>
                  <a:lnTo>
                    <a:pt x="14" y="463"/>
                  </a:lnTo>
                  <a:close/>
                  <a:moveTo>
                    <a:pt x="14" y="463"/>
                  </a:moveTo>
                  <a:cubicBezTo>
                    <a:pt x="22" y="461"/>
                    <a:pt x="22" y="461"/>
                    <a:pt x="22" y="461"/>
                  </a:cubicBezTo>
                  <a:cubicBezTo>
                    <a:pt x="30" y="460"/>
                    <a:pt x="30" y="460"/>
                    <a:pt x="30" y="460"/>
                  </a:cubicBezTo>
                  <a:cubicBezTo>
                    <a:pt x="38" y="460"/>
                    <a:pt x="38" y="460"/>
                    <a:pt x="38" y="460"/>
                  </a:cubicBezTo>
                  <a:cubicBezTo>
                    <a:pt x="47" y="459"/>
                    <a:pt x="47" y="459"/>
                    <a:pt x="47" y="459"/>
                  </a:cubicBezTo>
                  <a:cubicBezTo>
                    <a:pt x="55" y="459"/>
                    <a:pt x="55" y="459"/>
                    <a:pt x="55" y="459"/>
                  </a:cubicBezTo>
                  <a:cubicBezTo>
                    <a:pt x="63" y="459"/>
                    <a:pt x="63" y="459"/>
                    <a:pt x="63" y="459"/>
                  </a:cubicBezTo>
                  <a:cubicBezTo>
                    <a:pt x="69" y="460"/>
                    <a:pt x="74" y="460"/>
                    <a:pt x="80" y="460"/>
                  </a:cubicBezTo>
                  <a:cubicBezTo>
                    <a:pt x="91" y="461"/>
                    <a:pt x="102" y="462"/>
                    <a:pt x="112" y="463"/>
                  </a:cubicBezTo>
                  <a:cubicBezTo>
                    <a:pt x="121" y="463"/>
                    <a:pt x="121" y="463"/>
                    <a:pt x="121" y="463"/>
                  </a:cubicBezTo>
                  <a:cubicBezTo>
                    <a:pt x="129" y="463"/>
                    <a:pt x="129" y="463"/>
                    <a:pt x="129" y="463"/>
                  </a:cubicBezTo>
                  <a:cubicBezTo>
                    <a:pt x="137" y="463"/>
                    <a:pt x="137" y="463"/>
                    <a:pt x="137" y="463"/>
                  </a:cubicBezTo>
                  <a:cubicBezTo>
                    <a:pt x="145" y="463"/>
                    <a:pt x="145" y="463"/>
                    <a:pt x="145" y="463"/>
                  </a:cubicBezTo>
                  <a:cubicBezTo>
                    <a:pt x="145" y="463"/>
                    <a:pt x="145" y="463"/>
                    <a:pt x="145" y="463"/>
                  </a:cubicBezTo>
                  <a:cubicBezTo>
                    <a:pt x="141" y="454"/>
                    <a:pt x="141" y="454"/>
                    <a:pt x="141" y="454"/>
                  </a:cubicBezTo>
                  <a:cubicBezTo>
                    <a:pt x="138" y="444"/>
                    <a:pt x="138" y="444"/>
                    <a:pt x="138" y="444"/>
                  </a:cubicBezTo>
                  <a:cubicBezTo>
                    <a:pt x="137" y="441"/>
                    <a:pt x="136" y="437"/>
                    <a:pt x="135" y="434"/>
                  </a:cubicBezTo>
                  <a:cubicBezTo>
                    <a:pt x="133" y="424"/>
                    <a:pt x="133" y="424"/>
                    <a:pt x="133" y="424"/>
                  </a:cubicBezTo>
                  <a:cubicBezTo>
                    <a:pt x="131" y="414"/>
                    <a:pt x="131" y="414"/>
                    <a:pt x="131" y="414"/>
                  </a:cubicBezTo>
                  <a:cubicBezTo>
                    <a:pt x="129" y="403"/>
                    <a:pt x="129" y="403"/>
                    <a:pt x="129" y="403"/>
                  </a:cubicBezTo>
                  <a:cubicBezTo>
                    <a:pt x="128" y="393"/>
                    <a:pt x="128" y="393"/>
                    <a:pt x="128" y="393"/>
                  </a:cubicBezTo>
                  <a:cubicBezTo>
                    <a:pt x="128" y="383"/>
                    <a:pt x="128" y="383"/>
                    <a:pt x="128" y="383"/>
                  </a:cubicBezTo>
                  <a:cubicBezTo>
                    <a:pt x="129" y="383"/>
                    <a:pt x="129" y="383"/>
                    <a:pt x="129" y="383"/>
                  </a:cubicBezTo>
                  <a:cubicBezTo>
                    <a:pt x="124" y="383"/>
                    <a:pt x="120" y="383"/>
                    <a:pt x="116" y="383"/>
                  </a:cubicBezTo>
                  <a:cubicBezTo>
                    <a:pt x="114" y="383"/>
                    <a:pt x="112" y="383"/>
                    <a:pt x="110" y="382"/>
                  </a:cubicBezTo>
                  <a:cubicBezTo>
                    <a:pt x="109" y="382"/>
                    <a:pt x="108" y="382"/>
                    <a:pt x="107" y="382"/>
                  </a:cubicBezTo>
                  <a:cubicBezTo>
                    <a:pt x="106" y="381"/>
                    <a:pt x="106" y="381"/>
                    <a:pt x="105" y="381"/>
                  </a:cubicBezTo>
                  <a:cubicBezTo>
                    <a:pt x="105" y="380"/>
                    <a:pt x="105" y="380"/>
                    <a:pt x="104" y="379"/>
                  </a:cubicBezTo>
                  <a:cubicBezTo>
                    <a:pt x="104" y="379"/>
                    <a:pt x="104" y="379"/>
                    <a:pt x="104" y="379"/>
                  </a:cubicBezTo>
                  <a:cubicBezTo>
                    <a:pt x="102" y="372"/>
                    <a:pt x="102" y="372"/>
                    <a:pt x="102" y="372"/>
                  </a:cubicBezTo>
                  <a:cubicBezTo>
                    <a:pt x="102" y="370"/>
                    <a:pt x="101" y="367"/>
                    <a:pt x="101" y="365"/>
                  </a:cubicBezTo>
                  <a:cubicBezTo>
                    <a:pt x="100" y="360"/>
                    <a:pt x="99" y="355"/>
                    <a:pt x="99" y="350"/>
                  </a:cubicBezTo>
                  <a:cubicBezTo>
                    <a:pt x="99" y="348"/>
                    <a:pt x="99" y="345"/>
                    <a:pt x="99" y="343"/>
                  </a:cubicBezTo>
                  <a:cubicBezTo>
                    <a:pt x="99" y="340"/>
                    <a:pt x="99" y="338"/>
                    <a:pt x="99" y="335"/>
                  </a:cubicBezTo>
                  <a:cubicBezTo>
                    <a:pt x="99" y="333"/>
                    <a:pt x="99" y="330"/>
                    <a:pt x="100" y="328"/>
                  </a:cubicBezTo>
                  <a:cubicBezTo>
                    <a:pt x="100" y="325"/>
                    <a:pt x="100" y="323"/>
                    <a:pt x="100" y="321"/>
                  </a:cubicBezTo>
                  <a:cubicBezTo>
                    <a:pt x="101" y="316"/>
                    <a:pt x="102" y="311"/>
                    <a:pt x="103" y="306"/>
                  </a:cubicBezTo>
                  <a:cubicBezTo>
                    <a:pt x="104" y="301"/>
                    <a:pt x="105" y="296"/>
                    <a:pt x="106" y="292"/>
                  </a:cubicBezTo>
                  <a:cubicBezTo>
                    <a:pt x="109" y="277"/>
                    <a:pt x="109" y="277"/>
                    <a:pt x="109" y="277"/>
                  </a:cubicBezTo>
                  <a:cubicBezTo>
                    <a:pt x="110" y="272"/>
                    <a:pt x="111" y="268"/>
                    <a:pt x="113" y="263"/>
                  </a:cubicBezTo>
                  <a:cubicBezTo>
                    <a:pt x="115" y="253"/>
                    <a:pt x="118" y="244"/>
                    <a:pt x="120" y="234"/>
                  </a:cubicBezTo>
                  <a:cubicBezTo>
                    <a:pt x="124" y="220"/>
                    <a:pt x="124" y="220"/>
                    <a:pt x="124" y="220"/>
                  </a:cubicBezTo>
                  <a:cubicBezTo>
                    <a:pt x="125" y="215"/>
                    <a:pt x="126" y="211"/>
                    <a:pt x="127" y="206"/>
                  </a:cubicBezTo>
                  <a:cubicBezTo>
                    <a:pt x="131" y="191"/>
                    <a:pt x="131" y="191"/>
                    <a:pt x="131" y="191"/>
                  </a:cubicBezTo>
                  <a:cubicBezTo>
                    <a:pt x="133" y="177"/>
                    <a:pt x="133" y="177"/>
                    <a:pt x="133" y="177"/>
                  </a:cubicBezTo>
                  <a:cubicBezTo>
                    <a:pt x="135" y="170"/>
                    <a:pt x="135" y="170"/>
                    <a:pt x="135" y="170"/>
                  </a:cubicBezTo>
                  <a:cubicBezTo>
                    <a:pt x="136" y="162"/>
                    <a:pt x="136" y="162"/>
                    <a:pt x="136" y="162"/>
                  </a:cubicBezTo>
                  <a:cubicBezTo>
                    <a:pt x="138" y="148"/>
                    <a:pt x="138" y="148"/>
                    <a:pt x="138" y="148"/>
                  </a:cubicBezTo>
                  <a:cubicBezTo>
                    <a:pt x="138" y="148"/>
                    <a:pt x="138" y="148"/>
                    <a:pt x="138" y="148"/>
                  </a:cubicBezTo>
                  <a:cubicBezTo>
                    <a:pt x="138" y="92"/>
                    <a:pt x="138" y="92"/>
                    <a:pt x="138" y="92"/>
                  </a:cubicBezTo>
                  <a:cubicBezTo>
                    <a:pt x="138" y="92"/>
                    <a:pt x="138" y="92"/>
                    <a:pt x="138" y="92"/>
                  </a:cubicBezTo>
                  <a:cubicBezTo>
                    <a:pt x="137" y="84"/>
                    <a:pt x="136" y="76"/>
                    <a:pt x="136" y="69"/>
                  </a:cubicBezTo>
                  <a:cubicBezTo>
                    <a:pt x="135" y="57"/>
                    <a:pt x="135" y="57"/>
                    <a:pt x="135" y="57"/>
                  </a:cubicBezTo>
                  <a:cubicBezTo>
                    <a:pt x="133" y="46"/>
                    <a:pt x="133" y="46"/>
                    <a:pt x="133" y="46"/>
                  </a:cubicBezTo>
                  <a:cubicBezTo>
                    <a:pt x="131" y="34"/>
                    <a:pt x="131" y="34"/>
                    <a:pt x="131" y="34"/>
                  </a:cubicBezTo>
                  <a:cubicBezTo>
                    <a:pt x="129" y="23"/>
                    <a:pt x="129" y="23"/>
                    <a:pt x="129" y="23"/>
                  </a:cubicBezTo>
                  <a:cubicBezTo>
                    <a:pt x="126" y="12"/>
                    <a:pt x="126" y="12"/>
                    <a:pt x="126" y="12"/>
                  </a:cubicBezTo>
                  <a:cubicBezTo>
                    <a:pt x="121" y="1"/>
                    <a:pt x="121" y="1"/>
                    <a:pt x="121" y="1"/>
                  </a:cubicBezTo>
                  <a:cubicBezTo>
                    <a:pt x="122" y="2"/>
                    <a:pt x="122" y="2"/>
                    <a:pt x="122" y="2"/>
                  </a:cubicBezTo>
                  <a:cubicBezTo>
                    <a:pt x="68" y="2"/>
                    <a:pt x="68" y="2"/>
                    <a:pt x="68" y="2"/>
                  </a:cubicBezTo>
                  <a:cubicBezTo>
                    <a:pt x="69" y="1"/>
                    <a:pt x="69" y="1"/>
                    <a:pt x="69" y="1"/>
                  </a:cubicBezTo>
                  <a:cubicBezTo>
                    <a:pt x="67" y="10"/>
                    <a:pt x="67" y="10"/>
                    <a:pt x="67" y="10"/>
                  </a:cubicBezTo>
                  <a:cubicBezTo>
                    <a:pt x="66" y="11"/>
                    <a:pt x="66" y="12"/>
                    <a:pt x="65" y="14"/>
                  </a:cubicBezTo>
                  <a:cubicBezTo>
                    <a:pt x="64" y="18"/>
                    <a:pt x="64" y="18"/>
                    <a:pt x="64" y="18"/>
                  </a:cubicBezTo>
                  <a:cubicBezTo>
                    <a:pt x="63" y="19"/>
                    <a:pt x="62" y="20"/>
                    <a:pt x="62" y="22"/>
                  </a:cubicBezTo>
                  <a:cubicBezTo>
                    <a:pt x="60" y="26"/>
                    <a:pt x="60" y="26"/>
                    <a:pt x="60" y="26"/>
                  </a:cubicBezTo>
                  <a:cubicBezTo>
                    <a:pt x="58" y="28"/>
                    <a:pt x="56" y="30"/>
                    <a:pt x="55" y="33"/>
                  </a:cubicBezTo>
                  <a:cubicBezTo>
                    <a:pt x="49" y="39"/>
                    <a:pt x="49" y="39"/>
                    <a:pt x="49" y="39"/>
                  </a:cubicBezTo>
                  <a:cubicBezTo>
                    <a:pt x="42" y="45"/>
                    <a:pt x="42" y="45"/>
                    <a:pt x="42" y="45"/>
                  </a:cubicBezTo>
                  <a:cubicBezTo>
                    <a:pt x="35" y="50"/>
                    <a:pt x="35" y="50"/>
                    <a:pt x="35" y="50"/>
                  </a:cubicBezTo>
                  <a:cubicBezTo>
                    <a:pt x="28" y="54"/>
                    <a:pt x="28" y="54"/>
                    <a:pt x="28" y="54"/>
                  </a:cubicBezTo>
                  <a:cubicBezTo>
                    <a:pt x="28" y="53"/>
                    <a:pt x="28" y="53"/>
                    <a:pt x="28" y="53"/>
                  </a:cubicBezTo>
                  <a:cubicBezTo>
                    <a:pt x="29" y="56"/>
                    <a:pt x="29" y="56"/>
                    <a:pt x="29" y="56"/>
                  </a:cubicBezTo>
                  <a:cubicBezTo>
                    <a:pt x="30" y="59"/>
                    <a:pt x="30" y="59"/>
                    <a:pt x="30" y="59"/>
                  </a:cubicBezTo>
                  <a:cubicBezTo>
                    <a:pt x="30" y="62"/>
                    <a:pt x="30" y="62"/>
                    <a:pt x="30" y="62"/>
                  </a:cubicBezTo>
                  <a:cubicBezTo>
                    <a:pt x="31" y="65"/>
                    <a:pt x="31" y="65"/>
                    <a:pt x="31" y="65"/>
                  </a:cubicBezTo>
                  <a:cubicBezTo>
                    <a:pt x="31" y="69"/>
                    <a:pt x="30" y="73"/>
                    <a:pt x="30" y="77"/>
                  </a:cubicBezTo>
                  <a:cubicBezTo>
                    <a:pt x="30" y="79"/>
                    <a:pt x="30" y="80"/>
                    <a:pt x="30" y="82"/>
                  </a:cubicBezTo>
                  <a:cubicBezTo>
                    <a:pt x="30" y="84"/>
                    <a:pt x="30" y="86"/>
                    <a:pt x="30" y="88"/>
                  </a:cubicBezTo>
                  <a:cubicBezTo>
                    <a:pt x="30" y="89"/>
                    <a:pt x="31" y="90"/>
                    <a:pt x="31" y="91"/>
                  </a:cubicBezTo>
                  <a:cubicBezTo>
                    <a:pt x="31" y="92"/>
                    <a:pt x="31" y="93"/>
                    <a:pt x="32" y="94"/>
                  </a:cubicBezTo>
                  <a:cubicBezTo>
                    <a:pt x="32" y="95"/>
                    <a:pt x="33" y="95"/>
                    <a:pt x="33" y="96"/>
                  </a:cubicBezTo>
                  <a:cubicBezTo>
                    <a:pt x="33" y="97"/>
                    <a:pt x="34" y="98"/>
                    <a:pt x="35" y="98"/>
                  </a:cubicBezTo>
                  <a:cubicBezTo>
                    <a:pt x="34" y="98"/>
                    <a:pt x="34" y="98"/>
                    <a:pt x="34" y="98"/>
                  </a:cubicBezTo>
                  <a:cubicBezTo>
                    <a:pt x="37" y="99"/>
                    <a:pt x="37" y="99"/>
                    <a:pt x="37" y="99"/>
                  </a:cubicBezTo>
                  <a:cubicBezTo>
                    <a:pt x="38" y="99"/>
                    <a:pt x="38" y="99"/>
                    <a:pt x="39" y="100"/>
                  </a:cubicBezTo>
                  <a:cubicBezTo>
                    <a:pt x="40" y="100"/>
                    <a:pt x="41" y="100"/>
                    <a:pt x="42" y="100"/>
                  </a:cubicBezTo>
                  <a:cubicBezTo>
                    <a:pt x="43" y="100"/>
                    <a:pt x="43" y="100"/>
                    <a:pt x="44" y="100"/>
                  </a:cubicBezTo>
                  <a:cubicBezTo>
                    <a:pt x="48" y="100"/>
                    <a:pt x="51" y="99"/>
                    <a:pt x="54" y="98"/>
                  </a:cubicBezTo>
                  <a:cubicBezTo>
                    <a:pt x="55" y="98"/>
                    <a:pt x="55" y="98"/>
                    <a:pt x="55" y="98"/>
                  </a:cubicBezTo>
                  <a:cubicBezTo>
                    <a:pt x="55" y="99"/>
                    <a:pt x="55" y="99"/>
                    <a:pt x="55" y="99"/>
                  </a:cubicBezTo>
                  <a:cubicBezTo>
                    <a:pt x="57" y="109"/>
                    <a:pt x="57" y="109"/>
                    <a:pt x="57" y="109"/>
                  </a:cubicBezTo>
                  <a:cubicBezTo>
                    <a:pt x="57" y="120"/>
                    <a:pt x="57" y="120"/>
                    <a:pt x="57" y="120"/>
                  </a:cubicBezTo>
                  <a:cubicBezTo>
                    <a:pt x="57" y="130"/>
                    <a:pt x="57" y="130"/>
                    <a:pt x="57" y="130"/>
                  </a:cubicBezTo>
                  <a:cubicBezTo>
                    <a:pt x="57" y="141"/>
                    <a:pt x="57" y="141"/>
                    <a:pt x="57" y="141"/>
                  </a:cubicBezTo>
                  <a:cubicBezTo>
                    <a:pt x="56" y="151"/>
                    <a:pt x="56" y="151"/>
                    <a:pt x="56" y="151"/>
                  </a:cubicBezTo>
                  <a:cubicBezTo>
                    <a:pt x="54" y="162"/>
                    <a:pt x="54" y="162"/>
                    <a:pt x="54" y="162"/>
                  </a:cubicBezTo>
                  <a:cubicBezTo>
                    <a:pt x="53" y="172"/>
                    <a:pt x="53" y="172"/>
                    <a:pt x="53" y="172"/>
                  </a:cubicBezTo>
                  <a:cubicBezTo>
                    <a:pt x="51" y="182"/>
                    <a:pt x="51" y="182"/>
                    <a:pt x="51" y="182"/>
                  </a:cubicBezTo>
                  <a:cubicBezTo>
                    <a:pt x="48" y="196"/>
                    <a:pt x="44" y="209"/>
                    <a:pt x="40" y="223"/>
                  </a:cubicBezTo>
                  <a:cubicBezTo>
                    <a:pt x="39" y="230"/>
                    <a:pt x="37" y="236"/>
                    <a:pt x="36" y="243"/>
                  </a:cubicBezTo>
                  <a:cubicBezTo>
                    <a:pt x="33" y="253"/>
                    <a:pt x="33" y="253"/>
                    <a:pt x="33" y="253"/>
                  </a:cubicBezTo>
                  <a:cubicBezTo>
                    <a:pt x="31" y="264"/>
                    <a:pt x="31" y="264"/>
                    <a:pt x="31" y="264"/>
                  </a:cubicBezTo>
                  <a:cubicBezTo>
                    <a:pt x="31" y="264"/>
                    <a:pt x="31" y="264"/>
                    <a:pt x="31" y="264"/>
                  </a:cubicBezTo>
                  <a:cubicBezTo>
                    <a:pt x="31" y="264"/>
                    <a:pt x="31" y="264"/>
                    <a:pt x="31" y="264"/>
                  </a:cubicBezTo>
                  <a:cubicBezTo>
                    <a:pt x="28" y="276"/>
                    <a:pt x="28" y="276"/>
                    <a:pt x="28" y="276"/>
                  </a:cubicBezTo>
                  <a:cubicBezTo>
                    <a:pt x="25" y="289"/>
                    <a:pt x="25" y="289"/>
                    <a:pt x="25" y="289"/>
                  </a:cubicBezTo>
                  <a:cubicBezTo>
                    <a:pt x="23" y="302"/>
                    <a:pt x="23" y="302"/>
                    <a:pt x="23" y="302"/>
                  </a:cubicBezTo>
                  <a:cubicBezTo>
                    <a:pt x="22" y="307"/>
                    <a:pt x="22" y="311"/>
                    <a:pt x="21" y="316"/>
                  </a:cubicBezTo>
                  <a:cubicBezTo>
                    <a:pt x="20" y="329"/>
                    <a:pt x="20" y="329"/>
                    <a:pt x="20" y="329"/>
                  </a:cubicBezTo>
                  <a:cubicBezTo>
                    <a:pt x="20" y="342"/>
                    <a:pt x="20" y="342"/>
                    <a:pt x="20" y="342"/>
                  </a:cubicBezTo>
                  <a:cubicBezTo>
                    <a:pt x="20" y="355"/>
                    <a:pt x="20" y="355"/>
                    <a:pt x="20" y="355"/>
                  </a:cubicBezTo>
                  <a:cubicBezTo>
                    <a:pt x="21" y="369"/>
                    <a:pt x="21" y="369"/>
                    <a:pt x="21" y="369"/>
                  </a:cubicBezTo>
                  <a:cubicBezTo>
                    <a:pt x="21" y="369"/>
                    <a:pt x="21" y="369"/>
                    <a:pt x="21" y="369"/>
                  </a:cubicBezTo>
                  <a:cubicBezTo>
                    <a:pt x="21" y="369"/>
                    <a:pt x="21" y="369"/>
                    <a:pt x="21" y="369"/>
                  </a:cubicBezTo>
                  <a:cubicBezTo>
                    <a:pt x="4" y="369"/>
                    <a:pt x="4" y="369"/>
                    <a:pt x="4" y="369"/>
                  </a:cubicBezTo>
                  <a:cubicBezTo>
                    <a:pt x="4" y="369"/>
                    <a:pt x="4" y="369"/>
                    <a:pt x="4" y="369"/>
                  </a:cubicBezTo>
                  <a:cubicBezTo>
                    <a:pt x="2" y="374"/>
                    <a:pt x="2" y="374"/>
                    <a:pt x="2" y="374"/>
                  </a:cubicBezTo>
                  <a:cubicBezTo>
                    <a:pt x="1" y="380"/>
                    <a:pt x="1" y="380"/>
                    <a:pt x="1" y="380"/>
                  </a:cubicBezTo>
                  <a:cubicBezTo>
                    <a:pt x="1" y="386"/>
                    <a:pt x="1" y="386"/>
                    <a:pt x="1" y="386"/>
                  </a:cubicBezTo>
                  <a:cubicBezTo>
                    <a:pt x="1" y="392"/>
                    <a:pt x="1" y="392"/>
                    <a:pt x="1" y="392"/>
                  </a:cubicBezTo>
                  <a:cubicBezTo>
                    <a:pt x="1" y="398"/>
                    <a:pt x="1" y="398"/>
                    <a:pt x="1" y="398"/>
                  </a:cubicBezTo>
                  <a:cubicBezTo>
                    <a:pt x="2" y="404"/>
                    <a:pt x="2" y="404"/>
                    <a:pt x="2" y="404"/>
                  </a:cubicBezTo>
                  <a:cubicBezTo>
                    <a:pt x="2" y="408"/>
                    <a:pt x="3" y="412"/>
                    <a:pt x="4" y="416"/>
                  </a:cubicBezTo>
                  <a:cubicBezTo>
                    <a:pt x="6" y="424"/>
                    <a:pt x="8" y="432"/>
                    <a:pt x="10" y="440"/>
                  </a:cubicBezTo>
                  <a:cubicBezTo>
                    <a:pt x="10" y="443"/>
                    <a:pt x="11" y="447"/>
                    <a:pt x="12" y="451"/>
                  </a:cubicBezTo>
                  <a:cubicBezTo>
                    <a:pt x="13" y="457"/>
                    <a:pt x="13" y="457"/>
                    <a:pt x="13" y="457"/>
                  </a:cubicBezTo>
                  <a:lnTo>
                    <a:pt x="14" y="463"/>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8" name="橙子演示">
              <a:extLst>
                <a:ext uri="{FF2B5EF4-FFF2-40B4-BE49-F238E27FC236}">
                  <a16:creationId xmlns:a16="http://schemas.microsoft.com/office/drawing/2014/main" id="{8FF1A111-3891-4388-A757-701D04173317}"/>
                </a:ext>
              </a:extLst>
            </p:cNvPr>
            <p:cNvSpPr>
              <a:spLocks noEditPoints="1"/>
            </p:cNvSpPr>
            <p:nvPr/>
          </p:nvSpPr>
          <p:spPr bwMode="auto">
            <a:xfrm>
              <a:off x="2071688" y="5618163"/>
              <a:ext cx="420688" cy="1498600"/>
            </a:xfrm>
            <a:custGeom>
              <a:avLst/>
              <a:gdLst>
                <a:gd name="T0" fmla="*/ 1 w 130"/>
                <a:gd name="T1" fmla="*/ 377 h 462"/>
                <a:gd name="T2" fmla="*/ 1 w 130"/>
                <a:gd name="T3" fmla="*/ 376 h 462"/>
                <a:gd name="T4" fmla="*/ 24 w 130"/>
                <a:gd name="T5" fmla="*/ 377 h 462"/>
                <a:gd name="T6" fmla="*/ 24 w 130"/>
                <a:gd name="T7" fmla="*/ 106 h 462"/>
                <a:gd name="T8" fmla="*/ 0 w 130"/>
                <a:gd name="T9" fmla="*/ 106 h 462"/>
                <a:gd name="T10" fmla="*/ 0 w 130"/>
                <a:gd name="T11" fmla="*/ 59 h 462"/>
                <a:gd name="T12" fmla="*/ 1 w 130"/>
                <a:gd name="T13" fmla="*/ 58 h 462"/>
                <a:gd name="T14" fmla="*/ 16 w 130"/>
                <a:gd name="T15" fmla="*/ 46 h 462"/>
                <a:gd name="T16" fmla="*/ 29 w 130"/>
                <a:gd name="T17" fmla="*/ 33 h 462"/>
                <a:gd name="T18" fmla="*/ 35 w 130"/>
                <a:gd name="T19" fmla="*/ 25 h 462"/>
                <a:gd name="T20" fmla="*/ 41 w 130"/>
                <a:gd name="T21" fmla="*/ 17 h 462"/>
                <a:gd name="T22" fmla="*/ 51 w 130"/>
                <a:gd name="T23" fmla="*/ 1 h 462"/>
                <a:gd name="T24" fmla="*/ 51 w 130"/>
                <a:gd name="T25" fmla="*/ 0 h 462"/>
                <a:gd name="T26" fmla="*/ 107 w 130"/>
                <a:gd name="T27" fmla="*/ 0 h 462"/>
                <a:gd name="T28" fmla="*/ 107 w 130"/>
                <a:gd name="T29" fmla="*/ 377 h 462"/>
                <a:gd name="T30" fmla="*/ 130 w 130"/>
                <a:gd name="T31" fmla="*/ 376 h 462"/>
                <a:gd name="T32" fmla="*/ 130 w 130"/>
                <a:gd name="T33" fmla="*/ 377 h 462"/>
                <a:gd name="T34" fmla="*/ 130 w 130"/>
                <a:gd name="T35" fmla="*/ 462 h 462"/>
                <a:gd name="T36" fmla="*/ 1 w 130"/>
                <a:gd name="T37" fmla="*/ 462 h 462"/>
                <a:gd name="T38" fmla="*/ 130 w 130"/>
                <a:gd name="T39" fmla="*/ 461 h 462"/>
                <a:gd name="T40" fmla="*/ 129 w 130"/>
                <a:gd name="T41" fmla="*/ 377 h 462"/>
                <a:gd name="T42" fmla="*/ 106 w 130"/>
                <a:gd name="T43" fmla="*/ 377 h 462"/>
                <a:gd name="T44" fmla="*/ 106 w 130"/>
                <a:gd name="T45" fmla="*/ 377 h 462"/>
                <a:gd name="T46" fmla="*/ 106 w 130"/>
                <a:gd name="T47" fmla="*/ 2 h 462"/>
                <a:gd name="T48" fmla="*/ 52 w 130"/>
                <a:gd name="T49" fmla="*/ 1 h 462"/>
                <a:gd name="T50" fmla="*/ 42 w 130"/>
                <a:gd name="T51" fmla="*/ 18 h 462"/>
                <a:gd name="T52" fmla="*/ 36 w 130"/>
                <a:gd name="T53" fmla="*/ 26 h 462"/>
                <a:gd name="T54" fmla="*/ 30 w 130"/>
                <a:gd name="T55" fmla="*/ 34 h 462"/>
                <a:gd name="T56" fmla="*/ 17 w 130"/>
                <a:gd name="T57" fmla="*/ 47 h 462"/>
                <a:gd name="T58" fmla="*/ 1 w 130"/>
                <a:gd name="T59" fmla="*/ 59 h 462"/>
                <a:gd name="T60" fmla="*/ 2 w 130"/>
                <a:gd name="T61" fmla="*/ 106 h 462"/>
                <a:gd name="T62" fmla="*/ 24 w 130"/>
                <a:gd name="T63" fmla="*/ 105 h 462"/>
                <a:gd name="T64" fmla="*/ 25 w 130"/>
                <a:gd name="T65" fmla="*/ 106 h 462"/>
                <a:gd name="T66" fmla="*/ 25 w 130"/>
                <a:gd name="T67" fmla="*/ 377 h 462"/>
                <a:gd name="T68" fmla="*/ 1 w 130"/>
                <a:gd name="T69" fmla="*/ 377 h 462"/>
                <a:gd name="T70" fmla="*/ 1 w 130"/>
                <a:gd name="T7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462">
                  <a:moveTo>
                    <a:pt x="1" y="462"/>
                  </a:moveTo>
                  <a:cubicBezTo>
                    <a:pt x="1" y="377"/>
                    <a:pt x="1" y="377"/>
                    <a:pt x="1" y="377"/>
                  </a:cubicBezTo>
                  <a:cubicBezTo>
                    <a:pt x="1" y="376"/>
                    <a:pt x="1" y="376"/>
                    <a:pt x="1" y="376"/>
                  </a:cubicBezTo>
                  <a:cubicBezTo>
                    <a:pt x="1" y="376"/>
                    <a:pt x="1" y="376"/>
                    <a:pt x="1" y="376"/>
                  </a:cubicBezTo>
                  <a:cubicBezTo>
                    <a:pt x="24" y="376"/>
                    <a:pt x="24" y="376"/>
                    <a:pt x="24" y="376"/>
                  </a:cubicBezTo>
                  <a:cubicBezTo>
                    <a:pt x="24" y="377"/>
                    <a:pt x="24" y="377"/>
                    <a:pt x="24" y="377"/>
                  </a:cubicBezTo>
                  <a:cubicBezTo>
                    <a:pt x="24" y="106"/>
                    <a:pt x="24" y="106"/>
                    <a:pt x="24" y="106"/>
                  </a:cubicBezTo>
                  <a:cubicBezTo>
                    <a:pt x="24" y="106"/>
                    <a:pt x="24" y="106"/>
                    <a:pt x="24" y="106"/>
                  </a:cubicBezTo>
                  <a:cubicBezTo>
                    <a:pt x="1" y="106"/>
                    <a:pt x="1" y="106"/>
                    <a:pt x="1" y="106"/>
                  </a:cubicBezTo>
                  <a:cubicBezTo>
                    <a:pt x="0" y="106"/>
                    <a:pt x="0" y="106"/>
                    <a:pt x="0" y="106"/>
                  </a:cubicBezTo>
                  <a:cubicBezTo>
                    <a:pt x="0" y="106"/>
                    <a:pt x="0" y="106"/>
                    <a:pt x="0" y="106"/>
                  </a:cubicBezTo>
                  <a:cubicBezTo>
                    <a:pt x="0" y="59"/>
                    <a:pt x="0" y="59"/>
                    <a:pt x="0" y="59"/>
                  </a:cubicBezTo>
                  <a:cubicBezTo>
                    <a:pt x="0" y="58"/>
                    <a:pt x="0" y="58"/>
                    <a:pt x="0" y="58"/>
                  </a:cubicBezTo>
                  <a:cubicBezTo>
                    <a:pt x="1" y="58"/>
                    <a:pt x="1" y="58"/>
                    <a:pt x="1" y="58"/>
                  </a:cubicBezTo>
                  <a:cubicBezTo>
                    <a:pt x="8" y="52"/>
                    <a:pt x="8" y="52"/>
                    <a:pt x="8" y="52"/>
                  </a:cubicBezTo>
                  <a:cubicBezTo>
                    <a:pt x="11" y="50"/>
                    <a:pt x="13" y="48"/>
                    <a:pt x="16" y="46"/>
                  </a:cubicBezTo>
                  <a:cubicBezTo>
                    <a:pt x="18" y="44"/>
                    <a:pt x="20" y="42"/>
                    <a:pt x="23" y="40"/>
                  </a:cubicBezTo>
                  <a:cubicBezTo>
                    <a:pt x="25" y="37"/>
                    <a:pt x="27" y="35"/>
                    <a:pt x="29" y="33"/>
                  </a:cubicBezTo>
                  <a:cubicBezTo>
                    <a:pt x="32" y="29"/>
                    <a:pt x="32" y="29"/>
                    <a:pt x="32" y="29"/>
                  </a:cubicBezTo>
                  <a:cubicBezTo>
                    <a:pt x="33" y="28"/>
                    <a:pt x="34" y="26"/>
                    <a:pt x="35" y="25"/>
                  </a:cubicBezTo>
                  <a:cubicBezTo>
                    <a:pt x="38" y="21"/>
                    <a:pt x="38" y="21"/>
                    <a:pt x="38" y="21"/>
                  </a:cubicBezTo>
                  <a:cubicBezTo>
                    <a:pt x="39" y="20"/>
                    <a:pt x="40" y="18"/>
                    <a:pt x="41" y="17"/>
                  </a:cubicBezTo>
                  <a:cubicBezTo>
                    <a:pt x="42" y="14"/>
                    <a:pt x="44" y="12"/>
                    <a:pt x="46" y="9"/>
                  </a:cubicBezTo>
                  <a:cubicBezTo>
                    <a:pt x="51" y="1"/>
                    <a:pt x="51" y="1"/>
                    <a:pt x="51" y="1"/>
                  </a:cubicBezTo>
                  <a:cubicBezTo>
                    <a:pt x="51" y="0"/>
                    <a:pt x="51" y="0"/>
                    <a:pt x="51" y="0"/>
                  </a:cubicBezTo>
                  <a:cubicBezTo>
                    <a:pt x="51" y="0"/>
                    <a:pt x="51" y="0"/>
                    <a:pt x="51" y="0"/>
                  </a:cubicBezTo>
                  <a:cubicBezTo>
                    <a:pt x="106" y="0"/>
                    <a:pt x="106" y="0"/>
                    <a:pt x="106" y="0"/>
                  </a:cubicBezTo>
                  <a:cubicBezTo>
                    <a:pt x="107" y="0"/>
                    <a:pt x="107" y="0"/>
                    <a:pt x="107" y="0"/>
                  </a:cubicBezTo>
                  <a:cubicBezTo>
                    <a:pt x="107" y="1"/>
                    <a:pt x="107" y="1"/>
                    <a:pt x="107" y="1"/>
                  </a:cubicBezTo>
                  <a:cubicBezTo>
                    <a:pt x="107" y="377"/>
                    <a:pt x="107" y="377"/>
                    <a:pt x="107" y="377"/>
                  </a:cubicBezTo>
                  <a:cubicBezTo>
                    <a:pt x="106" y="376"/>
                    <a:pt x="106" y="376"/>
                    <a:pt x="106" y="376"/>
                  </a:cubicBezTo>
                  <a:cubicBezTo>
                    <a:pt x="130" y="376"/>
                    <a:pt x="130" y="376"/>
                    <a:pt x="130" y="376"/>
                  </a:cubicBezTo>
                  <a:cubicBezTo>
                    <a:pt x="130" y="376"/>
                    <a:pt x="130" y="376"/>
                    <a:pt x="130" y="376"/>
                  </a:cubicBezTo>
                  <a:cubicBezTo>
                    <a:pt x="130" y="377"/>
                    <a:pt x="130" y="377"/>
                    <a:pt x="130" y="377"/>
                  </a:cubicBezTo>
                  <a:cubicBezTo>
                    <a:pt x="130" y="462"/>
                    <a:pt x="130" y="462"/>
                    <a:pt x="130" y="462"/>
                  </a:cubicBezTo>
                  <a:cubicBezTo>
                    <a:pt x="130" y="462"/>
                    <a:pt x="130" y="462"/>
                    <a:pt x="130" y="462"/>
                  </a:cubicBezTo>
                  <a:cubicBezTo>
                    <a:pt x="130" y="462"/>
                    <a:pt x="130" y="462"/>
                    <a:pt x="130" y="462"/>
                  </a:cubicBezTo>
                  <a:lnTo>
                    <a:pt x="1" y="462"/>
                  </a:lnTo>
                  <a:close/>
                  <a:moveTo>
                    <a:pt x="1" y="462"/>
                  </a:moveTo>
                  <a:cubicBezTo>
                    <a:pt x="130" y="461"/>
                    <a:pt x="130" y="461"/>
                    <a:pt x="130" y="461"/>
                  </a:cubicBezTo>
                  <a:cubicBezTo>
                    <a:pt x="129" y="462"/>
                    <a:pt x="129" y="462"/>
                    <a:pt x="129" y="462"/>
                  </a:cubicBezTo>
                  <a:cubicBezTo>
                    <a:pt x="129" y="377"/>
                    <a:pt x="129" y="377"/>
                    <a:pt x="129" y="377"/>
                  </a:cubicBezTo>
                  <a:cubicBezTo>
                    <a:pt x="130" y="377"/>
                    <a:pt x="130" y="377"/>
                    <a:pt x="130" y="377"/>
                  </a:cubicBezTo>
                  <a:cubicBezTo>
                    <a:pt x="106" y="377"/>
                    <a:pt x="106" y="377"/>
                    <a:pt x="106" y="377"/>
                  </a:cubicBezTo>
                  <a:cubicBezTo>
                    <a:pt x="106" y="377"/>
                    <a:pt x="106" y="377"/>
                    <a:pt x="106" y="377"/>
                  </a:cubicBezTo>
                  <a:cubicBezTo>
                    <a:pt x="106" y="377"/>
                    <a:pt x="106" y="377"/>
                    <a:pt x="106" y="377"/>
                  </a:cubicBezTo>
                  <a:cubicBezTo>
                    <a:pt x="105" y="1"/>
                    <a:pt x="105" y="1"/>
                    <a:pt x="105" y="1"/>
                  </a:cubicBezTo>
                  <a:cubicBezTo>
                    <a:pt x="106" y="2"/>
                    <a:pt x="106" y="2"/>
                    <a:pt x="106" y="2"/>
                  </a:cubicBezTo>
                  <a:cubicBezTo>
                    <a:pt x="51" y="2"/>
                    <a:pt x="51" y="2"/>
                    <a:pt x="51" y="2"/>
                  </a:cubicBezTo>
                  <a:cubicBezTo>
                    <a:pt x="52" y="1"/>
                    <a:pt x="52" y="1"/>
                    <a:pt x="52" y="1"/>
                  </a:cubicBezTo>
                  <a:cubicBezTo>
                    <a:pt x="47" y="10"/>
                    <a:pt x="47" y="10"/>
                    <a:pt x="47" y="10"/>
                  </a:cubicBezTo>
                  <a:cubicBezTo>
                    <a:pt x="45" y="13"/>
                    <a:pt x="44" y="15"/>
                    <a:pt x="42" y="18"/>
                  </a:cubicBezTo>
                  <a:cubicBezTo>
                    <a:pt x="41" y="19"/>
                    <a:pt x="40" y="21"/>
                    <a:pt x="39" y="22"/>
                  </a:cubicBezTo>
                  <a:cubicBezTo>
                    <a:pt x="36" y="26"/>
                    <a:pt x="36" y="26"/>
                    <a:pt x="36" y="26"/>
                  </a:cubicBezTo>
                  <a:cubicBezTo>
                    <a:pt x="35" y="27"/>
                    <a:pt x="34" y="29"/>
                    <a:pt x="33" y="30"/>
                  </a:cubicBezTo>
                  <a:cubicBezTo>
                    <a:pt x="30" y="34"/>
                    <a:pt x="30" y="34"/>
                    <a:pt x="30" y="34"/>
                  </a:cubicBezTo>
                  <a:cubicBezTo>
                    <a:pt x="28" y="36"/>
                    <a:pt x="26" y="38"/>
                    <a:pt x="24" y="41"/>
                  </a:cubicBezTo>
                  <a:cubicBezTo>
                    <a:pt x="21" y="43"/>
                    <a:pt x="19" y="45"/>
                    <a:pt x="17" y="47"/>
                  </a:cubicBezTo>
                  <a:cubicBezTo>
                    <a:pt x="14" y="49"/>
                    <a:pt x="12" y="51"/>
                    <a:pt x="9" y="53"/>
                  </a:cubicBezTo>
                  <a:cubicBezTo>
                    <a:pt x="1" y="59"/>
                    <a:pt x="1" y="59"/>
                    <a:pt x="1" y="59"/>
                  </a:cubicBezTo>
                  <a:cubicBezTo>
                    <a:pt x="2" y="59"/>
                    <a:pt x="2" y="59"/>
                    <a:pt x="2" y="59"/>
                  </a:cubicBezTo>
                  <a:cubicBezTo>
                    <a:pt x="2" y="106"/>
                    <a:pt x="2" y="106"/>
                    <a:pt x="2" y="106"/>
                  </a:cubicBezTo>
                  <a:cubicBezTo>
                    <a:pt x="1" y="105"/>
                    <a:pt x="1" y="105"/>
                    <a:pt x="1" y="105"/>
                  </a:cubicBezTo>
                  <a:cubicBezTo>
                    <a:pt x="24" y="105"/>
                    <a:pt x="24" y="105"/>
                    <a:pt x="24" y="105"/>
                  </a:cubicBezTo>
                  <a:cubicBezTo>
                    <a:pt x="25" y="105"/>
                    <a:pt x="25" y="105"/>
                    <a:pt x="25" y="105"/>
                  </a:cubicBezTo>
                  <a:cubicBezTo>
                    <a:pt x="25" y="106"/>
                    <a:pt x="25" y="106"/>
                    <a:pt x="25" y="106"/>
                  </a:cubicBezTo>
                  <a:cubicBezTo>
                    <a:pt x="25" y="377"/>
                    <a:pt x="25" y="377"/>
                    <a:pt x="25" y="377"/>
                  </a:cubicBezTo>
                  <a:cubicBezTo>
                    <a:pt x="25" y="377"/>
                    <a:pt x="25" y="377"/>
                    <a:pt x="25" y="377"/>
                  </a:cubicBezTo>
                  <a:cubicBezTo>
                    <a:pt x="24" y="377"/>
                    <a:pt x="24" y="377"/>
                    <a:pt x="24" y="377"/>
                  </a:cubicBezTo>
                  <a:cubicBezTo>
                    <a:pt x="1" y="377"/>
                    <a:pt x="1" y="377"/>
                    <a:pt x="1" y="377"/>
                  </a:cubicBezTo>
                  <a:cubicBezTo>
                    <a:pt x="1" y="377"/>
                    <a:pt x="1" y="377"/>
                    <a:pt x="1" y="377"/>
                  </a:cubicBezTo>
                  <a:lnTo>
                    <a:pt x="1" y="462"/>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9" name="橙子演示">
              <a:extLst>
                <a:ext uri="{FF2B5EF4-FFF2-40B4-BE49-F238E27FC236}">
                  <a16:creationId xmlns:a16="http://schemas.microsoft.com/office/drawing/2014/main" id="{5E1A7A71-625F-4594-A615-4C283791BF10}"/>
                </a:ext>
              </a:extLst>
            </p:cNvPr>
            <p:cNvSpPr>
              <a:spLocks noEditPoints="1"/>
            </p:cNvSpPr>
            <p:nvPr/>
          </p:nvSpPr>
          <p:spPr bwMode="auto">
            <a:xfrm>
              <a:off x="2065338" y="5640388"/>
              <a:ext cx="430213" cy="1417638"/>
            </a:xfrm>
            <a:custGeom>
              <a:avLst/>
              <a:gdLst>
                <a:gd name="T0" fmla="*/ 4 w 133"/>
                <a:gd name="T1" fmla="*/ 395 h 437"/>
                <a:gd name="T2" fmla="*/ 3 w 133"/>
                <a:gd name="T3" fmla="*/ 354 h 437"/>
                <a:gd name="T4" fmla="*/ 28 w 133"/>
                <a:gd name="T5" fmla="*/ 354 h 437"/>
                <a:gd name="T6" fmla="*/ 25 w 133"/>
                <a:gd name="T7" fmla="*/ 292 h 437"/>
                <a:gd name="T8" fmla="*/ 23 w 133"/>
                <a:gd name="T9" fmla="*/ 102 h 437"/>
                <a:gd name="T10" fmla="*/ 5 w 133"/>
                <a:gd name="T11" fmla="*/ 107 h 437"/>
                <a:gd name="T12" fmla="*/ 0 w 133"/>
                <a:gd name="T13" fmla="*/ 102 h 437"/>
                <a:gd name="T14" fmla="*/ 0 w 133"/>
                <a:gd name="T15" fmla="*/ 56 h 437"/>
                <a:gd name="T16" fmla="*/ 10 w 133"/>
                <a:gd name="T17" fmla="*/ 49 h 437"/>
                <a:gd name="T18" fmla="*/ 16 w 133"/>
                <a:gd name="T19" fmla="*/ 44 h 437"/>
                <a:gd name="T20" fmla="*/ 26 w 133"/>
                <a:gd name="T21" fmla="*/ 35 h 437"/>
                <a:gd name="T22" fmla="*/ 29 w 133"/>
                <a:gd name="T23" fmla="*/ 31 h 437"/>
                <a:gd name="T24" fmla="*/ 35 w 133"/>
                <a:gd name="T25" fmla="*/ 24 h 437"/>
                <a:gd name="T26" fmla="*/ 40 w 133"/>
                <a:gd name="T27" fmla="*/ 17 h 437"/>
                <a:gd name="T28" fmla="*/ 50 w 133"/>
                <a:gd name="T29" fmla="*/ 2 h 437"/>
                <a:gd name="T30" fmla="*/ 54 w 133"/>
                <a:gd name="T31" fmla="*/ 0 h 437"/>
                <a:gd name="T32" fmla="*/ 112 w 133"/>
                <a:gd name="T33" fmla="*/ 0 h 437"/>
                <a:gd name="T34" fmla="*/ 112 w 133"/>
                <a:gd name="T35" fmla="*/ 180 h 437"/>
                <a:gd name="T36" fmla="*/ 110 w 133"/>
                <a:gd name="T37" fmla="*/ 355 h 437"/>
                <a:gd name="T38" fmla="*/ 130 w 133"/>
                <a:gd name="T39" fmla="*/ 352 h 437"/>
                <a:gd name="T40" fmla="*/ 133 w 133"/>
                <a:gd name="T41" fmla="*/ 355 h 437"/>
                <a:gd name="T42" fmla="*/ 132 w 133"/>
                <a:gd name="T43" fmla="*/ 437 h 437"/>
                <a:gd name="T44" fmla="*/ 67 w 133"/>
                <a:gd name="T45" fmla="*/ 436 h 437"/>
                <a:gd name="T46" fmla="*/ 5 w 133"/>
                <a:gd name="T47" fmla="*/ 435 h 437"/>
                <a:gd name="T48" fmla="*/ 36 w 133"/>
                <a:gd name="T49" fmla="*/ 434 h 437"/>
                <a:gd name="T50" fmla="*/ 130 w 133"/>
                <a:gd name="T51" fmla="*/ 433 h 437"/>
                <a:gd name="T52" fmla="*/ 127 w 133"/>
                <a:gd name="T53" fmla="*/ 355 h 437"/>
                <a:gd name="T54" fmla="*/ 107 w 133"/>
                <a:gd name="T55" fmla="*/ 359 h 437"/>
                <a:gd name="T56" fmla="*/ 104 w 133"/>
                <a:gd name="T57" fmla="*/ 355 h 437"/>
                <a:gd name="T58" fmla="*/ 102 w 133"/>
                <a:gd name="T59" fmla="*/ 180 h 437"/>
                <a:gd name="T60" fmla="*/ 107 w 133"/>
                <a:gd name="T61" fmla="*/ 9 h 437"/>
                <a:gd name="T62" fmla="*/ 58 w 133"/>
                <a:gd name="T63" fmla="*/ 7 h 437"/>
                <a:gd name="T64" fmla="*/ 48 w 133"/>
                <a:gd name="T65" fmla="*/ 23 h 437"/>
                <a:gd name="T66" fmla="*/ 42 w 133"/>
                <a:gd name="T67" fmla="*/ 30 h 437"/>
                <a:gd name="T68" fmla="*/ 36 w 133"/>
                <a:gd name="T69" fmla="*/ 38 h 437"/>
                <a:gd name="T70" fmla="*/ 33 w 133"/>
                <a:gd name="T71" fmla="*/ 41 h 437"/>
                <a:gd name="T72" fmla="*/ 23 w 133"/>
                <a:gd name="T73" fmla="*/ 51 h 437"/>
                <a:gd name="T74" fmla="*/ 7 w 133"/>
                <a:gd name="T75" fmla="*/ 62 h 437"/>
                <a:gd name="T76" fmla="*/ 9 w 133"/>
                <a:gd name="T77" fmla="*/ 102 h 437"/>
                <a:gd name="T78" fmla="*/ 28 w 133"/>
                <a:gd name="T79" fmla="*/ 98 h 437"/>
                <a:gd name="T80" fmla="*/ 32 w 133"/>
                <a:gd name="T81" fmla="*/ 102 h 437"/>
                <a:gd name="T82" fmla="*/ 30 w 133"/>
                <a:gd name="T83" fmla="*/ 292 h 437"/>
                <a:gd name="T84" fmla="*/ 29 w 133"/>
                <a:gd name="T85" fmla="*/ 357 h 437"/>
                <a:gd name="T86" fmla="*/ 5 w 133"/>
                <a:gd name="T87" fmla="*/ 357 h 437"/>
                <a:gd name="T88" fmla="*/ 6 w 133"/>
                <a:gd name="T89" fmla="*/ 39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437">
                  <a:moveTo>
                    <a:pt x="5" y="435"/>
                  </a:moveTo>
                  <a:cubicBezTo>
                    <a:pt x="4" y="395"/>
                    <a:pt x="4" y="395"/>
                    <a:pt x="4" y="395"/>
                  </a:cubicBezTo>
                  <a:cubicBezTo>
                    <a:pt x="3" y="355"/>
                    <a:pt x="3" y="355"/>
                    <a:pt x="3" y="355"/>
                  </a:cubicBezTo>
                  <a:cubicBezTo>
                    <a:pt x="3" y="354"/>
                    <a:pt x="3" y="354"/>
                    <a:pt x="3" y="354"/>
                  </a:cubicBezTo>
                  <a:cubicBezTo>
                    <a:pt x="5" y="354"/>
                    <a:pt x="5" y="354"/>
                    <a:pt x="5" y="354"/>
                  </a:cubicBezTo>
                  <a:cubicBezTo>
                    <a:pt x="28" y="354"/>
                    <a:pt x="28" y="354"/>
                    <a:pt x="28" y="354"/>
                  </a:cubicBezTo>
                  <a:cubicBezTo>
                    <a:pt x="26" y="355"/>
                    <a:pt x="26" y="355"/>
                    <a:pt x="26" y="355"/>
                  </a:cubicBezTo>
                  <a:cubicBezTo>
                    <a:pt x="25" y="334"/>
                    <a:pt x="25" y="313"/>
                    <a:pt x="25" y="292"/>
                  </a:cubicBezTo>
                  <a:cubicBezTo>
                    <a:pt x="24" y="229"/>
                    <a:pt x="24" y="229"/>
                    <a:pt x="24" y="229"/>
                  </a:cubicBezTo>
                  <a:cubicBezTo>
                    <a:pt x="24" y="187"/>
                    <a:pt x="23" y="144"/>
                    <a:pt x="23" y="102"/>
                  </a:cubicBezTo>
                  <a:cubicBezTo>
                    <a:pt x="28" y="107"/>
                    <a:pt x="28" y="107"/>
                    <a:pt x="28" y="107"/>
                  </a:cubicBezTo>
                  <a:cubicBezTo>
                    <a:pt x="5" y="107"/>
                    <a:pt x="5" y="107"/>
                    <a:pt x="5" y="107"/>
                  </a:cubicBezTo>
                  <a:cubicBezTo>
                    <a:pt x="0" y="107"/>
                    <a:pt x="0" y="107"/>
                    <a:pt x="0" y="107"/>
                  </a:cubicBezTo>
                  <a:cubicBezTo>
                    <a:pt x="0" y="102"/>
                    <a:pt x="0" y="102"/>
                    <a:pt x="0" y="102"/>
                  </a:cubicBezTo>
                  <a:cubicBezTo>
                    <a:pt x="0" y="58"/>
                    <a:pt x="0" y="58"/>
                    <a:pt x="0" y="58"/>
                  </a:cubicBezTo>
                  <a:cubicBezTo>
                    <a:pt x="0" y="56"/>
                    <a:pt x="0" y="56"/>
                    <a:pt x="0" y="56"/>
                  </a:cubicBezTo>
                  <a:cubicBezTo>
                    <a:pt x="2" y="54"/>
                    <a:pt x="2" y="54"/>
                    <a:pt x="2" y="54"/>
                  </a:cubicBezTo>
                  <a:cubicBezTo>
                    <a:pt x="10" y="49"/>
                    <a:pt x="10" y="49"/>
                    <a:pt x="10" y="49"/>
                  </a:cubicBezTo>
                  <a:cubicBezTo>
                    <a:pt x="13" y="46"/>
                    <a:pt x="13" y="46"/>
                    <a:pt x="13" y="46"/>
                  </a:cubicBezTo>
                  <a:cubicBezTo>
                    <a:pt x="14" y="45"/>
                    <a:pt x="15" y="45"/>
                    <a:pt x="16" y="44"/>
                  </a:cubicBezTo>
                  <a:cubicBezTo>
                    <a:pt x="19" y="42"/>
                    <a:pt x="21" y="40"/>
                    <a:pt x="23" y="38"/>
                  </a:cubicBezTo>
                  <a:cubicBezTo>
                    <a:pt x="26" y="35"/>
                    <a:pt x="26" y="35"/>
                    <a:pt x="26" y="35"/>
                  </a:cubicBezTo>
                  <a:cubicBezTo>
                    <a:pt x="27" y="34"/>
                    <a:pt x="27" y="33"/>
                    <a:pt x="28" y="33"/>
                  </a:cubicBezTo>
                  <a:cubicBezTo>
                    <a:pt x="29" y="31"/>
                    <a:pt x="29" y="31"/>
                    <a:pt x="29" y="31"/>
                  </a:cubicBezTo>
                  <a:cubicBezTo>
                    <a:pt x="32" y="28"/>
                    <a:pt x="32" y="28"/>
                    <a:pt x="32" y="28"/>
                  </a:cubicBezTo>
                  <a:cubicBezTo>
                    <a:pt x="33" y="27"/>
                    <a:pt x="34" y="25"/>
                    <a:pt x="35" y="24"/>
                  </a:cubicBezTo>
                  <a:cubicBezTo>
                    <a:pt x="37" y="21"/>
                    <a:pt x="37" y="21"/>
                    <a:pt x="37" y="21"/>
                  </a:cubicBezTo>
                  <a:cubicBezTo>
                    <a:pt x="38" y="20"/>
                    <a:pt x="39" y="18"/>
                    <a:pt x="40" y="17"/>
                  </a:cubicBezTo>
                  <a:cubicBezTo>
                    <a:pt x="42" y="15"/>
                    <a:pt x="43" y="12"/>
                    <a:pt x="45" y="10"/>
                  </a:cubicBezTo>
                  <a:cubicBezTo>
                    <a:pt x="50" y="2"/>
                    <a:pt x="50" y="2"/>
                    <a:pt x="50" y="2"/>
                  </a:cubicBezTo>
                  <a:cubicBezTo>
                    <a:pt x="51" y="0"/>
                    <a:pt x="51" y="0"/>
                    <a:pt x="51" y="0"/>
                  </a:cubicBezTo>
                  <a:cubicBezTo>
                    <a:pt x="54" y="0"/>
                    <a:pt x="54" y="0"/>
                    <a:pt x="54" y="0"/>
                  </a:cubicBezTo>
                  <a:cubicBezTo>
                    <a:pt x="107" y="0"/>
                    <a:pt x="107" y="0"/>
                    <a:pt x="107" y="0"/>
                  </a:cubicBezTo>
                  <a:cubicBezTo>
                    <a:pt x="112" y="0"/>
                    <a:pt x="112" y="0"/>
                    <a:pt x="112" y="0"/>
                  </a:cubicBezTo>
                  <a:cubicBezTo>
                    <a:pt x="112" y="4"/>
                    <a:pt x="112" y="4"/>
                    <a:pt x="112" y="4"/>
                  </a:cubicBezTo>
                  <a:cubicBezTo>
                    <a:pt x="112" y="180"/>
                    <a:pt x="112" y="180"/>
                    <a:pt x="112" y="180"/>
                  </a:cubicBezTo>
                  <a:cubicBezTo>
                    <a:pt x="111" y="268"/>
                    <a:pt x="111" y="268"/>
                    <a:pt x="111" y="268"/>
                  </a:cubicBezTo>
                  <a:cubicBezTo>
                    <a:pt x="110" y="355"/>
                    <a:pt x="110" y="355"/>
                    <a:pt x="110" y="355"/>
                  </a:cubicBezTo>
                  <a:cubicBezTo>
                    <a:pt x="107" y="352"/>
                    <a:pt x="107" y="352"/>
                    <a:pt x="107" y="352"/>
                  </a:cubicBezTo>
                  <a:cubicBezTo>
                    <a:pt x="130" y="352"/>
                    <a:pt x="130" y="352"/>
                    <a:pt x="130" y="352"/>
                  </a:cubicBezTo>
                  <a:cubicBezTo>
                    <a:pt x="133" y="352"/>
                    <a:pt x="133" y="352"/>
                    <a:pt x="133" y="352"/>
                  </a:cubicBezTo>
                  <a:cubicBezTo>
                    <a:pt x="133" y="355"/>
                    <a:pt x="133" y="355"/>
                    <a:pt x="133" y="355"/>
                  </a:cubicBezTo>
                  <a:cubicBezTo>
                    <a:pt x="132" y="382"/>
                    <a:pt x="132" y="408"/>
                    <a:pt x="132" y="435"/>
                  </a:cubicBezTo>
                  <a:cubicBezTo>
                    <a:pt x="132" y="437"/>
                    <a:pt x="132" y="437"/>
                    <a:pt x="132" y="437"/>
                  </a:cubicBezTo>
                  <a:cubicBezTo>
                    <a:pt x="130" y="437"/>
                    <a:pt x="130" y="437"/>
                    <a:pt x="130" y="437"/>
                  </a:cubicBezTo>
                  <a:cubicBezTo>
                    <a:pt x="67" y="436"/>
                    <a:pt x="67" y="436"/>
                    <a:pt x="67" y="436"/>
                  </a:cubicBezTo>
                  <a:cubicBezTo>
                    <a:pt x="36" y="436"/>
                    <a:pt x="36" y="436"/>
                    <a:pt x="36" y="436"/>
                  </a:cubicBezTo>
                  <a:lnTo>
                    <a:pt x="5" y="435"/>
                  </a:lnTo>
                  <a:close/>
                  <a:moveTo>
                    <a:pt x="5" y="435"/>
                  </a:moveTo>
                  <a:cubicBezTo>
                    <a:pt x="36" y="434"/>
                    <a:pt x="36" y="434"/>
                    <a:pt x="36" y="434"/>
                  </a:cubicBezTo>
                  <a:cubicBezTo>
                    <a:pt x="67" y="434"/>
                    <a:pt x="67" y="434"/>
                    <a:pt x="67" y="434"/>
                  </a:cubicBezTo>
                  <a:cubicBezTo>
                    <a:pt x="130" y="433"/>
                    <a:pt x="130" y="433"/>
                    <a:pt x="130" y="433"/>
                  </a:cubicBezTo>
                  <a:cubicBezTo>
                    <a:pt x="128" y="435"/>
                    <a:pt x="128" y="435"/>
                    <a:pt x="128" y="435"/>
                  </a:cubicBezTo>
                  <a:cubicBezTo>
                    <a:pt x="127" y="408"/>
                    <a:pt x="127" y="382"/>
                    <a:pt x="127" y="355"/>
                  </a:cubicBezTo>
                  <a:cubicBezTo>
                    <a:pt x="130" y="358"/>
                    <a:pt x="130" y="358"/>
                    <a:pt x="130" y="358"/>
                  </a:cubicBezTo>
                  <a:cubicBezTo>
                    <a:pt x="107" y="359"/>
                    <a:pt x="107" y="359"/>
                    <a:pt x="107" y="359"/>
                  </a:cubicBezTo>
                  <a:cubicBezTo>
                    <a:pt x="104" y="359"/>
                    <a:pt x="104" y="359"/>
                    <a:pt x="104" y="359"/>
                  </a:cubicBezTo>
                  <a:cubicBezTo>
                    <a:pt x="104" y="355"/>
                    <a:pt x="104" y="355"/>
                    <a:pt x="104" y="355"/>
                  </a:cubicBezTo>
                  <a:cubicBezTo>
                    <a:pt x="103" y="268"/>
                    <a:pt x="103" y="268"/>
                    <a:pt x="103" y="268"/>
                  </a:cubicBezTo>
                  <a:cubicBezTo>
                    <a:pt x="102" y="180"/>
                    <a:pt x="102" y="180"/>
                    <a:pt x="102" y="180"/>
                  </a:cubicBezTo>
                  <a:cubicBezTo>
                    <a:pt x="102" y="4"/>
                    <a:pt x="102" y="4"/>
                    <a:pt x="102" y="4"/>
                  </a:cubicBezTo>
                  <a:cubicBezTo>
                    <a:pt x="107" y="9"/>
                    <a:pt x="107" y="9"/>
                    <a:pt x="107" y="9"/>
                  </a:cubicBezTo>
                  <a:cubicBezTo>
                    <a:pt x="54" y="9"/>
                    <a:pt x="54" y="9"/>
                    <a:pt x="54" y="9"/>
                  </a:cubicBezTo>
                  <a:cubicBezTo>
                    <a:pt x="58" y="7"/>
                    <a:pt x="58" y="7"/>
                    <a:pt x="58" y="7"/>
                  </a:cubicBezTo>
                  <a:cubicBezTo>
                    <a:pt x="53" y="15"/>
                    <a:pt x="53" y="15"/>
                    <a:pt x="53" y="15"/>
                  </a:cubicBezTo>
                  <a:cubicBezTo>
                    <a:pt x="51" y="17"/>
                    <a:pt x="50" y="20"/>
                    <a:pt x="48" y="23"/>
                  </a:cubicBezTo>
                  <a:cubicBezTo>
                    <a:pt x="47" y="24"/>
                    <a:pt x="46" y="25"/>
                    <a:pt x="45" y="26"/>
                  </a:cubicBezTo>
                  <a:cubicBezTo>
                    <a:pt x="42" y="30"/>
                    <a:pt x="42" y="30"/>
                    <a:pt x="42" y="30"/>
                  </a:cubicBezTo>
                  <a:cubicBezTo>
                    <a:pt x="41" y="32"/>
                    <a:pt x="40" y="33"/>
                    <a:pt x="39" y="34"/>
                  </a:cubicBezTo>
                  <a:cubicBezTo>
                    <a:pt x="36" y="38"/>
                    <a:pt x="36" y="38"/>
                    <a:pt x="36" y="38"/>
                  </a:cubicBezTo>
                  <a:cubicBezTo>
                    <a:pt x="35" y="39"/>
                    <a:pt x="35" y="39"/>
                    <a:pt x="35" y="39"/>
                  </a:cubicBezTo>
                  <a:cubicBezTo>
                    <a:pt x="34" y="40"/>
                    <a:pt x="34" y="40"/>
                    <a:pt x="33" y="41"/>
                  </a:cubicBezTo>
                  <a:cubicBezTo>
                    <a:pt x="30" y="44"/>
                    <a:pt x="30" y="44"/>
                    <a:pt x="30" y="44"/>
                  </a:cubicBezTo>
                  <a:cubicBezTo>
                    <a:pt x="27" y="47"/>
                    <a:pt x="25" y="49"/>
                    <a:pt x="23" y="51"/>
                  </a:cubicBezTo>
                  <a:cubicBezTo>
                    <a:pt x="20" y="53"/>
                    <a:pt x="18" y="55"/>
                    <a:pt x="15" y="57"/>
                  </a:cubicBezTo>
                  <a:cubicBezTo>
                    <a:pt x="7" y="62"/>
                    <a:pt x="7" y="62"/>
                    <a:pt x="7" y="62"/>
                  </a:cubicBezTo>
                  <a:cubicBezTo>
                    <a:pt x="9" y="58"/>
                    <a:pt x="9" y="58"/>
                    <a:pt x="9" y="58"/>
                  </a:cubicBezTo>
                  <a:cubicBezTo>
                    <a:pt x="9" y="102"/>
                    <a:pt x="9" y="102"/>
                    <a:pt x="9" y="102"/>
                  </a:cubicBezTo>
                  <a:cubicBezTo>
                    <a:pt x="5" y="98"/>
                    <a:pt x="5" y="98"/>
                    <a:pt x="5" y="98"/>
                  </a:cubicBezTo>
                  <a:cubicBezTo>
                    <a:pt x="28" y="98"/>
                    <a:pt x="28" y="98"/>
                    <a:pt x="28" y="98"/>
                  </a:cubicBezTo>
                  <a:cubicBezTo>
                    <a:pt x="32" y="98"/>
                    <a:pt x="32" y="98"/>
                    <a:pt x="32" y="98"/>
                  </a:cubicBezTo>
                  <a:cubicBezTo>
                    <a:pt x="32" y="102"/>
                    <a:pt x="32" y="102"/>
                    <a:pt x="32" y="102"/>
                  </a:cubicBezTo>
                  <a:cubicBezTo>
                    <a:pt x="32" y="144"/>
                    <a:pt x="31" y="187"/>
                    <a:pt x="31" y="229"/>
                  </a:cubicBezTo>
                  <a:cubicBezTo>
                    <a:pt x="30" y="292"/>
                    <a:pt x="30" y="292"/>
                    <a:pt x="30" y="292"/>
                  </a:cubicBezTo>
                  <a:cubicBezTo>
                    <a:pt x="30" y="313"/>
                    <a:pt x="30" y="334"/>
                    <a:pt x="29" y="355"/>
                  </a:cubicBezTo>
                  <a:cubicBezTo>
                    <a:pt x="29" y="357"/>
                    <a:pt x="29" y="357"/>
                    <a:pt x="29" y="357"/>
                  </a:cubicBezTo>
                  <a:cubicBezTo>
                    <a:pt x="28" y="357"/>
                    <a:pt x="28" y="357"/>
                    <a:pt x="28" y="357"/>
                  </a:cubicBezTo>
                  <a:cubicBezTo>
                    <a:pt x="5" y="357"/>
                    <a:pt x="5" y="357"/>
                    <a:pt x="5" y="357"/>
                  </a:cubicBezTo>
                  <a:cubicBezTo>
                    <a:pt x="6" y="355"/>
                    <a:pt x="6" y="355"/>
                    <a:pt x="6" y="355"/>
                  </a:cubicBezTo>
                  <a:cubicBezTo>
                    <a:pt x="6" y="395"/>
                    <a:pt x="6" y="395"/>
                    <a:pt x="6" y="395"/>
                  </a:cubicBezTo>
                  <a:lnTo>
                    <a:pt x="5" y="43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nvGrpSpPr>
          <p:cNvPr id="2" name="组合 1">
            <a:extLst>
              <a:ext uri="{FF2B5EF4-FFF2-40B4-BE49-F238E27FC236}">
                <a16:creationId xmlns:a16="http://schemas.microsoft.com/office/drawing/2014/main" id="{30542487-0CBD-452E-BF4D-FF135F8D4A4F}"/>
              </a:ext>
            </a:extLst>
          </p:cNvPr>
          <p:cNvGrpSpPr/>
          <p:nvPr/>
        </p:nvGrpSpPr>
        <p:grpSpPr>
          <a:xfrm>
            <a:off x="2678387" y="2391961"/>
            <a:ext cx="2866490" cy="653728"/>
            <a:chOff x="2110739" y="2760418"/>
            <a:chExt cx="2866490" cy="653728"/>
          </a:xfrm>
        </p:grpSpPr>
        <p:sp>
          <p:nvSpPr>
            <p:cNvPr id="30" name="矩形 29">
              <a:extLst>
                <a:ext uri="{FF2B5EF4-FFF2-40B4-BE49-F238E27FC236}">
                  <a16:creationId xmlns:a16="http://schemas.microsoft.com/office/drawing/2014/main" id="{68E0F491-CDEE-48B4-8175-46B90DCD5620}"/>
                </a:ext>
              </a:extLst>
            </p:cNvPr>
            <p:cNvSpPr/>
            <p:nvPr/>
          </p:nvSpPr>
          <p:spPr>
            <a:xfrm>
              <a:off x="2110739" y="2760418"/>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思源黑体 CN Regular" panose="020B0500000000000000" pitchFamily="34" charset="-122"/>
                  <a:ea typeface="思源黑体 CN Regular" panose="020B0500000000000000" pitchFamily="34" charset="-122"/>
                </a:rPr>
                <a:t>8.1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sp>
          <p:nvSpPr>
            <p:cNvPr id="31" name="矩形 30">
              <a:extLst>
                <a:ext uri="{FF2B5EF4-FFF2-40B4-BE49-F238E27FC236}">
                  <a16:creationId xmlns:a16="http://schemas.microsoft.com/office/drawing/2014/main" id="{164FF445-3CF2-48BF-A00B-BADFEFBE4FA9}"/>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grpSp>
        <p:nvGrpSpPr>
          <p:cNvPr id="45" name="组合 44">
            <a:extLst>
              <a:ext uri="{FF2B5EF4-FFF2-40B4-BE49-F238E27FC236}">
                <a16:creationId xmlns:a16="http://schemas.microsoft.com/office/drawing/2014/main" id="{4CE05AE9-CCB0-422E-86B9-B67C5341968B}"/>
              </a:ext>
            </a:extLst>
          </p:cNvPr>
          <p:cNvGrpSpPr/>
          <p:nvPr/>
        </p:nvGrpSpPr>
        <p:grpSpPr>
          <a:xfrm>
            <a:off x="2678387" y="4393481"/>
            <a:ext cx="2608106" cy="653728"/>
            <a:chOff x="2110739" y="2760418"/>
            <a:chExt cx="2608106" cy="653728"/>
          </a:xfrm>
        </p:grpSpPr>
        <p:sp>
          <p:nvSpPr>
            <p:cNvPr id="46" name="矩形 45">
              <a:extLst>
                <a:ext uri="{FF2B5EF4-FFF2-40B4-BE49-F238E27FC236}">
                  <a16:creationId xmlns:a16="http://schemas.microsoft.com/office/drawing/2014/main" id="{467C70E0-9741-494A-B317-21B987BD10F7}"/>
                </a:ext>
              </a:extLst>
            </p:cNvPr>
            <p:cNvSpPr/>
            <p:nvPr/>
          </p:nvSpPr>
          <p:spPr>
            <a:xfrm>
              <a:off x="2110739" y="2760418"/>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参考资料</a:t>
              </a:r>
            </a:p>
          </p:txBody>
        </p:sp>
        <p:sp>
          <p:nvSpPr>
            <p:cNvPr id="47" name="矩形 46">
              <a:extLst>
                <a:ext uri="{FF2B5EF4-FFF2-40B4-BE49-F238E27FC236}">
                  <a16:creationId xmlns:a16="http://schemas.microsoft.com/office/drawing/2014/main" id="{78A1F8A2-C967-46A8-BE4C-743671C2DC59}"/>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grpSp>
        <p:nvGrpSpPr>
          <p:cNvPr id="77" name="组合 1678">
            <a:extLst>
              <a:ext uri="{FF2B5EF4-FFF2-40B4-BE49-F238E27FC236}">
                <a16:creationId xmlns:a16="http://schemas.microsoft.com/office/drawing/2014/main" id="{FF19BC2C-70D7-426A-A6FD-7B489E310052}"/>
              </a:ext>
            </a:extLst>
          </p:cNvPr>
          <p:cNvGrpSpPr/>
          <p:nvPr/>
        </p:nvGrpSpPr>
        <p:grpSpPr>
          <a:xfrm>
            <a:off x="2133956" y="4493455"/>
            <a:ext cx="319896" cy="539564"/>
            <a:chOff x="3675063" y="5611813"/>
            <a:chExt cx="895350" cy="1511300"/>
          </a:xfrm>
          <a:solidFill>
            <a:schemeClr val="bg1"/>
          </a:solidFill>
        </p:grpSpPr>
        <p:sp>
          <p:nvSpPr>
            <p:cNvPr id="78" name="橙子演示">
              <a:extLst>
                <a:ext uri="{FF2B5EF4-FFF2-40B4-BE49-F238E27FC236}">
                  <a16:creationId xmlns:a16="http://schemas.microsoft.com/office/drawing/2014/main" id="{A14C067C-1FB7-4EBA-89F0-C2FC626BC343}"/>
                </a:ext>
              </a:extLst>
            </p:cNvPr>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9" name="橙子演示">
              <a:extLst>
                <a:ext uri="{FF2B5EF4-FFF2-40B4-BE49-F238E27FC236}">
                  <a16:creationId xmlns:a16="http://schemas.microsoft.com/office/drawing/2014/main" id="{4613939C-4741-4BFA-A148-948507084A63}"/>
                </a:ext>
              </a:extLst>
            </p:cNvPr>
            <p:cNvSpPr/>
            <p:nvPr/>
          </p:nvSpPr>
          <p:spPr bwMode="auto">
            <a:xfrm>
              <a:off x="3914776" y="6084888"/>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0" name="橙子演示">
              <a:extLst>
                <a:ext uri="{FF2B5EF4-FFF2-40B4-BE49-F238E27FC236}">
                  <a16:creationId xmlns:a16="http://schemas.microsoft.com/office/drawing/2014/main" id="{93C4664F-2AA4-49DB-84F1-8A19E671DEC6}"/>
                </a:ext>
              </a:extLst>
            </p:cNvPr>
            <p:cNvSpPr/>
            <p:nvPr/>
          </p:nvSpPr>
          <p:spPr bwMode="auto">
            <a:xfrm>
              <a:off x="4002088" y="5662613"/>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1" name="橙子演示">
              <a:extLst>
                <a:ext uri="{FF2B5EF4-FFF2-40B4-BE49-F238E27FC236}">
                  <a16:creationId xmlns:a16="http://schemas.microsoft.com/office/drawing/2014/main" id="{D4BFC389-24F6-43F1-AF22-4D8B73393E14}"/>
                </a:ext>
              </a:extLst>
            </p:cNvPr>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2" name="橙子演示">
              <a:extLst>
                <a:ext uri="{FF2B5EF4-FFF2-40B4-BE49-F238E27FC236}">
                  <a16:creationId xmlns:a16="http://schemas.microsoft.com/office/drawing/2014/main" id="{A09E8C62-9EDB-4370-9484-D54A3053D8DE}"/>
                </a:ext>
              </a:extLst>
            </p:cNvPr>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3" name="橙子演示">
              <a:extLst>
                <a:ext uri="{FF2B5EF4-FFF2-40B4-BE49-F238E27FC236}">
                  <a16:creationId xmlns:a16="http://schemas.microsoft.com/office/drawing/2014/main" id="{24635F9C-5FFD-4152-B9FC-87516A27280B}"/>
                </a:ext>
              </a:extLst>
            </p:cNvPr>
            <p:cNvSpPr>
              <a:spLocks noEditPoints="1"/>
            </p:cNvSpPr>
            <p:nvPr/>
          </p:nvSpPr>
          <p:spPr bwMode="auto">
            <a:xfrm>
              <a:off x="3675063" y="5611813"/>
              <a:ext cx="895350" cy="1511300"/>
            </a:xfrm>
            <a:custGeom>
              <a:avLst/>
              <a:gdLst>
                <a:gd name="T0" fmla="*/ 176 w 276"/>
                <a:gd name="T1" fmla="*/ 465 h 466"/>
                <a:gd name="T2" fmla="*/ 87 w 276"/>
                <a:gd name="T3" fmla="*/ 463 h 466"/>
                <a:gd name="T4" fmla="*/ 3 w 276"/>
                <a:gd name="T5" fmla="*/ 409 h 466"/>
                <a:gd name="T6" fmla="*/ 0 w 276"/>
                <a:gd name="T7" fmla="*/ 325 h 466"/>
                <a:gd name="T8" fmla="*/ 59 w 276"/>
                <a:gd name="T9" fmla="*/ 328 h 466"/>
                <a:gd name="T10" fmla="*/ 75 w 276"/>
                <a:gd name="T11" fmla="*/ 341 h 466"/>
                <a:gd name="T12" fmla="*/ 75 w 276"/>
                <a:gd name="T13" fmla="*/ 371 h 466"/>
                <a:gd name="T14" fmla="*/ 158 w 276"/>
                <a:gd name="T15" fmla="*/ 385 h 466"/>
                <a:gd name="T16" fmla="*/ 165 w 276"/>
                <a:gd name="T17" fmla="*/ 298 h 466"/>
                <a:gd name="T18" fmla="*/ 81 w 276"/>
                <a:gd name="T19" fmla="*/ 262 h 466"/>
                <a:gd name="T20" fmla="*/ 93 w 276"/>
                <a:gd name="T21" fmla="*/ 215 h 466"/>
                <a:gd name="T22" fmla="*/ 101 w 276"/>
                <a:gd name="T23" fmla="*/ 178 h 466"/>
                <a:gd name="T24" fmla="*/ 193 w 276"/>
                <a:gd name="T25" fmla="*/ 176 h 466"/>
                <a:gd name="T26" fmla="*/ 198 w 276"/>
                <a:gd name="T27" fmla="*/ 98 h 466"/>
                <a:gd name="T28" fmla="*/ 139 w 276"/>
                <a:gd name="T29" fmla="*/ 86 h 466"/>
                <a:gd name="T30" fmla="*/ 119 w 276"/>
                <a:gd name="T31" fmla="*/ 110 h 466"/>
                <a:gd name="T32" fmla="*/ 71 w 276"/>
                <a:gd name="T33" fmla="*/ 114 h 466"/>
                <a:gd name="T34" fmla="*/ 27 w 276"/>
                <a:gd name="T35" fmla="*/ 84 h 466"/>
                <a:gd name="T36" fmla="*/ 17 w 276"/>
                <a:gd name="T37" fmla="*/ 16 h 466"/>
                <a:gd name="T38" fmla="*/ 59 w 276"/>
                <a:gd name="T39" fmla="*/ 0 h 466"/>
                <a:gd name="T40" fmla="*/ 106 w 276"/>
                <a:gd name="T41" fmla="*/ 6 h 466"/>
                <a:gd name="T42" fmla="*/ 110 w 276"/>
                <a:gd name="T43" fmla="*/ 23 h 466"/>
                <a:gd name="T44" fmla="*/ 130 w 276"/>
                <a:gd name="T45" fmla="*/ 3 h 466"/>
                <a:gd name="T46" fmla="*/ 163 w 276"/>
                <a:gd name="T47" fmla="*/ 0 h 466"/>
                <a:gd name="T48" fmla="*/ 216 w 276"/>
                <a:gd name="T49" fmla="*/ 6 h 466"/>
                <a:gd name="T50" fmla="*/ 276 w 276"/>
                <a:gd name="T51" fmla="*/ 118 h 466"/>
                <a:gd name="T52" fmla="*/ 271 w 276"/>
                <a:gd name="T53" fmla="*/ 188 h 466"/>
                <a:gd name="T54" fmla="*/ 257 w 276"/>
                <a:gd name="T55" fmla="*/ 228 h 466"/>
                <a:gd name="T56" fmla="*/ 239 w 276"/>
                <a:gd name="T57" fmla="*/ 276 h 466"/>
                <a:gd name="T58" fmla="*/ 249 w 276"/>
                <a:gd name="T59" fmla="*/ 290 h 466"/>
                <a:gd name="T60" fmla="*/ 248 w 276"/>
                <a:gd name="T61" fmla="*/ 342 h 466"/>
                <a:gd name="T62" fmla="*/ 253 w 276"/>
                <a:gd name="T63" fmla="*/ 423 h 466"/>
                <a:gd name="T64" fmla="*/ 249 w 276"/>
                <a:gd name="T65" fmla="*/ 326 h 466"/>
                <a:gd name="T66" fmla="*/ 245 w 276"/>
                <a:gd name="T67" fmla="*/ 286 h 466"/>
                <a:gd name="T68" fmla="*/ 229 w 276"/>
                <a:gd name="T69" fmla="*/ 255 h 466"/>
                <a:gd name="T70" fmla="*/ 261 w 276"/>
                <a:gd name="T71" fmla="*/ 223 h 466"/>
                <a:gd name="T72" fmla="*/ 272 w 276"/>
                <a:gd name="T73" fmla="*/ 178 h 466"/>
                <a:gd name="T74" fmla="*/ 274 w 276"/>
                <a:gd name="T75" fmla="*/ 98 h 466"/>
                <a:gd name="T76" fmla="*/ 205 w 276"/>
                <a:gd name="T77" fmla="*/ 6 h 466"/>
                <a:gd name="T78" fmla="*/ 132 w 276"/>
                <a:gd name="T79" fmla="*/ 3 h 466"/>
                <a:gd name="T80" fmla="*/ 115 w 276"/>
                <a:gd name="T81" fmla="*/ 20 h 466"/>
                <a:gd name="T82" fmla="*/ 107 w 276"/>
                <a:gd name="T83" fmla="*/ 15 h 466"/>
                <a:gd name="T84" fmla="*/ 105 w 276"/>
                <a:gd name="T85" fmla="*/ 7 h 466"/>
                <a:gd name="T86" fmla="*/ 25 w 276"/>
                <a:gd name="T87" fmla="*/ 3 h 466"/>
                <a:gd name="T88" fmla="*/ 26 w 276"/>
                <a:gd name="T89" fmla="*/ 56 h 466"/>
                <a:gd name="T90" fmla="*/ 27 w 276"/>
                <a:gd name="T91" fmla="*/ 111 h 466"/>
                <a:gd name="T92" fmla="*/ 116 w 276"/>
                <a:gd name="T93" fmla="*/ 114 h 466"/>
                <a:gd name="T94" fmla="*/ 117 w 276"/>
                <a:gd name="T95" fmla="*/ 83 h 466"/>
                <a:gd name="T96" fmla="*/ 190 w 276"/>
                <a:gd name="T97" fmla="*/ 93 h 466"/>
                <a:gd name="T98" fmla="*/ 200 w 276"/>
                <a:gd name="T99" fmla="*/ 137 h 466"/>
                <a:gd name="T100" fmla="*/ 189 w 276"/>
                <a:gd name="T101" fmla="*/ 203 h 466"/>
                <a:gd name="T102" fmla="*/ 97 w 276"/>
                <a:gd name="T103" fmla="*/ 205 h 466"/>
                <a:gd name="T104" fmla="*/ 89 w 276"/>
                <a:gd name="T105" fmla="*/ 231 h 466"/>
                <a:gd name="T106" fmla="*/ 169 w 276"/>
                <a:gd name="T107" fmla="*/ 286 h 466"/>
                <a:gd name="T108" fmla="*/ 161 w 276"/>
                <a:gd name="T109" fmla="*/ 335 h 466"/>
                <a:gd name="T110" fmla="*/ 138 w 276"/>
                <a:gd name="T111" fmla="*/ 380 h 466"/>
                <a:gd name="T112" fmla="*/ 74 w 276"/>
                <a:gd name="T113" fmla="*/ 361 h 466"/>
                <a:gd name="T114" fmla="*/ 75 w 276"/>
                <a:gd name="T115" fmla="*/ 339 h 466"/>
                <a:gd name="T116" fmla="*/ 49 w 276"/>
                <a:gd name="T117" fmla="*/ 327 h 466"/>
                <a:gd name="T118" fmla="*/ 2 w 276"/>
                <a:gd name="T119" fmla="*/ 367 h 466"/>
                <a:gd name="T120" fmla="*/ 74 w 276"/>
                <a:gd name="T121" fmla="*/ 462 h 466"/>
                <a:gd name="T122" fmla="*/ 164 w 276"/>
                <a:gd name="T123" fmla="*/ 466 h 466"/>
                <a:gd name="T124" fmla="*/ 253 w 276"/>
                <a:gd name="T125" fmla="*/ 42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 h="466">
                  <a:moveTo>
                    <a:pt x="253" y="423"/>
                  </a:moveTo>
                  <a:cubicBezTo>
                    <a:pt x="246" y="429"/>
                    <a:pt x="240" y="435"/>
                    <a:pt x="234" y="441"/>
                  </a:cubicBezTo>
                  <a:cubicBezTo>
                    <a:pt x="228" y="447"/>
                    <a:pt x="222" y="454"/>
                    <a:pt x="214" y="458"/>
                  </a:cubicBezTo>
                  <a:cubicBezTo>
                    <a:pt x="210" y="460"/>
                    <a:pt x="206" y="461"/>
                    <a:pt x="202" y="462"/>
                  </a:cubicBezTo>
                  <a:cubicBezTo>
                    <a:pt x="189" y="464"/>
                    <a:pt x="189" y="464"/>
                    <a:pt x="189" y="464"/>
                  </a:cubicBezTo>
                  <a:cubicBezTo>
                    <a:pt x="185" y="465"/>
                    <a:pt x="181" y="465"/>
                    <a:pt x="176" y="465"/>
                  </a:cubicBezTo>
                  <a:cubicBezTo>
                    <a:pt x="172" y="466"/>
                    <a:pt x="168" y="466"/>
                    <a:pt x="164" y="466"/>
                  </a:cubicBezTo>
                  <a:cubicBezTo>
                    <a:pt x="151" y="466"/>
                    <a:pt x="151" y="466"/>
                    <a:pt x="151" y="466"/>
                  </a:cubicBezTo>
                  <a:cubicBezTo>
                    <a:pt x="146" y="466"/>
                    <a:pt x="142" y="466"/>
                    <a:pt x="138" y="466"/>
                  </a:cubicBezTo>
                  <a:cubicBezTo>
                    <a:pt x="134" y="466"/>
                    <a:pt x="129" y="466"/>
                    <a:pt x="125" y="465"/>
                  </a:cubicBezTo>
                  <a:cubicBezTo>
                    <a:pt x="112" y="464"/>
                    <a:pt x="112" y="464"/>
                    <a:pt x="112" y="464"/>
                  </a:cubicBezTo>
                  <a:cubicBezTo>
                    <a:pt x="104" y="464"/>
                    <a:pt x="95" y="463"/>
                    <a:pt x="87" y="463"/>
                  </a:cubicBezTo>
                  <a:cubicBezTo>
                    <a:pt x="82" y="463"/>
                    <a:pt x="78" y="462"/>
                    <a:pt x="74" y="462"/>
                  </a:cubicBezTo>
                  <a:cubicBezTo>
                    <a:pt x="61" y="462"/>
                    <a:pt x="61" y="462"/>
                    <a:pt x="61" y="462"/>
                  </a:cubicBezTo>
                  <a:cubicBezTo>
                    <a:pt x="61" y="462"/>
                    <a:pt x="61" y="462"/>
                    <a:pt x="61" y="462"/>
                  </a:cubicBezTo>
                  <a:cubicBezTo>
                    <a:pt x="61" y="462"/>
                    <a:pt x="61" y="462"/>
                    <a:pt x="61" y="462"/>
                  </a:cubicBezTo>
                  <a:cubicBezTo>
                    <a:pt x="3" y="409"/>
                    <a:pt x="3" y="409"/>
                    <a:pt x="3" y="409"/>
                  </a:cubicBezTo>
                  <a:cubicBezTo>
                    <a:pt x="3" y="409"/>
                    <a:pt x="3" y="409"/>
                    <a:pt x="3" y="409"/>
                  </a:cubicBezTo>
                  <a:cubicBezTo>
                    <a:pt x="3" y="409"/>
                    <a:pt x="3" y="409"/>
                    <a:pt x="3" y="409"/>
                  </a:cubicBezTo>
                  <a:cubicBezTo>
                    <a:pt x="3" y="388"/>
                    <a:pt x="3" y="388"/>
                    <a:pt x="3" y="388"/>
                  </a:cubicBezTo>
                  <a:cubicBezTo>
                    <a:pt x="2" y="367"/>
                    <a:pt x="2" y="367"/>
                    <a:pt x="2" y="367"/>
                  </a:cubicBezTo>
                  <a:cubicBezTo>
                    <a:pt x="0" y="346"/>
                    <a:pt x="0" y="346"/>
                    <a:pt x="0" y="346"/>
                  </a:cubicBezTo>
                  <a:cubicBezTo>
                    <a:pt x="0" y="325"/>
                    <a:pt x="0" y="325"/>
                    <a:pt x="0" y="325"/>
                  </a:cubicBezTo>
                  <a:cubicBezTo>
                    <a:pt x="0" y="325"/>
                    <a:pt x="0" y="325"/>
                    <a:pt x="0" y="325"/>
                  </a:cubicBezTo>
                  <a:cubicBezTo>
                    <a:pt x="0" y="325"/>
                    <a:pt x="0" y="325"/>
                    <a:pt x="0" y="325"/>
                  </a:cubicBezTo>
                  <a:cubicBezTo>
                    <a:pt x="20" y="325"/>
                    <a:pt x="20" y="325"/>
                    <a:pt x="20" y="325"/>
                  </a:cubicBezTo>
                  <a:cubicBezTo>
                    <a:pt x="39" y="326"/>
                    <a:pt x="39" y="326"/>
                    <a:pt x="39" y="326"/>
                  </a:cubicBezTo>
                  <a:cubicBezTo>
                    <a:pt x="49" y="327"/>
                    <a:pt x="49" y="327"/>
                    <a:pt x="49" y="327"/>
                  </a:cubicBezTo>
                  <a:cubicBezTo>
                    <a:pt x="54" y="327"/>
                    <a:pt x="54" y="327"/>
                    <a:pt x="54" y="327"/>
                  </a:cubicBezTo>
                  <a:cubicBezTo>
                    <a:pt x="55" y="327"/>
                    <a:pt x="57" y="328"/>
                    <a:pt x="59" y="328"/>
                  </a:cubicBezTo>
                  <a:cubicBezTo>
                    <a:pt x="78" y="332"/>
                    <a:pt x="78" y="332"/>
                    <a:pt x="78" y="332"/>
                  </a:cubicBezTo>
                  <a:cubicBezTo>
                    <a:pt x="78" y="332"/>
                    <a:pt x="78" y="332"/>
                    <a:pt x="78" y="332"/>
                  </a:cubicBezTo>
                  <a:cubicBezTo>
                    <a:pt x="78" y="332"/>
                    <a:pt x="78" y="332"/>
                    <a:pt x="78" y="332"/>
                  </a:cubicBezTo>
                  <a:cubicBezTo>
                    <a:pt x="76" y="337"/>
                    <a:pt x="76" y="337"/>
                    <a:pt x="76" y="337"/>
                  </a:cubicBezTo>
                  <a:cubicBezTo>
                    <a:pt x="76" y="337"/>
                    <a:pt x="76" y="338"/>
                    <a:pt x="76" y="339"/>
                  </a:cubicBezTo>
                  <a:cubicBezTo>
                    <a:pt x="75" y="341"/>
                    <a:pt x="75" y="341"/>
                    <a:pt x="75" y="341"/>
                  </a:cubicBezTo>
                  <a:cubicBezTo>
                    <a:pt x="75" y="342"/>
                    <a:pt x="75" y="343"/>
                    <a:pt x="75" y="344"/>
                  </a:cubicBezTo>
                  <a:cubicBezTo>
                    <a:pt x="74" y="346"/>
                    <a:pt x="74" y="346"/>
                    <a:pt x="74" y="346"/>
                  </a:cubicBezTo>
                  <a:cubicBezTo>
                    <a:pt x="74" y="347"/>
                    <a:pt x="74" y="348"/>
                    <a:pt x="74" y="349"/>
                  </a:cubicBezTo>
                  <a:cubicBezTo>
                    <a:pt x="74" y="351"/>
                    <a:pt x="74" y="351"/>
                    <a:pt x="74" y="351"/>
                  </a:cubicBezTo>
                  <a:cubicBezTo>
                    <a:pt x="74" y="354"/>
                    <a:pt x="74" y="358"/>
                    <a:pt x="74" y="361"/>
                  </a:cubicBezTo>
                  <a:cubicBezTo>
                    <a:pt x="75" y="364"/>
                    <a:pt x="75" y="367"/>
                    <a:pt x="75" y="371"/>
                  </a:cubicBezTo>
                  <a:cubicBezTo>
                    <a:pt x="74" y="370"/>
                    <a:pt x="74" y="370"/>
                    <a:pt x="74" y="370"/>
                  </a:cubicBezTo>
                  <a:cubicBezTo>
                    <a:pt x="96" y="373"/>
                    <a:pt x="96" y="373"/>
                    <a:pt x="96" y="373"/>
                  </a:cubicBezTo>
                  <a:cubicBezTo>
                    <a:pt x="117" y="376"/>
                    <a:pt x="117" y="376"/>
                    <a:pt x="117" y="376"/>
                  </a:cubicBezTo>
                  <a:cubicBezTo>
                    <a:pt x="138" y="380"/>
                    <a:pt x="138" y="380"/>
                    <a:pt x="138" y="380"/>
                  </a:cubicBezTo>
                  <a:cubicBezTo>
                    <a:pt x="159" y="384"/>
                    <a:pt x="159" y="384"/>
                    <a:pt x="159" y="384"/>
                  </a:cubicBezTo>
                  <a:cubicBezTo>
                    <a:pt x="158" y="385"/>
                    <a:pt x="158" y="385"/>
                    <a:pt x="158" y="385"/>
                  </a:cubicBezTo>
                  <a:cubicBezTo>
                    <a:pt x="158" y="376"/>
                    <a:pt x="158" y="368"/>
                    <a:pt x="158" y="360"/>
                  </a:cubicBezTo>
                  <a:cubicBezTo>
                    <a:pt x="159" y="347"/>
                    <a:pt x="159" y="347"/>
                    <a:pt x="159" y="347"/>
                  </a:cubicBezTo>
                  <a:cubicBezTo>
                    <a:pt x="160" y="335"/>
                    <a:pt x="160" y="335"/>
                    <a:pt x="160" y="335"/>
                  </a:cubicBezTo>
                  <a:cubicBezTo>
                    <a:pt x="161" y="323"/>
                    <a:pt x="161" y="323"/>
                    <a:pt x="161" y="323"/>
                  </a:cubicBezTo>
                  <a:cubicBezTo>
                    <a:pt x="162" y="310"/>
                    <a:pt x="162" y="310"/>
                    <a:pt x="162" y="310"/>
                  </a:cubicBezTo>
                  <a:cubicBezTo>
                    <a:pt x="165" y="298"/>
                    <a:pt x="165" y="298"/>
                    <a:pt x="165" y="298"/>
                  </a:cubicBezTo>
                  <a:cubicBezTo>
                    <a:pt x="168" y="286"/>
                    <a:pt x="168" y="286"/>
                    <a:pt x="168" y="286"/>
                  </a:cubicBezTo>
                  <a:cubicBezTo>
                    <a:pt x="169" y="287"/>
                    <a:pt x="169" y="287"/>
                    <a:pt x="169" y="287"/>
                  </a:cubicBezTo>
                  <a:cubicBezTo>
                    <a:pt x="125" y="274"/>
                    <a:pt x="125" y="274"/>
                    <a:pt x="125" y="274"/>
                  </a:cubicBezTo>
                  <a:cubicBezTo>
                    <a:pt x="81" y="263"/>
                    <a:pt x="81" y="263"/>
                    <a:pt x="81" y="263"/>
                  </a:cubicBezTo>
                  <a:cubicBezTo>
                    <a:pt x="80" y="263"/>
                    <a:pt x="80" y="263"/>
                    <a:pt x="80" y="263"/>
                  </a:cubicBezTo>
                  <a:cubicBezTo>
                    <a:pt x="81" y="262"/>
                    <a:pt x="81" y="262"/>
                    <a:pt x="81" y="262"/>
                  </a:cubicBezTo>
                  <a:cubicBezTo>
                    <a:pt x="83" y="251"/>
                    <a:pt x="83" y="251"/>
                    <a:pt x="83" y="251"/>
                  </a:cubicBezTo>
                  <a:cubicBezTo>
                    <a:pt x="83" y="248"/>
                    <a:pt x="84" y="244"/>
                    <a:pt x="85" y="241"/>
                  </a:cubicBezTo>
                  <a:cubicBezTo>
                    <a:pt x="86" y="237"/>
                    <a:pt x="87" y="234"/>
                    <a:pt x="88" y="230"/>
                  </a:cubicBezTo>
                  <a:cubicBezTo>
                    <a:pt x="90" y="225"/>
                    <a:pt x="90" y="225"/>
                    <a:pt x="90" y="225"/>
                  </a:cubicBezTo>
                  <a:cubicBezTo>
                    <a:pt x="91" y="220"/>
                    <a:pt x="91" y="220"/>
                    <a:pt x="91" y="220"/>
                  </a:cubicBezTo>
                  <a:cubicBezTo>
                    <a:pt x="93" y="215"/>
                    <a:pt x="93" y="215"/>
                    <a:pt x="93" y="215"/>
                  </a:cubicBezTo>
                  <a:cubicBezTo>
                    <a:pt x="94" y="214"/>
                    <a:pt x="94" y="213"/>
                    <a:pt x="94" y="212"/>
                  </a:cubicBezTo>
                  <a:cubicBezTo>
                    <a:pt x="95" y="210"/>
                    <a:pt x="95" y="210"/>
                    <a:pt x="95" y="210"/>
                  </a:cubicBezTo>
                  <a:cubicBezTo>
                    <a:pt x="96" y="204"/>
                    <a:pt x="96" y="204"/>
                    <a:pt x="96" y="204"/>
                  </a:cubicBezTo>
                  <a:cubicBezTo>
                    <a:pt x="97" y="199"/>
                    <a:pt x="97" y="199"/>
                    <a:pt x="97" y="199"/>
                  </a:cubicBezTo>
                  <a:cubicBezTo>
                    <a:pt x="98" y="188"/>
                    <a:pt x="98" y="188"/>
                    <a:pt x="98" y="188"/>
                  </a:cubicBezTo>
                  <a:cubicBezTo>
                    <a:pt x="99" y="185"/>
                    <a:pt x="100" y="181"/>
                    <a:pt x="101" y="178"/>
                  </a:cubicBezTo>
                  <a:cubicBezTo>
                    <a:pt x="101" y="177"/>
                    <a:pt x="101" y="177"/>
                    <a:pt x="101" y="177"/>
                  </a:cubicBezTo>
                  <a:cubicBezTo>
                    <a:pt x="102" y="177"/>
                    <a:pt x="102" y="177"/>
                    <a:pt x="102" y="177"/>
                  </a:cubicBezTo>
                  <a:cubicBezTo>
                    <a:pt x="145" y="191"/>
                    <a:pt x="145" y="191"/>
                    <a:pt x="145" y="191"/>
                  </a:cubicBezTo>
                  <a:cubicBezTo>
                    <a:pt x="189" y="202"/>
                    <a:pt x="189" y="202"/>
                    <a:pt x="189" y="202"/>
                  </a:cubicBezTo>
                  <a:cubicBezTo>
                    <a:pt x="188" y="202"/>
                    <a:pt x="188" y="202"/>
                    <a:pt x="188" y="202"/>
                  </a:cubicBezTo>
                  <a:cubicBezTo>
                    <a:pt x="190" y="194"/>
                    <a:pt x="192" y="185"/>
                    <a:pt x="193" y="176"/>
                  </a:cubicBezTo>
                  <a:cubicBezTo>
                    <a:pt x="195" y="163"/>
                    <a:pt x="195" y="163"/>
                    <a:pt x="195" y="163"/>
                  </a:cubicBezTo>
                  <a:cubicBezTo>
                    <a:pt x="197" y="150"/>
                    <a:pt x="197" y="150"/>
                    <a:pt x="197" y="150"/>
                  </a:cubicBezTo>
                  <a:cubicBezTo>
                    <a:pt x="198" y="137"/>
                    <a:pt x="198" y="137"/>
                    <a:pt x="198" y="137"/>
                  </a:cubicBezTo>
                  <a:cubicBezTo>
                    <a:pt x="199" y="124"/>
                    <a:pt x="199" y="124"/>
                    <a:pt x="199" y="124"/>
                  </a:cubicBezTo>
                  <a:cubicBezTo>
                    <a:pt x="199" y="111"/>
                    <a:pt x="199" y="111"/>
                    <a:pt x="199" y="111"/>
                  </a:cubicBezTo>
                  <a:cubicBezTo>
                    <a:pt x="198" y="98"/>
                    <a:pt x="198" y="98"/>
                    <a:pt x="198" y="98"/>
                  </a:cubicBezTo>
                  <a:cubicBezTo>
                    <a:pt x="199" y="98"/>
                    <a:pt x="199" y="98"/>
                    <a:pt x="199" y="98"/>
                  </a:cubicBezTo>
                  <a:cubicBezTo>
                    <a:pt x="189" y="95"/>
                    <a:pt x="189" y="95"/>
                    <a:pt x="189" y="95"/>
                  </a:cubicBezTo>
                  <a:cubicBezTo>
                    <a:pt x="186" y="94"/>
                    <a:pt x="183" y="93"/>
                    <a:pt x="179" y="92"/>
                  </a:cubicBezTo>
                  <a:cubicBezTo>
                    <a:pt x="176" y="92"/>
                    <a:pt x="173" y="91"/>
                    <a:pt x="169" y="90"/>
                  </a:cubicBezTo>
                  <a:cubicBezTo>
                    <a:pt x="166" y="90"/>
                    <a:pt x="162" y="89"/>
                    <a:pt x="159" y="89"/>
                  </a:cubicBezTo>
                  <a:cubicBezTo>
                    <a:pt x="152" y="88"/>
                    <a:pt x="145" y="87"/>
                    <a:pt x="139" y="86"/>
                  </a:cubicBezTo>
                  <a:cubicBezTo>
                    <a:pt x="132" y="86"/>
                    <a:pt x="125" y="85"/>
                    <a:pt x="118" y="84"/>
                  </a:cubicBezTo>
                  <a:cubicBezTo>
                    <a:pt x="119" y="83"/>
                    <a:pt x="119" y="83"/>
                    <a:pt x="119" y="83"/>
                  </a:cubicBezTo>
                  <a:cubicBezTo>
                    <a:pt x="119" y="86"/>
                    <a:pt x="119" y="89"/>
                    <a:pt x="119" y="92"/>
                  </a:cubicBezTo>
                  <a:cubicBezTo>
                    <a:pt x="120" y="95"/>
                    <a:pt x="120" y="98"/>
                    <a:pt x="120" y="101"/>
                  </a:cubicBezTo>
                  <a:cubicBezTo>
                    <a:pt x="120" y="103"/>
                    <a:pt x="120" y="104"/>
                    <a:pt x="120" y="106"/>
                  </a:cubicBezTo>
                  <a:cubicBezTo>
                    <a:pt x="119" y="107"/>
                    <a:pt x="119" y="109"/>
                    <a:pt x="119" y="110"/>
                  </a:cubicBezTo>
                  <a:cubicBezTo>
                    <a:pt x="118" y="112"/>
                    <a:pt x="118" y="113"/>
                    <a:pt x="118" y="115"/>
                  </a:cubicBezTo>
                  <a:cubicBezTo>
                    <a:pt x="115" y="119"/>
                    <a:pt x="115" y="119"/>
                    <a:pt x="115" y="119"/>
                  </a:cubicBezTo>
                  <a:cubicBezTo>
                    <a:pt x="115" y="119"/>
                    <a:pt x="115" y="119"/>
                    <a:pt x="115" y="119"/>
                  </a:cubicBezTo>
                  <a:cubicBezTo>
                    <a:pt x="115" y="119"/>
                    <a:pt x="115" y="119"/>
                    <a:pt x="115" y="119"/>
                  </a:cubicBezTo>
                  <a:cubicBezTo>
                    <a:pt x="93" y="117"/>
                    <a:pt x="93" y="117"/>
                    <a:pt x="93" y="117"/>
                  </a:cubicBezTo>
                  <a:cubicBezTo>
                    <a:pt x="71" y="114"/>
                    <a:pt x="71" y="114"/>
                    <a:pt x="71" y="114"/>
                  </a:cubicBezTo>
                  <a:cubicBezTo>
                    <a:pt x="49" y="113"/>
                    <a:pt x="49" y="113"/>
                    <a:pt x="49" y="113"/>
                  </a:cubicBezTo>
                  <a:cubicBezTo>
                    <a:pt x="27" y="112"/>
                    <a:pt x="27" y="112"/>
                    <a:pt x="27" y="112"/>
                  </a:cubicBezTo>
                  <a:cubicBezTo>
                    <a:pt x="27" y="112"/>
                    <a:pt x="27" y="112"/>
                    <a:pt x="27" y="112"/>
                  </a:cubicBezTo>
                  <a:cubicBezTo>
                    <a:pt x="27" y="111"/>
                    <a:pt x="27" y="111"/>
                    <a:pt x="27" y="111"/>
                  </a:cubicBezTo>
                  <a:cubicBezTo>
                    <a:pt x="27" y="98"/>
                    <a:pt x="27" y="98"/>
                    <a:pt x="27" y="98"/>
                  </a:cubicBezTo>
                  <a:cubicBezTo>
                    <a:pt x="27" y="93"/>
                    <a:pt x="27" y="89"/>
                    <a:pt x="27" y="84"/>
                  </a:cubicBezTo>
                  <a:cubicBezTo>
                    <a:pt x="27" y="82"/>
                    <a:pt x="27" y="79"/>
                    <a:pt x="27" y="77"/>
                  </a:cubicBezTo>
                  <a:cubicBezTo>
                    <a:pt x="27" y="70"/>
                    <a:pt x="27" y="70"/>
                    <a:pt x="27" y="70"/>
                  </a:cubicBezTo>
                  <a:cubicBezTo>
                    <a:pt x="26" y="66"/>
                    <a:pt x="25" y="61"/>
                    <a:pt x="25" y="57"/>
                  </a:cubicBezTo>
                  <a:cubicBezTo>
                    <a:pt x="24" y="52"/>
                    <a:pt x="24" y="48"/>
                    <a:pt x="23" y="43"/>
                  </a:cubicBezTo>
                  <a:cubicBezTo>
                    <a:pt x="20" y="30"/>
                    <a:pt x="20" y="30"/>
                    <a:pt x="20" y="30"/>
                  </a:cubicBezTo>
                  <a:cubicBezTo>
                    <a:pt x="17" y="16"/>
                    <a:pt x="17" y="16"/>
                    <a:pt x="17" y="16"/>
                  </a:cubicBezTo>
                  <a:cubicBezTo>
                    <a:pt x="13" y="3"/>
                    <a:pt x="13" y="3"/>
                    <a:pt x="13" y="3"/>
                  </a:cubicBezTo>
                  <a:cubicBezTo>
                    <a:pt x="13" y="2"/>
                    <a:pt x="13" y="2"/>
                    <a:pt x="13" y="2"/>
                  </a:cubicBezTo>
                  <a:cubicBezTo>
                    <a:pt x="14" y="2"/>
                    <a:pt x="14" y="2"/>
                    <a:pt x="14" y="2"/>
                  </a:cubicBezTo>
                  <a:cubicBezTo>
                    <a:pt x="25" y="2"/>
                    <a:pt x="25" y="2"/>
                    <a:pt x="25" y="2"/>
                  </a:cubicBezTo>
                  <a:cubicBezTo>
                    <a:pt x="37" y="1"/>
                    <a:pt x="37" y="1"/>
                    <a:pt x="37" y="1"/>
                  </a:cubicBezTo>
                  <a:cubicBezTo>
                    <a:pt x="44" y="1"/>
                    <a:pt x="52" y="0"/>
                    <a:pt x="59" y="0"/>
                  </a:cubicBezTo>
                  <a:cubicBezTo>
                    <a:pt x="71" y="0"/>
                    <a:pt x="71" y="0"/>
                    <a:pt x="71" y="0"/>
                  </a:cubicBezTo>
                  <a:cubicBezTo>
                    <a:pt x="75" y="0"/>
                    <a:pt x="79" y="1"/>
                    <a:pt x="82" y="1"/>
                  </a:cubicBezTo>
                  <a:cubicBezTo>
                    <a:pt x="86" y="2"/>
                    <a:pt x="90" y="2"/>
                    <a:pt x="94" y="3"/>
                  </a:cubicBezTo>
                  <a:cubicBezTo>
                    <a:pt x="105" y="6"/>
                    <a:pt x="105" y="6"/>
                    <a:pt x="105" y="6"/>
                  </a:cubicBezTo>
                  <a:cubicBezTo>
                    <a:pt x="105" y="6"/>
                    <a:pt x="105" y="6"/>
                    <a:pt x="105" y="6"/>
                  </a:cubicBezTo>
                  <a:cubicBezTo>
                    <a:pt x="105" y="6"/>
                    <a:pt x="106" y="6"/>
                    <a:pt x="106" y="6"/>
                  </a:cubicBezTo>
                  <a:cubicBezTo>
                    <a:pt x="106" y="7"/>
                    <a:pt x="107" y="7"/>
                    <a:pt x="107" y="7"/>
                  </a:cubicBezTo>
                  <a:cubicBezTo>
                    <a:pt x="107" y="8"/>
                    <a:pt x="108" y="9"/>
                    <a:pt x="108" y="10"/>
                  </a:cubicBezTo>
                  <a:cubicBezTo>
                    <a:pt x="108" y="11"/>
                    <a:pt x="108" y="13"/>
                    <a:pt x="108" y="14"/>
                  </a:cubicBezTo>
                  <a:cubicBezTo>
                    <a:pt x="109" y="18"/>
                    <a:pt x="109" y="21"/>
                    <a:pt x="109" y="24"/>
                  </a:cubicBezTo>
                  <a:cubicBezTo>
                    <a:pt x="108" y="23"/>
                    <a:pt x="108" y="23"/>
                    <a:pt x="108" y="23"/>
                  </a:cubicBezTo>
                  <a:cubicBezTo>
                    <a:pt x="110" y="23"/>
                    <a:pt x="110" y="23"/>
                    <a:pt x="110" y="23"/>
                  </a:cubicBezTo>
                  <a:cubicBezTo>
                    <a:pt x="111" y="22"/>
                    <a:pt x="111" y="22"/>
                    <a:pt x="111" y="22"/>
                  </a:cubicBezTo>
                  <a:cubicBezTo>
                    <a:pt x="112" y="21"/>
                    <a:pt x="113" y="20"/>
                    <a:pt x="114" y="19"/>
                  </a:cubicBezTo>
                  <a:cubicBezTo>
                    <a:pt x="116" y="17"/>
                    <a:pt x="118" y="15"/>
                    <a:pt x="120" y="13"/>
                  </a:cubicBezTo>
                  <a:cubicBezTo>
                    <a:pt x="121" y="11"/>
                    <a:pt x="123" y="9"/>
                    <a:pt x="125" y="7"/>
                  </a:cubicBezTo>
                  <a:cubicBezTo>
                    <a:pt x="126" y="6"/>
                    <a:pt x="127" y="5"/>
                    <a:pt x="128" y="4"/>
                  </a:cubicBezTo>
                  <a:cubicBezTo>
                    <a:pt x="130" y="3"/>
                    <a:pt x="130" y="3"/>
                    <a:pt x="130" y="3"/>
                  </a:cubicBezTo>
                  <a:cubicBezTo>
                    <a:pt x="132" y="2"/>
                    <a:pt x="132" y="2"/>
                    <a:pt x="132" y="2"/>
                  </a:cubicBezTo>
                  <a:cubicBezTo>
                    <a:pt x="132" y="2"/>
                    <a:pt x="132" y="2"/>
                    <a:pt x="132" y="2"/>
                  </a:cubicBezTo>
                  <a:cubicBezTo>
                    <a:pt x="132" y="2"/>
                    <a:pt x="132" y="2"/>
                    <a:pt x="132" y="2"/>
                  </a:cubicBezTo>
                  <a:cubicBezTo>
                    <a:pt x="142" y="1"/>
                    <a:pt x="142" y="1"/>
                    <a:pt x="142" y="1"/>
                  </a:cubicBezTo>
                  <a:cubicBezTo>
                    <a:pt x="146" y="0"/>
                    <a:pt x="149" y="0"/>
                    <a:pt x="153" y="0"/>
                  </a:cubicBezTo>
                  <a:cubicBezTo>
                    <a:pt x="163" y="0"/>
                    <a:pt x="163" y="0"/>
                    <a:pt x="163" y="0"/>
                  </a:cubicBezTo>
                  <a:cubicBezTo>
                    <a:pt x="174" y="2"/>
                    <a:pt x="174" y="2"/>
                    <a:pt x="174" y="2"/>
                  </a:cubicBezTo>
                  <a:cubicBezTo>
                    <a:pt x="195" y="4"/>
                    <a:pt x="195" y="4"/>
                    <a:pt x="195" y="4"/>
                  </a:cubicBezTo>
                  <a:cubicBezTo>
                    <a:pt x="205" y="5"/>
                    <a:pt x="205" y="5"/>
                    <a:pt x="205" y="5"/>
                  </a:cubicBezTo>
                  <a:cubicBezTo>
                    <a:pt x="216" y="6"/>
                    <a:pt x="216" y="6"/>
                    <a:pt x="216" y="6"/>
                  </a:cubicBezTo>
                  <a:cubicBezTo>
                    <a:pt x="216" y="6"/>
                    <a:pt x="216" y="6"/>
                    <a:pt x="216" y="6"/>
                  </a:cubicBezTo>
                  <a:cubicBezTo>
                    <a:pt x="216" y="6"/>
                    <a:pt x="216" y="6"/>
                    <a:pt x="216" y="6"/>
                  </a:cubicBezTo>
                  <a:cubicBezTo>
                    <a:pt x="270" y="59"/>
                    <a:pt x="270" y="59"/>
                    <a:pt x="270" y="59"/>
                  </a:cubicBezTo>
                  <a:cubicBezTo>
                    <a:pt x="270" y="59"/>
                    <a:pt x="270" y="59"/>
                    <a:pt x="270" y="59"/>
                  </a:cubicBezTo>
                  <a:cubicBezTo>
                    <a:pt x="270" y="59"/>
                    <a:pt x="270" y="59"/>
                    <a:pt x="270" y="59"/>
                  </a:cubicBezTo>
                  <a:cubicBezTo>
                    <a:pt x="273" y="79"/>
                    <a:pt x="273" y="79"/>
                    <a:pt x="273" y="79"/>
                  </a:cubicBezTo>
                  <a:cubicBezTo>
                    <a:pt x="274" y="98"/>
                    <a:pt x="274" y="98"/>
                    <a:pt x="274" y="98"/>
                  </a:cubicBezTo>
                  <a:cubicBezTo>
                    <a:pt x="276" y="118"/>
                    <a:pt x="276" y="118"/>
                    <a:pt x="276" y="118"/>
                  </a:cubicBezTo>
                  <a:cubicBezTo>
                    <a:pt x="276" y="138"/>
                    <a:pt x="276" y="138"/>
                    <a:pt x="276" y="138"/>
                  </a:cubicBezTo>
                  <a:cubicBezTo>
                    <a:pt x="275" y="148"/>
                    <a:pt x="275" y="148"/>
                    <a:pt x="275" y="148"/>
                  </a:cubicBezTo>
                  <a:cubicBezTo>
                    <a:pt x="275" y="151"/>
                    <a:pt x="275" y="155"/>
                    <a:pt x="275" y="158"/>
                  </a:cubicBezTo>
                  <a:cubicBezTo>
                    <a:pt x="274" y="168"/>
                    <a:pt x="274" y="168"/>
                    <a:pt x="274" y="168"/>
                  </a:cubicBezTo>
                  <a:cubicBezTo>
                    <a:pt x="273" y="171"/>
                    <a:pt x="273" y="175"/>
                    <a:pt x="272" y="178"/>
                  </a:cubicBezTo>
                  <a:cubicBezTo>
                    <a:pt x="271" y="188"/>
                    <a:pt x="271" y="188"/>
                    <a:pt x="271" y="188"/>
                  </a:cubicBezTo>
                  <a:cubicBezTo>
                    <a:pt x="270" y="191"/>
                    <a:pt x="269" y="194"/>
                    <a:pt x="269" y="197"/>
                  </a:cubicBezTo>
                  <a:cubicBezTo>
                    <a:pt x="263" y="217"/>
                    <a:pt x="263" y="217"/>
                    <a:pt x="263" y="217"/>
                  </a:cubicBezTo>
                  <a:cubicBezTo>
                    <a:pt x="263" y="217"/>
                    <a:pt x="263" y="217"/>
                    <a:pt x="263" y="217"/>
                  </a:cubicBezTo>
                  <a:cubicBezTo>
                    <a:pt x="263" y="218"/>
                    <a:pt x="263" y="219"/>
                    <a:pt x="262" y="220"/>
                  </a:cubicBezTo>
                  <a:cubicBezTo>
                    <a:pt x="262" y="221"/>
                    <a:pt x="262" y="222"/>
                    <a:pt x="261" y="223"/>
                  </a:cubicBezTo>
                  <a:cubicBezTo>
                    <a:pt x="260" y="225"/>
                    <a:pt x="259" y="226"/>
                    <a:pt x="257" y="228"/>
                  </a:cubicBezTo>
                  <a:cubicBezTo>
                    <a:pt x="256" y="230"/>
                    <a:pt x="255" y="231"/>
                    <a:pt x="253" y="233"/>
                  </a:cubicBezTo>
                  <a:cubicBezTo>
                    <a:pt x="252" y="235"/>
                    <a:pt x="250" y="236"/>
                    <a:pt x="249" y="238"/>
                  </a:cubicBezTo>
                  <a:cubicBezTo>
                    <a:pt x="242" y="243"/>
                    <a:pt x="236" y="249"/>
                    <a:pt x="230" y="255"/>
                  </a:cubicBezTo>
                  <a:cubicBezTo>
                    <a:pt x="230" y="255"/>
                    <a:pt x="230" y="255"/>
                    <a:pt x="230" y="255"/>
                  </a:cubicBezTo>
                  <a:cubicBezTo>
                    <a:pt x="231" y="258"/>
                    <a:pt x="233" y="262"/>
                    <a:pt x="234" y="265"/>
                  </a:cubicBezTo>
                  <a:cubicBezTo>
                    <a:pt x="236" y="269"/>
                    <a:pt x="237" y="272"/>
                    <a:pt x="239" y="276"/>
                  </a:cubicBezTo>
                  <a:cubicBezTo>
                    <a:pt x="240" y="278"/>
                    <a:pt x="240" y="278"/>
                    <a:pt x="240" y="278"/>
                  </a:cubicBezTo>
                  <a:cubicBezTo>
                    <a:pt x="241" y="279"/>
                    <a:pt x="241" y="280"/>
                    <a:pt x="242" y="281"/>
                  </a:cubicBezTo>
                  <a:cubicBezTo>
                    <a:pt x="244" y="283"/>
                    <a:pt x="244" y="283"/>
                    <a:pt x="244" y="283"/>
                  </a:cubicBezTo>
                  <a:cubicBezTo>
                    <a:pt x="244" y="284"/>
                    <a:pt x="245" y="285"/>
                    <a:pt x="245" y="286"/>
                  </a:cubicBezTo>
                  <a:cubicBezTo>
                    <a:pt x="247" y="288"/>
                    <a:pt x="247" y="288"/>
                    <a:pt x="247" y="288"/>
                  </a:cubicBezTo>
                  <a:cubicBezTo>
                    <a:pt x="248" y="288"/>
                    <a:pt x="248" y="289"/>
                    <a:pt x="249" y="290"/>
                  </a:cubicBezTo>
                  <a:cubicBezTo>
                    <a:pt x="253" y="293"/>
                    <a:pt x="253" y="293"/>
                    <a:pt x="253" y="293"/>
                  </a:cubicBezTo>
                  <a:cubicBezTo>
                    <a:pt x="253" y="294"/>
                    <a:pt x="253" y="294"/>
                    <a:pt x="253" y="294"/>
                  </a:cubicBezTo>
                  <a:cubicBezTo>
                    <a:pt x="253" y="294"/>
                    <a:pt x="253" y="294"/>
                    <a:pt x="253" y="294"/>
                  </a:cubicBezTo>
                  <a:cubicBezTo>
                    <a:pt x="251" y="310"/>
                    <a:pt x="251" y="310"/>
                    <a:pt x="251" y="310"/>
                  </a:cubicBezTo>
                  <a:cubicBezTo>
                    <a:pt x="249" y="326"/>
                    <a:pt x="249" y="326"/>
                    <a:pt x="249" y="326"/>
                  </a:cubicBezTo>
                  <a:cubicBezTo>
                    <a:pt x="248" y="342"/>
                    <a:pt x="248" y="342"/>
                    <a:pt x="248" y="342"/>
                  </a:cubicBezTo>
                  <a:cubicBezTo>
                    <a:pt x="247" y="358"/>
                    <a:pt x="247" y="358"/>
                    <a:pt x="247" y="358"/>
                  </a:cubicBezTo>
                  <a:cubicBezTo>
                    <a:pt x="247" y="375"/>
                    <a:pt x="247" y="375"/>
                    <a:pt x="247" y="375"/>
                  </a:cubicBezTo>
                  <a:cubicBezTo>
                    <a:pt x="248" y="391"/>
                    <a:pt x="248" y="391"/>
                    <a:pt x="248" y="391"/>
                  </a:cubicBezTo>
                  <a:cubicBezTo>
                    <a:pt x="250" y="407"/>
                    <a:pt x="250" y="407"/>
                    <a:pt x="250" y="407"/>
                  </a:cubicBezTo>
                  <a:lnTo>
                    <a:pt x="253" y="423"/>
                  </a:lnTo>
                  <a:close/>
                  <a:moveTo>
                    <a:pt x="253" y="423"/>
                  </a:moveTo>
                  <a:cubicBezTo>
                    <a:pt x="250" y="407"/>
                    <a:pt x="250" y="407"/>
                    <a:pt x="250" y="407"/>
                  </a:cubicBezTo>
                  <a:cubicBezTo>
                    <a:pt x="248" y="391"/>
                    <a:pt x="248" y="391"/>
                    <a:pt x="248" y="391"/>
                  </a:cubicBezTo>
                  <a:cubicBezTo>
                    <a:pt x="247" y="375"/>
                    <a:pt x="247" y="375"/>
                    <a:pt x="247" y="375"/>
                  </a:cubicBezTo>
                  <a:cubicBezTo>
                    <a:pt x="247" y="358"/>
                    <a:pt x="247" y="358"/>
                    <a:pt x="247" y="358"/>
                  </a:cubicBezTo>
                  <a:cubicBezTo>
                    <a:pt x="247" y="342"/>
                    <a:pt x="247" y="342"/>
                    <a:pt x="247" y="342"/>
                  </a:cubicBezTo>
                  <a:cubicBezTo>
                    <a:pt x="249" y="326"/>
                    <a:pt x="249" y="326"/>
                    <a:pt x="249" y="326"/>
                  </a:cubicBezTo>
                  <a:cubicBezTo>
                    <a:pt x="251" y="310"/>
                    <a:pt x="251" y="310"/>
                    <a:pt x="251" y="310"/>
                  </a:cubicBezTo>
                  <a:cubicBezTo>
                    <a:pt x="253" y="294"/>
                    <a:pt x="253" y="294"/>
                    <a:pt x="253" y="294"/>
                  </a:cubicBezTo>
                  <a:cubicBezTo>
                    <a:pt x="253" y="294"/>
                    <a:pt x="253" y="294"/>
                    <a:pt x="253" y="294"/>
                  </a:cubicBezTo>
                  <a:cubicBezTo>
                    <a:pt x="249" y="290"/>
                    <a:pt x="249" y="290"/>
                    <a:pt x="249" y="290"/>
                  </a:cubicBezTo>
                  <a:cubicBezTo>
                    <a:pt x="248" y="289"/>
                    <a:pt x="248" y="289"/>
                    <a:pt x="247" y="288"/>
                  </a:cubicBezTo>
                  <a:cubicBezTo>
                    <a:pt x="245" y="286"/>
                    <a:pt x="245" y="286"/>
                    <a:pt x="245" y="286"/>
                  </a:cubicBezTo>
                  <a:cubicBezTo>
                    <a:pt x="244" y="285"/>
                    <a:pt x="244" y="284"/>
                    <a:pt x="243" y="283"/>
                  </a:cubicBezTo>
                  <a:cubicBezTo>
                    <a:pt x="242" y="281"/>
                    <a:pt x="242" y="281"/>
                    <a:pt x="242" y="281"/>
                  </a:cubicBezTo>
                  <a:cubicBezTo>
                    <a:pt x="241" y="280"/>
                    <a:pt x="241" y="279"/>
                    <a:pt x="240" y="279"/>
                  </a:cubicBezTo>
                  <a:cubicBezTo>
                    <a:pt x="239" y="276"/>
                    <a:pt x="239" y="276"/>
                    <a:pt x="239" y="276"/>
                  </a:cubicBezTo>
                  <a:cubicBezTo>
                    <a:pt x="237" y="273"/>
                    <a:pt x="236" y="269"/>
                    <a:pt x="234" y="266"/>
                  </a:cubicBezTo>
                  <a:cubicBezTo>
                    <a:pt x="233" y="262"/>
                    <a:pt x="231" y="259"/>
                    <a:pt x="229" y="255"/>
                  </a:cubicBezTo>
                  <a:cubicBezTo>
                    <a:pt x="229" y="255"/>
                    <a:pt x="229" y="255"/>
                    <a:pt x="229" y="255"/>
                  </a:cubicBezTo>
                  <a:cubicBezTo>
                    <a:pt x="229" y="255"/>
                    <a:pt x="229" y="255"/>
                    <a:pt x="229" y="255"/>
                  </a:cubicBezTo>
                  <a:cubicBezTo>
                    <a:pt x="235" y="249"/>
                    <a:pt x="242" y="243"/>
                    <a:pt x="248" y="237"/>
                  </a:cubicBezTo>
                  <a:cubicBezTo>
                    <a:pt x="250" y="236"/>
                    <a:pt x="251" y="234"/>
                    <a:pt x="253" y="233"/>
                  </a:cubicBezTo>
                  <a:cubicBezTo>
                    <a:pt x="254" y="231"/>
                    <a:pt x="256" y="230"/>
                    <a:pt x="257" y="228"/>
                  </a:cubicBezTo>
                  <a:cubicBezTo>
                    <a:pt x="258" y="226"/>
                    <a:pt x="260" y="224"/>
                    <a:pt x="261" y="223"/>
                  </a:cubicBezTo>
                  <a:cubicBezTo>
                    <a:pt x="261" y="222"/>
                    <a:pt x="262" y="221"/>
                    <a:pt x="262" y="220"/>
                  </a:cubicBezTo>
                  <a:cubicBezTo>
                    <a:pt x="262" y="219"/>
                    <a:pt x="263" y="218"/>
                    <a:pt x="263" y="216"/>
                  </a:cubicBezTo>
                  <a:cubicBezTo>
                    <a:pt x="263" y="216"/>
                    <a:pt x="263" y="216"/>
                    <a:pt x="263" y="216"/>
                  </a:cubicBezTo>
                  <a:cubicBezTo>
                    <a:pt x="268" y="197"/>
                    <a:pt x="268" y="197"/>
                    <a:pt x="268" y="197"/>
                  </a:cubicBezTo>
                  <a:cubicBezTo>
                    <a:pt x="269" y="194"/>
                    <a:pt x="270" y="191"/>
                    <a:pt x="270" y="188"/>
                  </a:cubicBezTo>
                  <a:cubicBezTo>
                    <a:pt x="272" y="178"/>
                    <a:pt x="272" y="178"/>
                    <a:pt x="272" y="178"/>
                  </a:cubicBezTo>
                  <a:cubicBezTo>
                    <a:pt x="272" y="175"/>
                    <a:pt x="273" y="171"/>
                    <a:pt x="273" y="168"/>
                  </a:cubicBezTo>
                  <a:cubicBezTo>
                    <a:pt x="274" y="158"/>
                    <a:pt x="274" y="158"/>
                    <a:pt x="274" y="158"/>
                  </a:cubicBezTo>
                  <a:cubicBezTo>
                    <a:pt x="274" y="155"/>
                    <a:pt x="275" y="151"/>
                    <a:pt x="275" y="148"/>
                  </a:cubicBezTo>
                  <a:cubicBezTo>
                    <a:pt x="275" y="138"/>
                    <a:pt x="275" y="138"/>
                    <a:pt x="275" y="138"/>
                  </a:cubicBezTo>
                  <a:cubicBezTo>
                    <a:pt x="275" y="118"/>
                    <a:pt x="275" y="118"/>
                    <a:pt x="275" y="118"/>
                  </a:cubicBezTo>
                  <a:cubicBezTo>
                    <a:pt x="274" y="98"/>
                    <a:pt x="274" y="98"/>
                    <a:pt x="274" y="98"/>
                  </a:cubicBezTo>
                  <a:cubicBezTo>
                    <a:pt x="272" y="79"/>
                    <a:pt x="272" y="79"/>
                    <a:pt x="272" y="79"/>
                  </a:cubicBezTo>
                  <a:cubicBezTo>
                    <a:pt x="270" y="59"/>
                    <a:pt x="270" y="59"/>
                    <a:pt x="270" y="59"/>
                  </a:cubicBezTo>
                  <a:cubicBezTo>
                    <a:pt x="270" y="59"/>
                    <a:pt x="270" y="59"/>
                    <a:pt x="270" y="59"/>
                  </a:cubicBezTo>
                  <a:cubicBezTo>
                    <a:pt x="216" y="7"/>
                    <a:pt x="216" y="7"/>
                    <a:pt x="216" y="7"/>
                  </a:cubicBezTo>
                  <a:cubicBezTo>
                    <a:pt x="216" y="7"/>
                    <a:pt x="216" y="7"/>
                    <a:pt x="216" y="7"/>
                  </a:cubicBezTo>
                  <a:cubicBezTo>
                    <a:pt x="205" y="6"/>
                    <a:pt x="205" y="6"/>
                    <a:pt x="205" y="6"/>
                  </a:cubicBezTo>
                  <a:cubicBezTo>
                    <a:pt x="195" y="5"/>
                    <a:pt x="195" y="5"/>
                    <a:pt x="195" y="5"/>
                  </a:cubicBezTo>
                  <a:cubicBezTo>
                    <a:pt x="174" y="2"/>
                    <a:pt x="174" y="2"/>
                    <a:pt x="174" y="2"/>
                  </a:cubicBezTo>
                  <a:cubicBezTo>
                    <a:pt x="163" y="1"/>
                    <a:pt x="163" y="1"/>
                    <a:pt x="163" y="1"/>
                  </a:cubicBezTo>
                  <a:cubicBezTo>
                    <a:pt x="153" y="1"/>
                    <a:pt x="153" y="1"/>
                    <a:pt x="153" y="1"/>
                  </a:cubicBezTo>
                  <a:cubicBezTo>
                    <a:pt x="149" y="1"/>
                    <a:pt x="146" y="1"/>
                    <a:pt x="142" y="1"/>
                  </a:cubicBezTo>
                  <a:cubicBezTo>
                    <a:pt x="132" y="3"/>
                    <a:pt x="132" y="3"/>
                    <a:pt x="132" y="3"/>
                  </a:cubicBezTo>
                  <a:cubicBezTo>
                    <a:pt x="132" y="3"/>
                    <a:pt x="132" y="3"/>
                    <a:pt x="132" y="3"/>
                  </a:cubicBezTo>
                  <a:cubicBezTo>
                    <a:pt x="130" y="4"/>
                    <a:pt x="130" y="4"/>
                    <a:pt x="130" y="4"/>
                  </a:cubicBezTo>
                  <a:cubicBezTo>
                    <a:pt x="128" y="5"/>
                    <a:pt x="128" y="5"/>
                    <a:pt x="128" y="5"/>
                  </a:cubicBezTo>
                  <a:cubicBezTo>
                    <a:pt x="127" y="6"/>
                    <a:pt x="126" y="7"/>
                    <a:pt x="125" y="8"/>
                  </a:cubicBezTo>
                  <a:cubicBezTo>
                    <a:pt x="124" y="9"/>
                    <a:pt x="122" y="12"/>
                    <a:pt x="120" y="14"/>
                  </a:cubicBezTo>
                  <a:cubicBezTo>
                    <a:pt x="119" y="16"/>
                    <a:pt x="117" y="18"/>
                    <a:pt x="115" y="20"/>
                  </a:cubicBezTo>
                  <a:cubicBezTo>
                    <a:pt x="114" y="21"/>
                    <a:pt x="113" y="22"/>
                    <a:pt x="112" y="22"/>
                  </a:cubicBezTo>
                  <a:cubicBezTo>
                    <a:pt x="110" y="24"/>
                    <a:pt x="110" y="24"/>
                    <a:pt x="110" y="24"/>
                  </a:cubicBezTo>
                  <a:cubicBezTo>
                    <a:pt x="108" y="24"/>
                    <a:pt x="108" y="24"/>
                    <a:pt x="108" y="24"/>
                  </a:cubicBezTo>
                  <a:cubicBezTo>
                    <a:pt x="108" y="25"/>
                    <a:pt x="108" y="25"/>
                    <a:pt x="108" y="25"/>
                  </a:cubicBezTo>
                  <a:cubicBezTo>
                    <a:pt x="108" y="24"/>
                    <a:pt x="108" y="24"/>
                    <a:pt x="108" y="24"/>
                  </a:cubicBezTo>
                  <a:cubicBezTo>
                    <a:pt x="108" y="21"/>
                    <a:pt x="108" y="18"/>
                    <a:pt x="107" y="15"/>
                  </a:cubicBezTo>
                  <a:cubicBezTo>
                    <a:pt x="107" y="13"/>
                    <a:pt x="107" y="11"/>
                    <a:pt x="107" y="10"/>
                  </a:cubicBezTo>
                  <a:cubicBezTo>
                    <a:pt x="107" y="9"/>
                    <a:pt x="106" y="9"/>
                    <a:pt x="106" y="8"/>
                  </a:cubicBezTo>
                  <a:cubicBezTo>
                    <a:pt x="106" y="8"/>
                    <a:pt x="106" y="7"/>
                    <a:pt x="105" y="7"/>
                  </a:cubicBezTo>
                  <a:cubicBezTo>
                    <a:pt x="105" y="7"/>
                    <a:pt x="105" y="7"/>
                    <a:pt x="105" y="7"/>
                  </a:cubicBezTo>
                  <a:cubicBezTo>
                    <a:pt x="105" y="7"/>
                    <a:pt x="105" y="7"/>
                    <a:pt x="105" y="7"/>
                  </a:cubicBezTo>
                  <a:cubicBezTo>
                    <a:pt x="105" y="7"/>
                    <a:pt x="105" y="7"/>
                    <a:pt x="105" y="7"/>
                  </a:cubicBezTo>
                  <a:cubicBezTo>
                    <a:pt x="94" y="4"/>
                    <a:pt x="94" y="4"/>
                    <a:pt x="94" y="4"/>
                  </a:cubicBezTo>
                  <a:cubicBezTo>
                    <a:pt x="90" y="3"/>
                    <a:pt x="86" y="3"/>
                    <a:pt x="82" y="2"/>
                  </a:cubicBezTo>
                  <a:cubicBezTo>
                    <a:pt x="79" y="2"/>
                    <a:pt x="75" y="1"/>
                    <a:pt x="71" y="1"/>
                  </a:cubicBezTo>
                  <a:cubicBezTo>
                    <a:pt x="60" y="1"/>
                    <a:pt x="60" y="1"/>
                    <a:pt x="60" y="1"/>
                  </a:cubicBezTo>
                  <a:cubicBezTo>
                    <a:pt x="52" y="2"/>
                    <a:pt x="44" y="2"/>
                    <a:pt x="37" y="2"/>
                  </a:cubicBezTo>
                  <a:cubicBezTo>
                    <a:pt x="25" y="3"/>
                    <a:pt x="25" y="3"/>
                    <a:pt x="25" y="3"/>
                  </a:cubicBezTo>
                  <a:cubicBezTo>
                    <a:pt x="14" y="3"/>
                    <a:pt x="14" y="3"/>
                    <a:pt x="14" y="3"/>
                  </a:cubicBezTo>
                  <a:cubicBezTo>
                    <a:pt x="14" y="3"/>
                    <a:pt x="14" y="3"/>
                    <a:pt x="14" y="3"/>
                  </a:cubicBezTo>
                  <a:cubicBezTo>
                    <a:pt x="18" y="16"/>
                    <a:pt x="18" y="16"/>
                    <a:pt x="18" y="16"/>
                  </a:cubicBezTo>
                  <a:cubicBezTo>
                    <a:pt x="21" y="29"/>
                    <a:pt x="21" y="29"/>
                    <a:pt x="21" y="29"/>
                  </a:cubicBezTo>
                  <a:cubicBezTo>
                    <a:pt x="24" y="43"/>
                    <a:pt x="24" y="43"/>
                    <a:pt x="24" y="43"/>
                  </a:cubicBezTo>
                  <a:cubicBezTo>
                    <a:pt x="25" y="47"/>
                    <a:pt x="26" y="52"/>
                    <a:pt x="26" y="56"/>
                  </a:cubicBezTo>
                  <a:cubicBezTo>
                    <a:pt x="27" y="61"/>
                    <a:pt x="27" y="66"/>
                    <a:pt x="28" y="70"/>
                  </a:cubicBezTo>
                  <a:cubicBezTo>
                    <a:pt x="28" y="77"/>
                    <a:pt x="28" y="77"/>
                    <a:pt x="28" y="77"/>
                  </a:cubicBezTo>
                  <a:cubicBezTo>
                    <a:pt x="28" y="79"/>
                    <a:pt x="29" y="82"/>
                    <a:pt x="29" y="84"/>
                  </a:cubicBezTo>
                  <a:cubicBezTo>
                    <a:pt x="29" y="89"/>
                    <a:pt x="29" y="93"/>
                    <a:pt x="29" y="98"/>
                  </a:cubicBezTo>
                  <a:cubicBezTo>
                    <a:pt x="28" y="112"/>
                    <a:pt x="28" y="112"/>
                    <a:pt x="28" y="112"/>
                  </a:cubicBezTo>
                  <a:cubicBezTo>
                    <a:pt x="27" y="111"/>
                    <a:pt x="27" y="111"/>
                    <a:pt x="27" y="111"/>
                  </a:cubicBezTo>
                  <a:cubicBezTo>
                    <a:pt x="49" y="111"/>
                    <a:pt x="49" y="111"/>
                    <a:pt x="49" y="111"/>
                  </a:cubicBezTo>
                  <a:cubicBezTo>
                    <a:pt x="71" y="113"/>
                    <a:pt x="71" y="113"/>
                    <a:pt x="71" y="113"/>
                  </a:cubicBezTo>
                  <a:cubicBezTo>
                    <a:pt x="93" y="115"/>
                    <a:pt x="93" y="115"/>
                    <a:pt x="93" y="115"/>
                  </a:cubicBezTo>
                  <a:cubicBezTo>
                    <a:pt x="115" y="118"/>
                    <a:pt x="115" y="118"/>
                    <a:pt x="115" y="118"/>
                  </a:cubicBezTo>
                  <a:cubicBezTo>
                    <a:pt x="114" y="118"/>
                    <a:pt x="114" y="118"/>
                    <a:pt x="114" y="118"/>
                  </a:cubicBezTo>
                  <a:cubicBezTo>
                    <a:pt x="116" y="114"/>
                    <a:pt x="116" y="114"/>
                    <a:pt x="116" y="114"/>
                  </a:cubicBezTo>
                  <a:cubicBezTo>
                    <a:pt x="117" y="113"/>
                    <a:pt x="117" y="111"/>
                    <a:pt x="117" y="110"/>
                  </a:cubicBezTo>
                  <a:cubicBezTo>
                    <a:pt x="118" y="109"/>
                    <a:pt x="118" y="107"/>
                    <a:pt x="118" y="106"/>
                  </a:cubicBezTo>
                  <a:cubicBezTo>
                    <a:pt x="118" y="104"/>
                    <a:pt x="118" y="103"/>
                    <a:pt x="118" y="101"/>
                  </a:cubicBezTo>
                  <a:cubicBezTo>
                    <a:pt x="118" y="98"/>
                    <a:pt x="118" y="95"/>
                    <a:pt x="118" y="92"/>
                  </a:cubicBezTo>
                  <a:cubicBezTo>
                    <a:pt x="118" y="89"/>
                    <a:pt x="118" y="86"/>
                    <a:pt x="117" y="83"/>
                  </a:cubicBezTo>
                  <a:cubicBezTo>
                    <a:pt x="117" y="83"/>
                    <a:pt x="117" y="83"/>
                    <a:pt x="117" y="83"/>
                  </a:cubicBezTo>
                  <a:cubicBezTo>
                    <a:pt x="118" y="83"/>
                    <a:pt x="118" y="83"/>
                    <a:pt x="118" y="83"/>
                  </a:cubicBezTo>
                  <a:cubicBezTo>
                    <a:pt x="125" y="83"/>
                    <a:pt x="132" y="84"/>
                    <a:pt x="139" y="85"/>
                  </a:cubicBezTo>
                  <a:cubicBezTo>
                    <a:pt x="146" y="85"/>
                    <a:pt x="152" y="86"/>
                    <a:pt x="159" y="87"/>
                  </a:cubicBezTo>
                  <a:cubicBezTo>
                    <a:pt x="163" y="88"/>
                    <a:pt x="166" y="88"/>
                    <a:pt x="169" y="89"/>
                  </a:cubicBezTo>
                  <a:cubicBezTo>
                    <a:pt x="173" y="89"/>
                    <a:pt x="176" y="90"/>
                    <a:pt x="180" y="91"/>
                  </a:cubicBezTo>
                  <a:cubicBezTo>
                    <a:pt x="183" y="91"/>
                    <a:pt x="186" y="92"/>
                    <a:pt x="190" y="93"/>
                  </a:cubicBezTo>
                  <a:cubicBezTo>
                    <a:pt x="199" y="97"/>
                    <a:pt x="199" y="97"/>
                    <a:pt x="199" y="97"/>
                  </a:cubicBezTo>
                  <a:cubicBezTo>
                    <a:pt x="200" y="97"/>
                    <a:pt x="200" y="97"/>
                    <a:pt x="200" y="97"/>
                  </a:cubicBezTo>
                  <a:cubicBezTo>
                    <a:pt x="200" y="97"/>
                    <a:pt x="200" y="97"/>
                    <a:pt x="200" y="97"/>
                  </a:cubicBezTo>
                  <a:cubicBezTo>
                    <a:pt x="201" y="111"/>
                    <a:pt x="201" y="111"/>
                    <a:pt x="201" y="111"/>
                  </a:cubicBezTo>
                  <a:cubicBezTo>
                    <a:pt x="201" y="124"/>
                    <a:pt x="201" y="124"/>
                    <a:pt x="201" y="124"/>
                  </a:cubicBezTo>
                  <a:cubicBezTo>
                    <a:pt x="200" y="137"/>
                    <a:pt x="200" y="137"/>
                    <a:pt x="200" y="137"/>
                  </a:cubicBezTo>
                  <a:cubicBezTo>
                    <a:pt x="199" y="150"/>
                    <a:pt x="199" y="150"/>
                    <a:pt x="199" y="150"/>
                  </a:cubicBezTo>
                  <a:cubicBezTo>
                    <a:pt x="197" y="164"/>
                    <a:pt x="197" y="164"/>
                    <a:pt x="197" y="164"/>
                  </a:cubicBezTo>
                  <a:cubicBezTo>
                    <a:pt x="195" y="177"/>
                    <a:pt x="195" y="177"/>
                    <a:pt x="195" y="177"/>
                  </a:cubicBezTo>
                  <a:cubicBezTo>
                    <a:pt x="193" y="185"/>
                    <a:pt x="191" y="194"/>
                    <a:pt x="190" y="203"/>
                  </a:cubicBezTo>
                  <a:cubicBezTo>
                    <a:pt x="190" y="203"/>
                    <a:pt x="190" y="203"/>
                    <a:pt x="190" y="203"/>
                  </a:cubicBezTo>
                  <a:cubicBezTo>
                    <a:pt x="189" y="203"/>
                    <a:pt x="189" y="203"/>
                    <a:pt x="189" y="203"/>
                  </a:cubicBezTo>
                  <a:cubicBezTo>
                    <a:pt x="145" y="192"/>
                    <a:pt x="145" y="192"/>
                    <a:pt x="145" y="192"/>
                  </a:cubicBezTo>
                  <a:cubicBezTo>
                    <a:pt x="101" y="179"/>
                    <a:pt x="101" y="179"/>
                    <a:pt x="101" y="179"/>
                  </a:cubicBezTo>
                  <a:cubicBezTo>
                    <a:pt x="102" y="178"/>
                    <a:pt x="102" y="178"/>
                    <a:pt x="102" y="178"/>
                  </a:cubicBezTo>
                  <a:cubicBezTo>
                    <a:pt x="101" y="182"/>
                    <a:pt x="100" y="185"/>
                    <a:pt x="100" y="189"/>
                  </a:cubicBezTo>
                  <a:cubicBezTo>
                    <a:pt x="98" y="199"/>
                    <a:pt x="98" y="199"/>
                    <a:pt x="98" y="199"/>
                  </a:cubicBezTo>
                  <a:cubicBezTo>
                    <a:pt x="97" y="205"/>
                    <a:pt x="97" y="205"/>
                    <a:pt x="97" y="205"/>
                  </a:cubicBezTo>
                  <a:cubicBezTo>
                    <a:pt x="96" y="210"/>
                    <a:pt x="96" y="210"/>
                    <a:pt x="96" y="210"/>
                  </a:cubicBezTo>
                  <a:cubicBezTo>
                    <a:pt x="95" y="213"/>
                    <a:pt x="95" y="213"/>
                    <a:pt x="95" y="213"/>
                  </a:cubicBezTo>
                  <a:cubicBezTo>
                    <a:pt x="95" y="214"/>
                    <a:pt x="95" y="214"/>
                    <a:pt x="95" y="215"/>
                  </a:cubicBezTo>
                  <a:cubicBezTo>
                    <a:pt x="93" y="220"/>
                    <a:pt x="93" y="220"/>
                    <a:pt x="93" y="220"/>
                  </a:cubicBezTo>
                  <a:cubicBezTo>
                    <a:pt x="91" y="226"/>
                    <a:pt x="91" y="226"/>
                    <a:pt x="91" y="226"/>
                  </a:cubicBezTo>
                  <a:cubicBezTo>
                    <a:pt x="89" y="231"/>
                    <a:pt x="89" y="231"/>
                    <a:pt x="89" y="231"/>
                  </a:cubicBezTo>
                  <a:cubicBezTo>
                    <a:pt x="88" y="234"/>
                    <a:pt x="87" y="238"/>
                    <a:pt x="86" y="241"/>
                  </a:cubicBezTo>
                  <a:cubicBezTo>
                    <a:pt x="86" y="245"/>
                    <a:pt x="85" y="248"/>
                    <a:pt x="84" y="252"/>
                  </a:cubicBezTo>
                  <a:cubicBezTo>
                    <a:pt x="82" y="262"/>
                    <a:pt x="82" y="262"/>
                    <a:pt x="82" y="262"/>
                  </a:cubicBezTo>
                  <a:cubicBezTo>
                    <a:pt x="81" y="261"/>
                    <a:pt x="81" y="261"/>
                    <a:pt x="81" y="261"/>
                  </a:cubicBezTo>
                  <a:cubicBezTo>
                    <a:pt x="125" y="273"/>
                    <a:pt x="125" y="273"/>
                    <a:pt x="125" y="273"/>
                  </a:cubicBezTo>
                  <a:cubicBezTo>
                    <a:pt x="169" y="286"/>
                    <a:pt x="169" y="286"/>
                    <a:pt x="169" y="286"/>
                  </a:cubicBezTo>
                  <a:cubicBezTo>
                    <a:pt x="170" y="286"/>
                    <a:pt x="170" y="286"/>
                    <a:pt x="170" y="286"/>
                  </a:cubicBezTo>
                  <a:cubicBezTo>
                    <a:pt x="169" y="287"/>
                    <a:pt x="169" y="287"/>
                    <a:pt x="169" y="287"/>
                  </a:cubicBezTo>
                  <a:cubicBezTo>
                    <a:pt x="166" y="299"/>
                    <a:pt x="166" y="299"/>
                    <a:pt x="166" y="299"/>
                  </a:cubicBezTo>
                  <a:cubicBezTo>
                    <a:pt x="164" y="311"/>
                    <a:pt x="164" y="311"/>
                    <a:pt x="164" y="311"/>
                  </a:cubicBezTo>
                  <a:cubicBezTo>
                    <a:pt x="162" y="323"/>
                    <a:pt x="162" y="323"/>
                    <a:pt x="162" y="323"/>
                  </a:cubicBezTo>
                  <a:cubicBezTo>
                    <a:pt x="161" y="335"/>
                    <a:pt x="161" y="335"/>
                    <a:pt x="161" y="335"/>
                  </a:cubicBezTo>
                  <a:cubicBezTo>
                    <a:pt x="160" y="348"/>
                    <a:pt x="160" y="348"/>
                    <a:pt x="160" y="348"/>
                  </a:cubicBezTo>
                  <a:cubicBezTo>
                    <a:pt x="159" y="360"/>
                    <a:pt x="159" y="360"/>
                    <a:pt x="159" y="360"/>
                  </a:cubicBezTo>
                  <a:cubicBezTo>
                    <a:pt x="159" y="368"/>
                    <a:pt x="159" y="376"/>
                    <a:pt x="159" y="385"/>
                  </a:cubicBezTo>
                  <a:cubicBezTo>
                    <a:pt x="159" y="385"/>
                    <a:pt x="159" y="385"/>
                    <a:pt x="159" y="385"/>
                  </a:cubicBezTo>
                  <a:cubicBezTo>
                    <a:pt x="159" y="385"/>
                    <a:pt x="159" y="385"/>
                    <a:pt x="159" y="385"/>
                  </a:cubicBezTo>
                  <a:cubicBezTo>
                    <a:pt x="138" y="380"/>
                    <a:pt x="138" y="380"/>
                    <a:pt x="138" y="380"/>
                  </a:cubicBezTo>
                  <a:cubicBezTo>
                    <a:pt x="117" y="377"/>
                    <a:pt x="117" y="377"/>
                    <a:pt x="117" y="377"/>
                  </a:cubicBezTo>
                  <a:cubicBezTo>
                    <a:pt x="96" y="374"/>
                    <a:pt x="96" y="374"/>
                    <a:pt x="96" y="374"/>
                  </a:cubicBezTo>
                  <a:cubicBezTo>
                    <a:pt x="74" y="371"/>
                    <a:pt x="74" y="371"/>
                    <a:pt x="74" y="371"/>
                  </a:cubicBezTo>
                  <a:cubicBezTo>
                    <a:pt x="74" y="371"/>
                    <a:pt x="74" y="371"/>
                    <a:pt x="74" y="371"/>
                  </a:cubicBezTo>
                  <a:cubicBezTo>
                    <a:pt x="74" y="371"/>
                    <a:pt x="74" y="371"/>
                    <a:pt x="74" y="371"/>
                  </a:cubicBezTo>
                  <a:cubicBezTo>
                    <a:pt x="74" y="367"/>
                    <a:pt x="74" y="364"/>
                    <a:pt x="74" y="361"/>
                  </a:cubicBezTo>
                  <a:cubicBezTo>
                    <a:pt x="73" y="358"/>
                    <a:pt x="73" y="354"/>
                    <a:pt x="73" y="351"/>
                  </a:cubicBezTo>
                  <a:cubicBezTo>
                    <a:pt x="73" y="349"/>
                    <a:pt x="73" y="349"/>
                    <a:pt x="73" y="349"/>
                  </a:cubicBezTo>
                  <a:cubicBezTo>
                    <a:pt x="73" y="348"/>
                    <a:pt x="73" y="347"/>
                    <a:pt x="73" y="346"/>
                  </a:cubicBezTo>
                  <a:cubicBezTo>
                    <a:pt x="74" y="344"/>
                    <a:pt x="74" y="344"/>
                    <a:pt x="74" y="344"/>
                  </a:cubicBezTo>
                  <a:cubicBezTo>
                    <a:pt x="74" y="343"/>
                    <a:pt x="74" y="342"/>
                    <a:pt x="74" y="341"/>
                  </a:cubicBezTo>
                  <a:cubicBezTo>
                    <a:pt x="75" y="339"/>
                    <a:pt x="75" y="339"/>
                    <a:pt x="75" y="339"/>
                  </a:cubicBezTo>
                  <a:cubicBezTo>
                    <a:pt x="75" y="338"/>
                    <a:pt x="75" y="337"/>
                    <a:pt x="76" y="336"/>
                  </a:cubicBezTo>
                  <a:cubicBezTo>
                    <a:pt x="77" y="332"/>
                    <a:pt x="77" y="332"/>
                    <a:pt x="77" y="332"/>
                  </a:cubicBezTo>
                  <a:cubicBezTo>
                    <a:pt x="78" y="332"/>
                    <a:pt x="78" y="332"/>
                    <a:pt x="78" y="332"/>
                  </a:cubicBezTo>
                  <a:cubicBezTo>
                    <a:pt x="59" y="329"/>
                    <a:pt x="59" y="329"/>
                    <a:pt x="59" y="329"/>
                  </a:cubicBezTo>
                  <a:cubicBezTo>
                    <a:pt x="57" y="328"/>
                    <a:pt x="55" y="328"/>
                    <a:pt x="54" y="328"/>
                  </a:cubicBezTo>
                  <a:cubicBezTo>
                    <a:pt x="49" y="327"/>
                    <a:pt x="49" y="327"/>
                    <a:pt x="49" y="327"/>
                  </a:cubicBezTo>
                  <a:cubicBezTo>
                    <a:pt x="39" y="326"/>
                    <a:pt x="39" y="326"/>
                    <a:pt x="39" y="326"/>
                  </a:cubicBezTo>
                  <a:cubicBezTo>
                    <a:pt x="20" y="326"/>
                    <a:pt x="20" y="326"/>
                    <a:pt x="20" y="326"/>
                  </a:cubicBezTo>
                  <a:cubicBezTo>
                    <a:pt x="0" y="325"/>
                    <a:pt x="0" y="325"/>
                    <a:pt x="0" y="325"/>
                  </a:cubicBezTo>
                  <a:cubicBezTo>
                    <a:pt x="1" y="325"/>
                    <a:pt x="1" y="325"/>
                    <a:pt x="1" y="325"/>
                  </a:cubicBezTo>
                  <a:cubicBezTo>
                    <a:pt x="1" y="346"/>
                    <a:pt x="1" y="346"/>
                    <a:pt x="1" y="346"/>
                  </a:cubicBezTo>
                  <a:cubicBezTo>
                    <a:pt x="2" y="367"/>
                    <a:pt x="2" y="367"/>
                    <a:pt x="2" y="367"/>
                  </a:cubicBezTo>
                  <a:cubicBezTo>
                    <a:pt x="3" y="388"/>
                    <a:pt x="3" y="388"/>
                    <a:pt x="3" y="388"/>
                  </a:cubicBezTo>
                  <a:cubicBezTo>
                    <a:pt x="4" y="409"/>
                    <a:pt x="4" y="409"/>
                    <a:pt x="4" y="409"/>
                  </a:cubicBezTo>
                  <a:cubicBezTo>
                    <a:pt x="4" y="409"/>
                    <a:pt x="4" y="409"/>
                    <a:pt x="4" y="409"/>
                  </a:cubicBezTo>
                  <a:cubicBezTo>
                    <a:pt x="61" y="462"/>
                    <a:pt x="61" y="462"/>
                    <a:pt x="61" y="462"/>
                  </a:cubicBezTo>
                  <a:cubicBezTo>
                    <a:pt x="61" y="462"/>
                    <a:pt x="61" y="462"/>
                    <a:pt x="61" y="462"/>
                  </a:cubicBezTo>
                  <a:cubicBezTo>
                    <a:pt x="74" y="462"/>
                    <a:pt x="74" y="462"/>
                    <a:pt x="74" y="462"/>
                  </a:cubicBezTo>
                  <a:cubicBezTo>
                    <a:pt x="78" y="462"/>
                    <a:pt x="82" y="462"/>
                    <a:pt x="87" y="462"/>
                  </a:cubicBezTo>
                  <a:cubicBezTo>
                    <a:pt x="95" y="463"/>
                    <a:pt x="104" y="464"/>
                    <a:pt x="112" y="464"/>
                  </a:cubicBezTo>
                  <a:cubicBezTo>
                    <a:pt x="125" y="465"/>
                    <a:pt x="125" y="465"/>
                    <a:pt x="125" y="465"/>
                  </a:cubicBezTo>
                  <a:cubicBezTo>
                    <a:pt x="129" y="465"/>
                    <a:pt x="134" y="466"/>
                    <a:pt x="138" y="466"/>
                  </a:cubicBezTo>
                  <a:cubicBezTo>
                    <a:pt x="142" y="466"/>
                    <a:pt x="146" y="466"/>
                    <a:pt x="151" y="466"/>
                  </a:cubicBezTo>
                  <a:cubicBezTo>
                    <a:pt x="164" y="466"/>
                    <a:pt x="164" y="466"/>
                    <a:pt x="164" y="466"/>
                  </a:cubicBezTo>
                  <a:cubicBezTo>
                    <a:pt x="168" y="466"/>
                    <a:pt x="172" y="466"/>
                    <a:pt x="176" y="465"/>
                  </a:cubicBezTo>
                  <a:cubicBezTo>
                    <a:pt x="181" y="465"/>
                    <a:pt x="185" y="465"/>
                    <a:pt x="189" y="464"/>
                  </a:cubicBezTo>
                  <a:cubicBezTo>
                    <a:pt x="202" y="462"/>
                    <a:pt x="202" y="462"/>
                    <a:pt x="202" y="462"/>
                  </a:cubicBezTo>
                  <a:cubicBezTo>
                    <a:pt x="206" y="461"/>
                    <a:pt x="210" y="460"/>
                    <a:pt x="214" y="458"/>
                  </a:cubicBezTo>
                  <a:cubicBezTo>
                    <a:pt x="222" y="454"/>
                    <a:pt x="228" y="447"/>
                    <a:pt x="234" y="441"/>
                  </a:cubicBezTo>
                  <a:cubicBezTo>
                    <a:pt x="240" y="435"/>
                    <a:pt x="246" y="429"/>
                    <a:pt x="253" y="42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4" name="橙子演示">
              <a:extLst>
                <a:ext uri="{FF2B5EF4-FFF2-40B4-BE49-F238E27FC236}">
                  <a16:creationId xmlns:a16="http://schemas.microsoft.com/office/drawing/2014/main" id="{A6356DF4-F823-469A-B4D8-3CF763DC9984}"/>
                </a:ext>
              </a:extLst>
            </p:cNvPr>
            <p:cNvSpPr>
              <a:spLocks noEditPoints="1"/>
            </p:cNvSpPr>
            <p:nvPr/>
          </p:nvSpPr>
          <p:spPr bwMode="auto">
            <a:xfrm>
              <a:off x="3717926" y="5618163"/>
              <a:ext cx="806450" cy="1498600"/>
            </a:xfrm>
            <a:custGeom>
              <a:avLst/>
              <a:gdLst>
                <a:gd name="T0" fmla="*/ 400 w 508"/>
                <a:gd name="T1" fmla="*/ 944 h 944"/>
                <a:gd name="T2" fmla="*/ 400 w 508"/>
                <a:gd name="T3" fmla="*/ 944 h 944"/>
                <a:gd name="T4" fmla="*/ 108 w 508"/>
                <a:gd name="T5" fmla="*/ 944 h 944"/>
                <a:gd name="T6" fmla="*/ 2 w 508"/>
                <a:gd name="T7" fmla="*/ 846 h 944"/>
                <a:gd name="T8" fmla="*/ 2 w 508"/>
                <a:gd name="T9" fmla="*/ 846 h 944"/>
                <a:gd name="T10" fmla="*/ 0 w 508"/>
                <a:gd name="T11" fmla="*/ 693 h 944"/>
                <a:gd name="T12" fmla="*/ 169 w 508"/>
                <a:gd name="T13" fmla="*/ 693 h 944"/>
                <a:gd name="T14" fmla="*/ 169 w 508"/>
                <a:gd name="T15" fmla="*/ 693 h 944"/>
                <a:gd name="T16" fmla="*/ 169 w 508"/>
                <a:gd name="T17" fmla="*/ 768 h 944"/>
                <a:gd name="T18" fmla="*/ 339 w 508"/>
                <a:gd name="T19" fmla="*/ 770 h 944"/>
                <a:gd name="T20" fmla="*/ 341 w 508"/>
                <a:gd name="T21" fmla="*/ 562 h 944"/>
                <a:gd name="T22" fmla="*/ 155 w 508"/>
                <a:gd name="T23" fmla="*/ 562 h 944"/>
                <a:gd name="T24" fmla="*/ 155 w 508"/>
                <a:gd name="T25" fmla="*/ 386 h 944"/>
                <a:gd name="T26" fmla="*/ 157 w 508"/>
                <a:gd name="T27" fmla="*/ 384 h 944"/>
                <a:gd name="T28" fmla="*/ 339 w 508"/>
                <a:gd name="T29" fmla="*/ 386 h 944"/>
                <a:gd name="T30" fmla="*/ 341 w 508"/>
                <a:gd name="T31" fmla="*/ 178 h 944"/>
                <a:gd name="T32" fmla="*/ 169 w 508"/>
                <a:gd name="T33" fmla="*/ 176 h 944"/>
                <a:gd name="T34" fmla="*/ 169 w 508"/>
                <a:gd name="T35" fmla="*/ 253 h 944"/>
                <a:gd name="T36" fmla="*/ 2 w 508"/>
                <a:gd name="T37" fmla="*/ 253 h 944"/>
                <a:gd name="T38" fmla="*/ 0 w 508"/>
                <a:gd name="T39" fmla="*/ 251 h 944"/>
                <a:gd name="T40" fmla="*/ 0 w 508"/>
                <a:gd name="T41" fmla="*/ 0 h 944"/>
                <a:gd name="T42" fmla="*/ 169 w 508"/>
                <a:gd name="T43" fmla="*/ 2 h 944"/>
                <a:gd name="T44" fmla="*/ 169 w 508"/>
                <a:gd name="T45" fmla="*/ 2 h 944"/>
                <a:gd name="T46" fmla="*/ 167 w 508"/>
                <a:gd name="T47" fmla="*/ 51 h 944"/>
                <a:gd name="T48" fmla="*/ 222 w 508"/>
                <a:gd name="T49" fmla="*/ 2 h 944"/>
                <a:gd name="T50" fmla="*/ 400 w 508"/>
                <a:gd name="T51" fmla="*/ 2 h 944"/>
                <a:gd name="T52" fmla="*/ 402 w 508"/>
                <a:gd name="T53" fmla="*/ 2 h 944"/>
                <a:gd name="T54" fmla="*/ 508 w 508"/>
                <a:gd name="T55" fmla="*/ 100 h 944"/>
                <a:gd name="T56" fmla="*/ 508 w 508"/>
                <a:gd name="T57" fmla="*/ 390 h 944"/>
                <a:gd name="T58" fmla="*/ 508 w 508"/>
                <a:gd name="T59" fmla="*/ 390 h 944"/>
                <a:gd name="T60" fmla="*/ 445 w 508"/>
                <a:gd name="T61" fmla="*/ 472 h 944"/>
                <a:gd name="T62" fmla="*/ 508 w 508"/>
                <a:gd name="T63" fmla="*/ 556 h 944"/>
                <a:gd name="T64" fmla="*/ 508 w 508"/>
                <a:gd name="T65" fmla="*/ 846 h 944"/>
                <a:gd name="T66" fmla="*/ 508 w 508"/>
                <a:gd name="T67" fmla="*/ 556 h 944"/>
                <a:gd name="T68" fmla="*/ 443 w 508"/>
                <a:gd name="T69" fmla="*/ 474 h 944"/>
                <a:gd name="T70" fmla="*/ 443 w 508"/>
                <a:gd name="T71" fmla="*/ 472 h 944"/>
                <a:gd name="T72" fmla="*/ 508 w 508"/>
                <a:gd name="T73" fmla="*/ 390 h 944"/>
                <a:gd name="T74" fmla="*/ 508 w 508"/>
                <a:gd name="T75" fmla="*/ 102 h 944"/>
                <a:gd name="T76" fmla="*/ 400 w 508"/>
                <a:gd name="T77" fmla="*/ 2 h 944"/>
                <a:gd name="T78" fmla="*/ 222 w 508"/>
                <a:gd name="T79" fmla="*/ 2 h 944"/>
                <a:gd name="T80" fmla="*/ 167 w 508"/>
                <a:gd name="T81" fmla="*/ 53 h 944"/>
                <a:gd name="T82" fmla="*/ 167 w 508"/>
                <a:gd name="T83" fmla="*/ 2 h 944"/>
                <a:gd name="T84" fmla="*/ 2 w 508"/>
                <a:gd name="T85" fmla="*/ 4 h 944"/>
                <a:gd name="T86" fmla="*/ 2 w 508"/>
                <a:gd name="T87" fmla="*/ 251 h 944"/>
                <a:gd name="T88" fmla="*/ 169 w 508"/>
                <a:gd name="T89" fmla="*/ 251 h 944"/>
                <a:gd name="T90" fmla="*/ 167 w 508"/>
                <a:gd name="T91" fmla="*/ 176 h 944"/>
                <a:gd name="T92" fmla="*/ 169 w 508"/>
                <a:gd name="T93" fmla="*/ 173 h 944"/>
                <a:gd name="T94" fmla="*/ 343 w 508"/>
                <a:gd name="T95" fmla="*/ 173 h 944"/>
                <a:gd name="T96" fmla="*/ 341 w 508"/>
                <a:gd name="T97" fmla="*/ 386 h 944"/>
                <a:gd name="T98" fmla="*/ 341 w 508"/>
                <a:gd name="T99" fmla="*/ 386 h 944"/>
                <a:gd name="T100" fmla="*/ 159 w 508"/>
                <a:gd name="T101" fmla="*/ 386 h 944"/>
                <a:gd name="T102" fmla="*/ 157 w 508"/>
                <a:gd name="T103" fmla="*/ 558 h 944"/>
                <a:gd name="T104" fmla="*/ 341 w 508"/>
                <a:gd name="T105" fmla="*/ 558 h 944"/>
                <a:gd name="T106" fmla="*/ 341 w 508"/>
                <a:gd name="T107" fmla="*/ 770 h 944"/>
                <a:gd name="T108" fmla="*/ 341 w 508"/>
                <a:gd name="T109" fmla="*/ 770 h 944"/>
                <a:gd name="T110" fmla="*/ 167 w 508"/>
                <a:gd name="T111" fmla="*/ 770 h 944"/>
                <a:gd name="T112" fmla="*/ 167 w 508"/>
                <a:gd name="T113" fmla="*/ 693 h 944"/>
                <a:gd name="T114" fmla="*/ 2 w 508"/>
                <a:gd name="T115" fmla="*/ 695 h 944"/>
                <a:gd name="T116" fmla="*/ 2 w 508"/>
                <a:gd name="T117" fmla="*/ 846 h 944"/>
                <a:gd name="T118" fmla="*/ 108 w 508"/>
                <a:gd name="T119" fmla="*/ 942 h 944"/>
                <a:gd name="T120" fmla="*/ 400 w 508"/>
                <a:gd name="T121" fmla="*/ 944 h 944"/>
                <a:gd name="T122" fmla="*/ 508 w 508"/>
                <a:gd name="T123" fmla="*/ 84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944">
                  <a:moveTo>
                    <a:pt x="508" y="846"/>
                  </a:moveTo>
                  <a:lnTo>
                    <a:pt x="400" y="944"/>
                  </a:lnTo>
                  <a:lnTo>
                    <a:pt x="400" y="944"/>
                  </a:lnTo>
                  <a:lnTo>
                    <a:pt x="400" y="944"/>
                  </a:lnTo>
                  <a:lnTo>
                    <a:pt x="108" y="944"/>
                  </a:lnTo>
                  <a:lnTo>
                    <a:pt x="108" y="944"/>
                  </a:lnTo>
                  <a:lnTo>
                    <a:pt x="108" y="944"/>
                  </a:lnTo>
                  <a:lnTo>
                    <a:pt x="2" y="846"/>
                  </a:lnTo>
                  <a:lnTo>
                    <a:pt x="2" y="846"/>
                  </a:lnTo>
                  <a:lnTo>
                    <a:pt x="2" y="846"/>
                  </a:lnTo>
                  <a:lnTo>
                    <a:pt x="0" y="693"/>
                  </a:lnTo>
                  <a:lnTo>
                    <a:pt x="0" y="693"/>
                  </a:lnTo>
                  <a:lnTo>
                    <a:pt x="2" y="693"/>
                  </a:lnTo>
                  <a:lnTo>
                    <a:pt x="169" y="693"/>
                  </a:lnTo>
                  <a:lnTo>
                    <a:pt x="169" y="693"/>
                  </a:lnTo>
                  <a:lnTo>
                    <a:pt x="169" y="693"/>
                  </a:lnTo>
                  <a:lnTo>
                    <a:pt x="169" y="770"/>
                  </a:lnTo>
                  <a:lnTo>
                    <a:pt x="169" y="768"/>
                  </a:lnTo>
                  <a:lnTo>
                    <a:pt x="341" y="768"/>
                  </a:lnTo>
                  <a:lnTo>
                    <a:pt x="339" y="770"/>
                  </a:lnTo>
                  <a:lnTo>
                    <a:pt x="339" y="560"/>
                  </a:lnTo>
                  <a:lnTo>
                    <a:pt x="341" y="562"/>
                  </a:lnTo>
                  <a:lnTo>
                    <a:pt x="157" y="562"/>
                  </a:lnTo>
                  <a:lnTo>
                    <a:pt x="155" y="562"/>
                  </a:lnTo>
                  <a:lnTo>
                    <a:pt x="155" y="560"/>
                  </a:lnTo>
                  <a:lnTo>
                    <a:pt x="155" y="386"/>
                  </a:lnTo>
                  <a:lnTo>
                    <a:pt x="155" y="384"/>
                  </a:lnTo>
                  <a:lnTo>
                    <a:pt x="157" y="384"/>
                  </a:lnTo>
                  <a:lnTo>
                    <a:pt x="341" y="384"/>
                  </a:lnTo>
                  <a:lnTo>
                    <a:pt x="339" y="386"/>
                  </a:lnTo>
                  <a:lnTo>
                    <a:pt x="339" y="176"/>
                  </a:lnTo>
                  <a:lnTo>
                    <a:pt x="341" y="178"/>
                  </a:lnTo>
                  <a:lnTo>
                    <a:pt x="169" y="178"/>
                  </a:lnTo>
                  <a:lnTo>
                    <a:pt x="169" y="176"/>
                  </a:lnTo>
                  <a:lnTo>
                    <a:pt x="169" y="251"/>
                  </a:lnTo>
                  <a:lnTo>
                    <a:pt x="169" y="253"/>
                  </a:lnTo>
                  <a:lnTo>
                    <a:pt x="169" y="253"/>
                  </a:lnTo>
                  <a:lnTo>
                    <a:pt x="2" y="253"/>
                  </a:lnTo>
                  <a:lnTo>
                    <a:pt x="0" y="253"/>
                  </a:lnTo>
                  <a:lnTo>
                    <a:pt x="0" y="251"/>
                  </a:lnTo>
                  <a:lnTo>
                    <a:pt x="0" y="2"/>
                  </a:lnTo>
                  <a:lnTo>
                    <a:pt x="0" y="0"/>
                  </a:lnTo>
                  <a:lnTo>
                    <a:pt x="2" y="0"/>
                  </a:lnTo>
                  <a:lnTo>
                    <a:pt x="169" y="2"/>
                  </a:lnTo>
                  <a:lnTo>
                    <a:pt x="169" y="2"/>
                  </a:lnTo>
                  <a:lnTo>
                    <a:pt x="169" y="2"/>
                  </a:lnTo>
                  <a:lnTo>
                    <a:pt x="169" y="51"/>
                  </a:lnTo>
                  <a:lnTo>
                    <a:pt x="167" y="51"/>
                  </a:lnTo>
                  <a:lnTo>
                    <a:pt x="222" y="2"/>
                  </a:lnTo>
                  <a:lnTo>
                    <a:pt x="222" y="2"/>
                  </a:lnTo>
                  <a:lnTo>
                    <a:pt x="222" y="2"/>
                  </a:lnTo>
                  <a:lnTo>
                    <a:pt x="400" y="2"/>
                  </a:lnTo>
                  <a:lnTo>
                    <a:pt x="400" y="2"/>
                  </a:lnTo>
                  <a:lnTo>
                    <a:pt x="402" y="2"/>
                  </a:lnTo>
                  <a:lnTo>
                    <a:pt x="508" y="100"/>
                  </a:lnTo>
                  <a:lnTo>
                    <a:pt x="508" y="100"/>
                  </a:lnTo>
                  <a:lnTo>
                    <a:pt x="508" y="100"/>
                  </a:lnTo>
                  <a:lnTo>
                    <a:pt x="508" y="390"/>
                  </a:lnTo>
                  <a:lnTo>
                    <a:pt x="508" y="390"/>
                  </a:lnTo>
                  <a:lnTo>
                    <a:pt x="508" y="390"/>
                  </a:lnTo>
                  <a:lnTo>
                    <a:pt x="445" y="474"/>
                  </a:lnTo>
                  <a:lnTo>
                    <a:pt x="445" y="472"/>
                  </a:lnTo>
                  <a:lnTo>
                    <a:pt x="508" y="556"/>
                  </a:lnTo>
                  <a:lnTo>
                    <a:pt x="508" y="556"/>
                  </a:lnTo>
                  <a:lnTo>
                    <a:pt x="508" y="556"/>
                  </a:lnTo>
                  <a:lnTo>
                    <a:pt x="508" y="846"/>
                  </a:lnTo>
                  <a:close/>
                  <a:moveTo>
                    <a:pt x="508" y="846"/>
                  </a:moveTo>
                  <a:lnTo>
                    <a:pt x="508" y="556"/>
                  </a:lnTo>
                  <a:lnTo>
                    <a:pt x="508" y="556"/>
                  </a:lnTo>
                  <a:lnTo>
                    <a:pt x="443" y="474"/>
                  </a:lnTo>
                  <a:lnTo>
                    <a:pt x="443" y="472"/>
                  </a:lnTo>
                  <a:lnTo>
                    <a:pt x="443" y="472"/>
                  </a:lnTo>
                  <a:lnTo>
                    <a:pt x="508" y="390"/>
                  </a:lnTo>
                  <a:lnTo>
                    <a:pt x="508" y="390"/>
                  </a:lnTo>
                  <a:lnTo>
                    <a:pt x="508" y="100"/>
                  </a:lnTo>
                  <a:lnTo>
                    <a:pt x="508" y="102"/>
                  </a:lnTo>
                  <a:lnTo>
                    <a:pt x="400" y="2"/>
                  </a:lnTo>
                  <a:lnTo>
                    <a:pt x="400" y="2"/>
                  </a:lnTo>
                  <a:lnTo>
                    <a:pt x="222" y="4"/>
                  </a:lnTo>
                  <a:lnTo>
                    <a:pt x="222" y="2"/>
                  </a:lnTo>
                  <a:lnTo>
                    <a:pt x="169" y="51"/>
                  </a:lnTo>
                  <a:lnTo>
                    <a:pt x="167" y="53"/>
                  </a:lnTo>
                  <a:lnTo>
                    <a:pt x="167" y="51"/>
                  </a:lnTo>
                  <a:lnTo>
                    <a:pt x="167" y="2"/>
                  </a:lnTo>
                  <a:lnTo>
                    <a:pt x="169" y="4"/>
                  </a:lnTo>
                  <a:lnTo>
                    <a:pt x="2" y="4"/>
                  </a:lnTo>
                  <a:lnTo>
                    <a:pt x="2" y="2"/>
                  </a:lnTo>
                  <a:lnTo>
                    <a:pt x="2" y="251"/>
                  </a:lnTo>
                  <a:lnTo>
                    <a:pt x="2" y="251"/>
                  </a:lnTo>
                  <a:lnTo>
                    <a:pt x="169" y="251"/>
                  </a:lnTo>
                  <a:lnTo>
                    <a:pt x="167" y="251"/>
                  </a:lnTo>
                  <a:lnTo>
                    <a:pt x="167" y="176"/>
                  </a:lnTo>
                  <a:lnTo>
                    <a:pt x="167" y="173"/>
                  </a:lnTo>
                  <a:lnTo>
                    <a:pt x="169" y="173"/>
                  </a:lnTo>
                  <a:lnTo>
                    <a:pt x="341" y="173"/>
                  </a:lnTo>
                  <a:lnTo>
                    <a:pt x="343" y="173"/>
                  </a:lnTo>
                  <a:lnTo>
                    <a:pt x="343" y="176"/>
                  </a:lnTo>
                  <a:lnTo>
                    <a:pt x="341" y="386"/>
                  </a:lnTo>
                  <a:lnTo>
                    <a:pt x="341" y="386"/>
                  </a:lnTo>
                  <a:lnTo>
                    <a:pt x="341" y="386"/>
                  </a:lnTo>
                  <a:lnTo>
                    <a:pt x="157" y="386"/>
                  </a:lnTo>
                  <a:lnTo>
                    <a:pt x="159" y="386"/>
                  </a:lnTo>
                  <a:lnTo>
                    <a:pt x="159" y="560"/>
                  </a:lnTo>
                  <a:lnTo>
                    <a:pt x="157" y="558"/>
                  </a:lnTo>
                  <a:lnTo>
                    <a:pt x="341" y="558"/>
                  </a:lnTo>
                  <a:lnTo>
                    <a:pt x="341" y="558"/>
                  </a:lnTo>
                  <a:lnTo>
                    <a:pt x="341" y="560"/>
                  </a:lnTo>
                  <a:lnTo>
                    <a:pt x="341" y="770"/>
                  </a:lnTo>
                  <a:lnTo>
                    <a:pt x="341" y="770"/>
                  </a:lnTo>
                  <a:lnTo>
                    <a:pt x="341" y="770"/>
                  </a:lnTo>
                  <a:lnTo>
                    <a:pt x="169" y="770"/>
                  </a:lnTo>
                  <a:lnTo>
                    <a:pt x="167" y="770"/>
                  </a:lnTo>
                  <a:lnTo>
                    <a:pt x="167" y="770"/>
                  </a:lnTo>
                  <a:lnTo>
                    <a:pt x="167" y="693"/>
                  </a:lnTo>
                  <a:lnTo>
                    <a:pt x="169" y="695"/>
                  </a:lnTo>
                  <a:lnTo>
                    <a:pt x="2" y="695"/>
                  </a:lnTo>
                  <a:lnTo>
                    <a:pt x="2" y="693"/>
                  </a:lnTo>
                  <a:lnTo>
                    <a:pt x="2" y="846"/>
                  </a:lnTo>
                  <a:lnTo>
                    <a:pt x="2" y="844"/>
                  </a:lnTo>
                  <a:lnTo>
                    <a:pt x="108" y="942"/>
                  </a:lnTo>
                  <a:lnTo>
                    <a:pt x="108" y="942"/>
                  </a:lnTo>
                  <a:lnTo>
                    <a:pt x="400" y="944"/>
                  </a:lnTo>
                  <a:lnTo>
                    <a:pt x="400" y="944"/>
                  </a:lnTo>
                  <a:lnTo>
                    <a:pt x="508" y="846"/>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5" name="橙子演示">
              <a:extLst>
                <a:ext uri="{FF2B5EF4-FFF2-40B4-BE49-F238E27FC236}">
                  <a16:creationId xmlns:a16="http://schemas.microsoft.com/office/drawing/2014/main" id="{B599AC54-A864-474D-AD61-ABCA901A2C9A}"/>
                </a:ext>
              </a:extLst>
            </p:cNvPr>
            <p:cNvSpPr>
              <a:spLocks noEditPoints="1"/>
            </p:cNvSpPr>
            <p:nvPr/>
          </p:nvSpPr>
          <p:spPr bwMode="auto">
            <a:xfrm>
              <a:off x="3717926" y="5640388"/>
              <a:ext cx="803275" cy="1417638"/>
            </a:xfrm>
            <a:custGeom>
              <a:avLst/>
              <a:gdLst>
                <a:gd name="T0" fmla="*/ 398 w 506"/>
                <a:gd name="T1" fmla="*/ 889 h 893"/>
                <a:gd name="T2" fmla="*/ 396 w 506"/>
                <a:gd name="T3" fmla="*/ 891 h 893"/>
                <a:gd name="T4" fmla="*/ 110 w 506"/>
                <a:gd name="T5" fmla="*/ 893 h 893"/>
                <a:gd name="T6" fmla="*/ 6 w 506"/>
                <a:gd name="T7" fmla="*/ 801 h 893"/>
                <a:gd name="T8" fmla="*/ 4 w 506"/>
                <a:gd name="T9" fmla="*/ 797 h 893"/>
                <a:gd name="T10" fmla="*/ 2 w 506"/>
                <a:gd name="T11" fmla="*/ 650 h 893"/>
                <a:gd name="T12" fmla="*/ 171 w 506"/>
                <a:gd name="T13" fmla="*/ 648 h 893"/>
                <a:gd name="T14" fmla="*/ 177 w 506"/>
                <a:gd name="T15" fmla="*/ 656 h 893"/>
                <a:gd name="T16" fmla="*/ 171 w 506"/>
                <a:gd name="T17" fmla="*/ 720 h 893"/>
                <a:gd name="T18" fmla="*/ 328 w 506"/>
                <a:gd name="T19" fmla="*/ 726 h 893"/>
                <a:gd name="T20" fmla="*/ 337 w 506"/>
                <a:gd name="T21" fmla="*/ 540 h 893"/>
                <a:gd name="T22" fmla="*/ 151 w 506"/>
                <a:gd name="T23" fmla="*/ 540 h 893"/>
                <a:gd name="T24" fmla="*/ 151 w 506"/>
                <a:gd name="T25" fmla="*/ 368 h 893"/>
                <a:gd name="T26" fmla="*/ 159 w 506"/>
                <a:gd name="T27" fmla="*/ 358 h 893"/>
                <a:gd name="T28" fmla="*/ 328 w 506"/>
                <a:gd name="T29" fmla="*/ 368 h 893"/>
                <a:gd name="T30" fmla="*/ 337 w 506"/>
                <a:gd name="T31" fmla="*/ 182 h 893"/>
                <a:gd name="T32" fmla="*/ 182 w 506"/>
                <a:gd name="T33" fmla="*/ 172 h 893"/>
                <a:gd name="T34" fmla="*/ 179 w 506"/>
                <a:gd name="T35" fmla="*/ 251 h 893"/>
                <a:gd name="T36" fmla="*/ 8 w 506"/>
                <a:gd name="T37" fmla="*/ 251 h 893"/>
                <a:gd name="T38" fmla="*/ 0 w 506"/>
                <a:gd name="T39" fmla="*/ 243 h 893"/>
                <a:gd name="T40" fmla="*/ 0 w 506"/>
                <a:gd name="T41" fmla="*/ 0 h 893"/>
                <a:gd name="T42" fmla="*/ 171 w 506"/>
                <a:gd name="T43" fmla="*/ 0 h 893"/>
                <a:gd name="T44" fmla="*/ 179 w 506"/>
                <a:gd name="T45" fmla="*/ 8 h 893"/>
                <a:gd name="T46" fmla="*/ 165 w 506"/>
                <a:gd name="T47" fmla="*/ 49 h 893"/>
                <a:gd name="T48" fmla="*/ 220 w 506"/>
                <a:gd name="T49" fmla="*/ 2 h 893"/>
                <a:gd name="T50" fmla="*/ 396 w 506"/>
                <a:gd name="T51" fmla="*/ 2 h 893"/>
                <a:gd name="T52" fmla="*/ 402 w 506"/>
                <a:gd name="T53" fmla="*/ 4 h 893"/>
                <a:gd name="T54" fmla="*/ 506 w 506"/>
                <a:gd name="T55" fmla="*/ 98 h 893"/>
                <a:gd name="T56" fmla="*/ 504 w 506"/>
                <a:gd name="T57" fmla="*/ 372 h 893"/>
                <a:gd name="T58" fmla="*/ 504 w 506"/>
                <a:gd name="T59" fmla="*/ 374 h 893"/>
                <a:gd name="T60" fmla="*/ 441 w 506"/>
                <a:gd name="T61" fmla="*/ 448 h 893"/>
                <a:gd name="T62" fmla="*/ 504 w 506"/>
                <a:gd name="T63" fmla="*/ 525 h 893"/>
                <a:gd name="T64" fmla="*/ 500 w 506"/>
                <a:gd name="T65" fmla="*/ 797 h 893"/>
                <a:gd name="T66" fmla="*/ 498 w 506"/>
                <a:gd name="T67" fmla="*/ 525 h 893"/>
                <a:gd name="T68" fmla="*/ 435 w 506"/>
                <a:gd name="T69" fmla="*/ 452 h 893"/>
                <a:gd name="T70" fmla="*/ 435 w 506"/>
                <a:gd name="T71" fmla="*/ 448 h 893"/>
                <a:gd name="T72" fmla="*/ 496 w 506"/>
                <a:gd name="T73" fmla="*/ 372 h 893"/>
                <a:gd name="T74" fmla="*/ 496 w 506"/>
                <a:gd name="T75" fmla="*/ 106 h 893"/>
                <a:gd name="T76" fmla="*/ 396 w 506"/>
                <a:gd name="T77" fmla="*/ 16 h 893"/>
                <a:gd name="T78" fmla="*/ 228 w 506"/>
                <a:gd name="T79" fmla="*/ 14 h 893"/>
                <a:gd name="T80" fmla="*/ 163 w 506"/>
                <a:gd name="T81" fmla="*/ 74 h 893"/>
                <a:gd name="T82" fmla="*/ 163 w 506"/>
                <a:gd name="T83" fmla="*/ 8 h 893"/>
                <a:gd name="T84" fmla="*/ 8 w 506"/>
                <a:gd name="T85" fmla="*/ 18 h 893"/>
                <a:gd name="T86" fmla="*/ 18 w 506"/>
                <a:gd name="T87" fmla="*/ 243 h 893"/>
                <a:gd name="T88" fmla="*/ 171 w 506"/>
                <a:gd name="T89" fmla="*/ 233 h 893"/>
                <a:gd name="T90" fmla="*/ 161 w 506"/>
                <a:gd name="T91" fmla="*/ 172 h 893"/>
                <a:gd name="T92" fmla="*/ 171 w 506"/>
                <a:gd name="T93" fmla="*/ 162 h 893"/>
                <a:gd name="T94" fmla="*/ 347 w 506"/>
                <a:gd name="T95" fmla="*/ 162 h 893"/>
                <a:gd name="T96" fmla="*/ 347 w 506"/>
                <a:gd name="T97" fmla="*/ 368 h 893"/>
                <a:gd name="T98" fmla="*/ 337 w 506"/>
                <a:gd name="T99" fmla="*/ 378 h 893"/>
                <a:gd name="T100" fmla="*/ 169 w 506"/>
                <a:gd name="T101" fmla="*/ 368 h 893"/>
                <a:gd name="T102" fmla="*/ 159 w 506"/>
                <a:gd name="T103" fmla="*/ 521 h 893"/>
                <a:gd name="T104" fmla="*/ 347 w 506"/>
                <a:gd name="T105" fmla="*/ 521 h 893"/>
                <a:gd name="T106" fmla="*/ 347 w 506"/>
                <a:gd name="T107" fmla="*/ 726 h 893"/>
                <a:gd name="T108" fmla="*/ 337 w 506"/>
                <a:gd name="T109" fmla="*/ 734 h 893"/>
                <a:gd name="T110" fmla="*/ 163 w 506"/>
                <a:gd name="T111" fmla="*/ 734 h 893"/>
                <a:gd name="T112" fmla="*/ 163 w 506"/>
                <a:gd name="T113" fmla="*/ 656 h 893"/>
                <a:gd name="T114" fmla="*/ 8 w 506"/>
                <a:gd name="T115" fmla="*/ 662 h 893"/>
                <a:gd name="T116" fmla="*/ 14 w 506"/>
                <a:gd name="T117" fmla="*/ 797 h 893"/>
                <a:gd name="T118" fmla="*/ 114 w 506"/>
                <a:gd name="T119" fmla="*/ 885 h 893"/>
                <a:gd name="T120" fmla="*/ 396 w 506"/>
                <a:gd name="T121" fmla="*/ 887 h 893"/>
                <a:gd name="T122" fmla="*/ 500 w 506"/>
                <a:gd name="T123" fmla="*/ 7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6" h="893">
                  <a:moveTo>
                    <a:pt x="500" y="797"/>
                  </a:moveTo>
                  <a:lnTo>
                    <a:pt x="398" y="889"/>
                  </a:lnTo>
                  <a:lnTo>
                    <a:pt x="398" y="891"/>
                  </a:lnTo>
                  <a:lnTo>
                    <a:pt x="396" y="891"/>
                  </a:lnTo>
                  <a:lnTo>
                    <a:pt x="112" y="893"/>
                  </a:lnTo>
                  <a:lnTo>
                    <a:pt x="110" y="893"/>
                  </a:lnTo>
                  <a:lnTo>
                    <a:pt x="110" y="891"/>
                  </a:lnTo>
                  <a:lnTo>
                    <a:pt x="6" y="801"/>
                  </a:lnTo>
                  <a:lnTo>
                    <a:pt x="4" y="799"/>
                  </a:lnTo>
                  <a:lnTo>
                    <a:pt x="4" y="797"/>
                  </a:lnTo>
                  <a:lnTo>
                    <a:pt x="2" y="656"/>
                  </a:lnTo>
                  <a:lnTo>
                    <a:pt x="2" y="650"/>
                  </a:lnTo>
                  <a:lnTo>
                    <a:pt x="8" y="650"/>
                  </a:lnTo>
                  <a:lnTo>
                    <a:pt x="171" y="648"/>
                  </a:lnTo>
                  <a:lnTo>
                    <a:pt x="177" y="648"/>
                  </a:lnTo>
                  <a:lnTo>
                    <a:pt x="177" y="656"/>
                  </a:lnTo>
                  <a:lnTo>
                    <a:pt x="177" y="726"/>
                  </a:lnTo>
                  <a:lnTo>
                    <a:pt x="171" y="720"/>
                  </a:lnTo>
                  <a:lnTo>
                    <a:pt x="337" y="717"/>
                  </a:lnTo>
                  <a:lnTo>
                    <a:pt x="328" y="726"/>
                  </a:lnTo>
                  <a:lnTo>
                    <a:pt x="328" y="531"/>
                  </a:lnTo>
                  <a:lnTo>
                    <a:pt x="337" y="540"/>
                  </a:lnTo>
                  <a:lnTo>
                    <a:pt x="159" y="540"/>
                  </a:lnTo>
                  <a:lnTo>
                    <a:pt x="151" y="540"/>
                  </a:lnTo>
                  <a:lnTo>
                    <a:pt x="151" y="531"/>
                  </a:lnTo>
                  <a:lnTo>
                    <a:pt x="151" y="368"/>
                  </a:lnTo>
                  <a:lnTo>
                    <a:pt x="151" y="358"/>
                  </a:lnTo>
                  <a:lnTo>
                    <a:pt x="159" y="358"/>
                  </a:lnTo>
                  <a:lnTo>
                    <a:pt x="337" y="358"/>
                  </a:lnTo>
                  <a:lnTo>
                    <a:pt x="328" y="368"/>
                  </a:lnTo>
                  <a:lnTo>
                    <a:pt x="328" y="172"/>
                  </a:lnTo>
                  <a:lnTo>
                    <a:pt x="337" y="182"/>
                  </a:lnTo>
                  <a:lnTo>
                    <a:pt x="171" y="182"/>
                  </a:lnTo>
                  <a:lnTo>
                    <a:pt x="182" y="172"/>
                  </a:lnTo>
                  <a:lnTo>
                    <a:pt x="179" y="243"/>
                  </a:lnTo>
                  <a:lnTo>
                    <a:pt x="179" y="251"/>
                  </a:lnTo>
                  <a:lnTo>
                    <a:pt x="171" y="251"/>
                  </a:lnTo>
                  <a:lnTo>
                    <a:pt x="8" y="251"/>
                  </a:lnTo>
                  <a:lnTo>
                    <a:pt x="0" y="251"/>
                  </a:lnTo>
                  <a:lnTo>
                    <a:pt x="0" y="243"/>
                  </a:lnTo>
                  <a:lnTo>
                    <a:pt x="0" y="8"/>
                  </a:lnTo>
                  <a:lnTo>
                    <a:pt x="0" y="0"/>
                  </a:lnTo>
                  <a:lnTo>
                    <a:pt x="8" y="0"/>
                  </a:lnTo>
                  <a:lnTo>
                    <a:pt x="171" y="0"/>
                  </a:lnTo>
                  <a:lnTo>
                    <a:pt x="179" y="0"/>
                  </a:lnTo>
                  <a:lnTo>
                    <a:pt x="179" y="8"/>
                  </a:lnTo>
                  <a:lnTo>
                    <a:pt x="179" y="55"/>
                  </a:lnTo>
                  <a:lnTo>
                    <a:pt x="165" y="49"/>
                  </a:lnTo>
                  <a:lnTo>
                    <a:pt x="218" y="2"/>
                  </a:lnTo>
                  <a:lnTo>
                    <a:pt x="220" y="2"/>
                  </a:lnTo>
                  <a:lnTo>
                    <a:pt x="224" y="2"/>
                  </a:lnTo>
                  <a:lnTo>
                    <a:pt x="396" y="2"/>
                  </a:lnTo>
                  <a:lnTo>
                    <a:pt x="400" y="2"/>
                  </a:lnTo>
                  <a:lnTo>
                    <a:pt x="402" y="4"/>
                  </a:lnTo>
                  <a:lnTo>
                    <a:pt x="504" y="96"/>
                  </a:lnTo>
                  <a:lnTo>
                    <a:pt x="506" y="98"/>
                  </a:lnTo>
                  <a:lnTo>
                    <a:pt x="506" y="102"/>
                  </a:lnTo>
                  <a:lnTo>
                    <a:pt x="504" y="372"/>
                  </a:lnTo>
                  <a:lnTo>
                    <a:pt x="504" y="374"/>
                  </a:lnTo>
                  <a:lnTo>
                    <a:pt x="504" y="374"/>
                  </a:lnTo>
                  <a:lnTo>
                    <a:pt x="441" y="452"/>
                  </a:lnTo>
                  <a:lnTo>
                    <a:pt x="441" y="448"/>
                  </a:lnTo>
                  <a:lnTo>
                    <a:pt x="502" y="523"/>
                  </a:lnTo>
                  <a:lnTo>
                    <a:pt x="504" y="525"/>
                  </a:lnTo>
                  <a:lnTo>
                    <a:pt x="504" y="525"/>
                  </a:lnTo>
                  <a:lnTo>
                    <a:pt x="500" y="797"/>
                  </a:lnTo>
                  <a:close/>
                  <a:moveTo>
                    <a:pt x="500" y="797"/>
                  </a:moveTo>
                  <a:lnTo>
                    <a:pt x="498" y="525"/>
                  </a:lnTo>
                  <a:lnTo>
                    <a:pt x="498" y="527"/>
                  </a:lnTo>
                  <a:lnTo>
                    <a:pt x="435" y="452"/>
                  </a:lnTo>
                  <a:lnTo>
                    <a:pt x="433" y="450"/>
                  </a:lnTo>
                  <a:lnTo>
                    <a:pt x="435" y="448"/>
                  </a:lnTo>
                  <a:lnTo>
                    <a:pt x="496" y="370"/>
                  </a:lnTo>
                  <a:lnTo>
                    <a:pt x="496" y="372"/>
                  </a:lnTo>
                  <a:lnTo>
                    <a:pt x="494" y="102"/>
                  </a:lnTo>
                  <a:lnTo>
                    <a:pt x="496" y="106"/>
                  </a:lnTo>
                  <a:lnTo>
                    <a:pt x="392" y="14"/>
                  </a:lnTo>
                  <a:lnTo>
                    <a:pt x="396" y="16"/>
                  </a:lnTo>
                  <a:lnTo>
                    <a:pt x="224" y="16"/>
                  </a:lnTo>
                  <a:lnTo>
                    <a:pt x="228" y="14"/>
                  </a:lnTo>
                  <a:lnTo>
                    <a:pt x="177" y="61"/>
                  </a:lnTo>
                  <a:lnTo>
                    <a:pt x="163" y="74"/>
                  </a:lnTo>
                  <a:lnTo>
                    <a:pt x="163" y="55"/>
                  </a:lnTo>
                  <a:lnTo>
                    <a:pt x="163" y="8"/>
                  </a:lnTo>
                  <a:lnTo>
                    <a:pt x="171" y="18"/>
                  </a:lnTo>
                  <a:lnTo>
                    <a:pt x="8" y="18"/>
                  </a:lnTo>
                  <a:lnTo>
                    <a:pt x="18" y="8"/>
                  </a:lnTo>
                  <a:lnTo>
                    <a:pt x="18" y="243"/>
                  </a:lnTo>
                  <a:lnTo>
                    <a:pt x="8" y="233"/>
                  </a:lnTo>
                  <a:lnTo>
                    <a:pt x="171" y="233"/>
                  </a:lnTo>
                  <a:lnTo>
                    <a:pt x="161" y="243"/>
                  </a:lnTo>
                  <a:lnTo>
                    <a:pt x="161" y="172"/>
                  </a:lnTo>
                  <a:lnTo>
                    <a:pt x="161" y="162"/>
                  </a:lnTo>
                  <a:lnTo>
                    <a:pt x="171" y="162"/>
                  </a:lnTo>
                  <a:lnTo>
                    <a:pt x="337" y="162"/>
                  </a:lnTo>
                  <a:lnTo>
                    <a:pt x="347" y="162"/>
                  </a:lnTo>
                  <a:lnTo>
                    <a:pt x="347" y="172"/>
                  </a:lnTo>
                  <a:lnTo>
                    <a:pt x="347" y="368"/>
                  </a:lnTo>
                  <a:lnTo>
                    <a:pt x="347" y="378"/>
                  </a:lnTo>
                  <a:lnTo>
                    <a:pt x="337" y="378"/>
                  </a:lnTo>
                  <a:lnTo>
                    <a:pt x="159" y="376"/>
                  </a:lnTo>
                  <a:lnTo>
                    <a:pt x="169" y="368"/>
                  </a:lnTo>
                  <a:lnTo>
                    <a:pt x="169" y="531"/>
                  </a:lnTo>
                  <a:lnTo>
                    <a:pt x="159" y="521"/>
                  </a:lnTo>
                  <a:lnTo>
                    <a:pt x="337" y="521"/>
                  </a:lnTo>
                  <a:lnTo>
                    <a:pt x="347" y="521"/>
                  </a:lnTo>
                  <a:lnTo>
                    <a:pt x="347" y="531"/>
                  </a:lnTo>
                  <a:lnTo>
                    <a:pt x="347" y="726"/>
                  </a:lnTo>
                  <a:lnTo>
                    <a:pt x="347" y="736"/>
                  </a:lnTo>
                  <a:lnTo>
                    <a:pt x="337" y="734"/>
                  </a:lnTo>
                  <a:lnTo>
                    <a:pt x="171" y="734"/>
                  </a:lnTo>
                  <a:lnTo>
                    <a:pt x="163" y="734"/>
                  </a:lnTo>
                  <a:lnTo>
                    <a:pt x="163" y="726"/>
                  </a:lnTo>
                  <a:lnTo>
                    <a:pt x="163" y="656"/>
                  </a:lnTo>
                  <a:lnTo>
                    <a:pt x="171" y="662"/>
                  </a:lnTo>
                  <a:lnTo>
                    <a:pt x="8" y="662"/>
                  </a:lnTo>
                  <a:lnTo>
                    <a:pt x="14" y="656"/>
                  </a:lnTo>
                  <a:lnTo>
                    <a:pt x="14" y="797"/>
                  </a:lnTo>
                  <a:lnTo>
                    <a:pt x="12" y="793"/>
                  </a:lnTo>
                  <a:lnTo>
                    <a:pt x="114" y="885"/>
                  </a:lnTo>
                  <a:lnTo>
                    <a:pt x="112" y="885"/>
                  </a:lnTo>
                  <a:lnTo>
                    <a:pt x="396" y="887"/>
                  </a:lnTo>
                  <a:lnTo>
                    <a:pt x="396" y="887"/>
                  </a:lnTo>
                  <a:lnTo>
                    <a:pt x="500" y="797"/>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nvGrpSpPr>
          <p:cNvPr id="34" name="组合 33">
            <a:extLst>
              <a:ext uri="{FF2B5EF4-FFF2-40B4-BE49-F238E27FC236}">
                <a16:creationId xmlns:a16="http://schemas.microsoft.com/office/drawing/2014/main" id="{DF5190C2-D1D9-413E-9D7F-84038703A84B}"/>
              </a:ext>
            </a:extLst>
          </p:cNvPr>
          <p:cNvGrpSpPr/>
          <p:nvPr/>
        </p:nvGrpSpPr>
        <p:grpSpPr>
          <a:xfrm>
            <a:off x="7546837" y="2408026"/>
            <a:ext cx="2866490" cy="653728"/>
            <a:chOff x="2110739" y="2760418"/>
            <a:chExt cx="2866490" cy="653728"/>
          </a:xfrm>
        </p:grpSpPr>
        <p:sp>
          <p:nvSpPr>
            <p:cNvPr id="35" name="矩形 34">
              <a:extLst>
                <a:ext uri="{FF2B5EF4-FFF2-40B4-BE49-F238E27FC236}">
                  <a16:creationId xmlns:a16="http://schemas.microsoft.com/office/drawing/2014/main" id="{5A92B840-ADCF-4E6D-8D47-B753A7980C09}"/>
                </a:ext>
              </a:extLst>
            </p:cNvPr>
            <p:cNvSpPr/>
            <p:nvPr/>
          </p:nvSpPr>
          <p:spPr>
            <a:xfrm>
              <a:off x="2110739" y="2760418"/>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思源黑体 CN Regular" panose="020B0500000000000000" pitchFamily="34" charset="-122"/>
                  <a:ea typeface="思源黑体 CN Regular" panose="020B0500000000000000" pitchFamily="34" charset="-122"/>
                </a:rPr>
                <a:t>8.2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sp>
          <p:nvSpPr>
            <p:cNvPr id="36" name="矩形 35">
              <a:extLst>
                <a:ext uri="{FF2B5EF4-FFF2-40B4-BE49-F238E27FC236}">
                  <a16:creationId xmlns:a16="http://schemas.microsoft.com/office/drawing/2014/main" id="{3BB1C0A8-4A2F-4D7C-BF05-D6C953E4A576}"/>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sp>
        <p:nvSpPr>
          <p:cNvPr id="57" name="矩形 56">
            <a:extLst>
              <a:ext uri="{FF2B5EF4-FFF2-40B4-BE49-F238E27FC236}">
                <a16:creationId xmlns:a16="http://schemas.microsoft.com/office/drawing/2014/main" id="{683F372F-E8AD-4FEE-9630-3DD60F870D7A}"/>
              </a:ext>
            </a:extLst>
          </p:cNvPr>
          <p:cNvSpPr/>
          <p:nvPr/>
        </p:nvSpPr>
        <p:spPr>
          <a:xfrm>
            <a:off x="7546837" y="4409546"/>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团队分工</a:t>
            </a:r>
          </a:p>
        </p:txBody>
      </p:sp>
      <p:sp>
        <p:nvSpPr>
          <p:cNvPr id="58" name="矩形 57">
            <a:extLst>
              <a:ext uri="{FF2B5EF4-FFF2-40B4-BE49-F238E27FC236}">
                <a16:creationId xmlns:a16="http://schemas.microsoft.com/office/drawing/2014/main" id="{A4AA8962-933B-46B7-8606-43ED97A53947}"/>
              </a:ext>
            </a:extLst>
          </p:cNvPr>
          <p:cNvSpPr/>
          <p:nvPr/>
        </p:nvSpPr>
        <p:spPr>
          <a:xfrm>
            <a:off x="7583524" y="4746905"/>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nvGrpSpPr>
          <p:cNvPr id="66" name="组合 1667">
            <a:extLst>
              <a:ext uri="{FF2B5EF4-FFF2-40B4-BE49-F238E27FC236}">
                <a16:creationId xmlns:a16="http://schemas.microsoft.com/office/drawing/2014/main" id="{D095F360-0EDC-444D-8393-3C50E1BE9A7B}"/>
              </a:ext>
            </a:extLst>
          </p:cNvPr>
          <p:cNvGrpSpPr/>
          <p:nvPr/>
        </p:nvGrpSpPr>
        <p:grpSpPr>
          <a:xfrm>
            <a:off x="6985445" y="2442975"/>
            <a:ext cx="317130" cy="583770"/>
            <a:chOff x="2665413" y="5559425"/>
            <a:chExt cx="887413" cy="1635125"/>
          </a:xfrm>
          <a:solidFill>
            <a:schemeClr val="bg1"/>
          </a:solidFill>
        </p:grpSpPr>
        <p:sp>
          <p:nvSpPr>
            <p:cNvPr id="67" name="橙子演示">
              <a:extLst>
                <a:ext uri="{FF2B5EF4-FFF2-40B4-BE49-F238E27FC236}">
                  <a16:creationId xmlns:a16="http://schemas.microsoft.com/office/drawing/2014/main" id="{45E05390-8BC6-4FF8-A911-F3EBEDD526C7}"/>
                </a:ext>
              </a:extLst>
            </p:cNvPr>
            <p:cNvSpPr/>
            <p:nvPr/>
          </p:nvSpPr>
          <p:spPr bwMode="auto">
            <a:xfrm>
              <a:off x="3192463" y="6653213"/>
              <a:ext cx="260350" cy="149225"/>
            </a:xfrm>
            <a:custGeom>
              <a:avLst/>
              <a:gdLst>
                <a:gd name="T0" fmla="*/ 12 w 80"/>
                <a:gd name="T1" fmla="*/ 46 h 46"/>
                <a:gd name="T2" fmla="*/ 12 w 80"/>
                <a:gd name="T3" fmla="*/ 46 h 46"/>
                <a:gd name="T4" fmla="*/ 11 w 80"/>
                <a:gd name="T5" fmla="*/ 45 h 46"/>
                <a:gd name="T6" fmla="*/ 36 w 80"/>
                <a:gd name="T7" fmla="*/ 28 h 46"/>
                <a:gd name="T8" fmla="*/ 56 w 80"/>
                <a:gd name="T9" fmla="*/ 14 h 46"/>
                <a:gd name="T10" fmla="*/ 32 w 80"/>
                <a:gd name="T11" fmla="*/ 28 h 46"/>
                <a:gd name="T12" fmla="*/ 30 w 80"/>
                <a:gd name="T13" fmla="*/ 29 h 46"/>
                <a:gd name="T14" fmla="*/ 30 w 80"/>
                <a:gd name="T15" fmla="*/ 29 h 46"/>
                <a:gd name="T16" fmla="*/ 27 w 80"/>
                <a:gd name="T17" fmla="*/ 18 h 46"/>
                <a:gd name="T18" fmla="*/ 15 w 80"/>
                <a:gd name="T19" fmla="*/ 25 h 46"/>
                <a:gd name="T20" fmla="*/ 14 w 80"/>
                <a:gd name="T21" fmla="*/ 25 h 46"/>
                <a:gd name="T22" fmla="*/ 32 w 80"/>
                <a:gd name="T23" fmla="*/ 2 h 46"/>
                <a:gd name="T24" fmla="*/ 28 w 80"/>
                <a:gd name="T25" fmla="*/ 4 h 46"/>
                <a:gd name="T26" fmla="*/ 25 w 80"/>
                <a:gd name="T27" fmla="*/ 3 h 46"/>
                <a:gd name="T28" fmla="*/ 1 w 80"/>
                <a:gd name="T29" fmla="*/ 18 h 46"/>
                <a:gd name="T30" fmla="*/ 1 w 80"/>
                <a:gd name="T31" fmla="*/ 17 h 46"/>
                <a:gd name="T32" fmla="*/ 0 w 80"/>
                <a:gd name="T33" fmla="*/ 17 h 46"/>
                <a:gd name="T34" fmla="*/ 25 w 80"/>
                <a:gd name="T35" fmla="*/ 3 h 46"/>
                <a:gd name="T36" fmla="*/ 26 w 80"/>
                <a:gd name="T37" fmla="*/ 2 h 46"/>
                <a:gd name="T38" fmla="*/ 28 w 80"/>
                <a:gd name="T39" fmla="*/ 3 h 46"/>
                <a:gd name="T40" fmla="*/ 33 w 80"/>
                <a:gd name="T41" fmla="*/ 0 h 46"/>
                <a:gd name="T42" fmla="*/ 34 w 80"/>
                <a:gd name="T43" fmla="*/ 0 h 46"/>
                <a:gd name="T44" fmla="*/ 34 w 80"/>
                <a:gd name="T45" fmla="*/ 1 h 46"/>
                <a:gd name="T46" fmla="*/ 16 w 80"/>
                <a:gd name="T47" fmla="*/ 23 h 46"/>
                <a:gd name="T48" fmla="*/ 27 w 80"/>
                <a:gd name="T49" fmla="*/ 17 h 46"/>
                <a:gd name="T50" fmla="*/ 28 w 80"/>
                <a:gd name="T51" fmla="*/ 17 h 46"/>
                <a:gd name="T52" fmla="*/ 28 w 80"/>
                <a:gd name="T53" fmla="*/ 17 h 46"/>
                <a:gd name="T54" fmla="*/ 31 w 80"/>
                <a:gd name="T55" fmla="*/ 28 h 46"/>
                <a:gd name="T56" fmla="*/ 32 w 80"/>
                <a:gd name="T57" fmla="*/ 28 h 46"/>
                <a:gd name="T58" fmla="*/ 66 w 80"/>
                <a:gd name="T59" fmla="*/ 8 h 46"/>
                <a:gd name="T60" fmla="*/ 66 w 80"/>
                <a:gd name="T61" fmla="*/ 7 h 46"/>
                <a:gd name="T62" fmla="*/ 66 w 80"/>
                <a:gd name="T63" fmla="*/ 7 h 46"/>
                <a:gd name="T64" fmla="*/ 67 w 80"/>
                <a:gd name="T65" fmla="*/ 7 h 46"/>
                <a:gd name="T66" fmla="*/ 67 w 80"/>
                <a:gd name="T67" fmla="*/ 8 h 46"/>
                <a:gd name="T68" fmla="*/ 67 w 80"/>
                <a:gd name="T69" fmla="*/ 8 h 46"/>
                <a:gd name="T70" fmla="*/ 66 w 80"/>
                <a:gd name="T71" fmla="*/ 9 h 46"/>
                <a:gd name="T72" fmla="*/ 17 w 80"/>
                <a:gd name="T73" fmla="*/ 42 h 46"/>
                <a:gd name="T74" fmla="*/ 79 w 80"/>
                <a:gd name="T75" fmla="*/ 6 h 46"/>
                <a:gd name="T76" fmla="*/ 80 w 80"/>
                <a:gd name="T77" fmla="*/ 6 h 46"/>
                <a:gd name="T78" fmla="*/ 80 w 80"/>
                <a:gd name="T79" fmla="*/ 6 h 46"/>
                <a:gd name="T80" fmla="*/ 12 w 80"/>
                <a:gd name="T8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46">
                  <a:moveTo>
                    <a:pt x="12" y="46"/>
                  </a:moveTo>
                  <a:cubicBezTo>
                    <a:pt x="12" y="46"/>
                    <a:pt x="12" y="46"/>
                    <a:pt x="12" y="46"/>
                  </a:cubicBezTo>
                  <a:cubicBezTo>
                    <a:pt x="11" y="46"/>
                    <a:pt x="11" y="45"/>
                    <a:pt x="11" y="45"/>
                  </a:cubicBezTo>
                  <a:cubicBezTo>
                    <a:pt x="11" y="45"/>
                    <a:pt x="11" y="45"/>
                    <a:pt x="36" y="28"/>
                  </a:cubicBezTo>
                  <a:cubicBezTo>
                    <a:pt x="42" y="24"/>
                    <a:pt x="48" y="19"/>
                    <a:pt x="56" y="14"/>
                  </a:cubicBezTo>
                  <a:cubicBezTo>
                    <a:pt x="51" y="17"/>
                    <a:pt x="43" y="22"/>
                    <a:pt x="32" y="28"/>
                  </a:cubicBezTo>
                  <a:cubicBezTo>
                    <a:pt x="31" y="29"/>
                    <a:pt x="31" y="29"/>
                    <a:pt x="30" y="29"/>
                  </a:cubicBezTo>
                  <a:cubicBezTo>
                    <a:pt x="30" y="29"/>
                    <a:pt x="30" y="29"/>
                    <a:pt x="30" y="29"/>
                  </a:cubicBezTo>
                  <a:cubicBezTo>
                    <a:pt x="30" y="29"/>
                    <a:pt x="30" y="29"/>
                    <a:pt x="27" y="18"/>
                  </a:cubicBezTo>
                  <a:cubicBezTo>
                    <a:pt x="15" y="25"/>
                    <a:pt x="15" y="25"/>
                    <a:pt x="15" y="25"/>
                  </a:cubicBezTo>
                  <a:cubicBezTo>
                    <a:pt x="15" y="25"/>
                    <a:pt x="15" y="25"/>
                    <a:pt x="14" y="25"/>
                  </a:cubicBezTo>
                  <a:cubicBezTo>
                    <a:pt x="14" y="24"/>
                    <a:pt x="14" y="24"/>
                    <a:pt x="32" y="2"/>
                  </a:cubicBezTo>
                  <a:cubicBezTo>
                    <a:pt x="28" y="4"/>
                    <a:pt x="28" y="4"/>
                    <a:pt x="28" y="4"/>
                  </a:cubicBezTo>
                  <a:cubicBezTo>
                    <a:pt x="25" y="3"/>
                    <a:pt x="25" y="3"/>
                    <a:pt x="25" y="3"/>
                  </a:cubicBezTo>
                  <a:cubicBezTo>
                    <a:pt x="1" y="18"/>
                    <a:pt x="1" y="18"/>
                    <a:pt x="1" y="18"/>
                  </a:cubicBezTo>
                  <a:cubicBezTo>
                    <a:pt x="1" y="17"/>
                    <a:pt x="1" y="17"/>
                    <a:pt x="1" y="17"/>
                  </a:cubicBezTo>
                  <a:cubicBezTo>
                    <a:pt x="0" y="17"/>
                    <a:pt x="0" y="17"/>
                    <a:pt x="0" y="17"/>
                  </a:cubicBezTo>
                  <a:cubicBezTo>
                    <a:pt x="1" y="17"/>
                    <a:pt x="25" y="3"/>
                    <a:pt x="25" y="3"/>
                  </a:cubicBezTo>
                  <a:cubicBezTo>
                    <a:pt x="25" y="2"/>
                    <a:pt x="25" y="2"/>
                    <a:pt x="26" y="2"/>
                  </a:cubicBezTo>
                  <a:cubicBezTo>
                    <a:pt x="28" y="3"/>
                    <a:pt x="28" y="3"/>
                    <a:pt x="28" y="3"/>
                  </a:cubicBezTo>
                  <a:cubicBezTo>
                    <a:pt x="28" y="3"/>
                    <a:pt x="31" y="1"/>
                    <a:pt x="33" y="0"/>
                  </a:cubicBezTo>
                  <a:cubicBezTo>
                    <a:pt x="33" y="0"/>
                    <a:pt x="34" y="0"/>
                    <a:pt x="34" y="0"/>
                  </a:cubicBezTo>
                  <a:cubicBezTo>
                    <a:pt x="34" y="0"/>
                    <a:pt x="34" y="1"/>
                    <a:pt x="34" y="1"/>
                  </a:cubicBezTo>
                  <a:cubicBezTo>
                    <a:pt x="28" y="8"/>
                    <a:pt x="19" y="19"/>
                    <a:pt x="16" y="23"/>
                  </a:cubicBezTo>
                  <a:cubicBezTo>
                    <a:pt x="19" y="22"/>
                    <a:pt x="24" y="19"/>
                    <a:pt x="27" y="17"/>
                  </a:cubicBezTo>
                  <a:cubicBezTo>
                    <a:pt x="27" y="17"/>
                    <a:pt x="27" y="17"/>
                    <a:pt x="28" y="17"/>
                  </a:cubicBezTo>
                  <a:cubicBezTo>
                    <a:pt x="28" y="17"/>
                    <a:pt x="28" y="17"/>
                    <a:pt x="28" y="17"/>
                  </a:cubicBezTo>
                  <a:cubicBezTo>
                    <a:pt x="29" y="20"/>
                    <a:pt x="30" y="26"/>
                    <a:pt x="31" y="28"/>
                  </a:cubicBezTo>
                  <a:cubicBezTo>
                    <a:pt x="31" y="28"/>
                    <a:pt x="31" y="28"/>
                    <a:pt x="32" y="28"/>
                  </a:cubicBezTo>
                  <a:cubicBezTo>
                    <a:pt x="59" y="11"/>
                    <a:pt x="65" y="8"/>
                    <a:pt x="66" y="8"/>
                  </a:cubicBezTo>
                  <a:cubicBezTo>
                    <a:pt x="66" y="7"/>
                    <a:pt x="66" y="7"/>
                    <a:pt x="66" y="7"/>
                  </a:cubicBezTo>
                  <a:cubicBezTo>
                    <a:pt x="66" y="7"/>
                    <a:pt x="66" y="7"/>
                    <a:pt x="66" y="7"/>
                  </a:cubicBezTo>
                  <a:cubicBezTo>
                    <a:pt x="67" y="7"/>
                    <a:pt x="67" y="7"/>
                    <a:pt x="67" y="7"/>
                  </a:cubicBezTo>
                  <a:cubicBezTo>
                    <a:pt x="67" y="7"/>
                    <a:pt x="67" y="7"/>
                    <a:pt x="67" y="8"/>
                  </a:cubicBezTo>
                  <a:cubicBezTo>
                    <a:pt x="67" y="8"/>
                    <a:pt x="67" y="8"/>
                    <a:pt x="67" y="8"/>
                  </a:cubicBezTo>
                  <a:cubicBezTo>
                    <a:pt x="67" y="8"/>
                    <a:pt x="67" y="8"/>
                    <a:pt x="66" y="9"/>
                  </a:cubicBezTo>
                  <a:cubicBezTo>
                    <a:pt x="42" y="25"/>
                    <a:pt x="25" y="36"/>
                    <a:pt x="17" y="42"/>
                  </a:cubicBezTo>
                  <a:cubicBezTo>
                    <a:pt x="31" y="34"/>
                    <a:pt x="64" y="14"/>
                    <a:pt x="79" y="6"/>
                  </a:cubicBezTo>
                  <a:cubicBezTo>
                    <a:pt x="79" y="5"/>
                    <a:pt x="80" y="6"/>
                    <a:pt x="80" y="6"/>
                  </a:cubicBezTo>
                  <a:cubicBezTo>
                    <a:pt x="80" y="6"/>
                    <a:pt x="80" y="6"/>
                    <a:pt x="80" y="6"/>
                  </a:cubicBezTo>
                  <a:cubicBezTo>
                    <a:pt x="16" y="44"/>
                    <a:pt x="12" y="46"/>
                    <a:pt x="12" y="4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8" name="橙子演示">
              <a:extLst>
                <a:ext uri="{FF2B5EF4-FFF2-40B4-BE49-F238E27FC236}">
                  <a16:creationId xmlns:a16="http://schemas.microsoft.com/office/drawing/2014/main" id="{9423A006-10F9-4886-B144-A3A7CEDEF8A7}"/>
                </a:ext>
              </a:extLst>
            </p:cNvPr>
            <p:cNvSpPr/>
            <p:nvPr/>
          </p:nvSpPr>
          <p:spPr bwMode="auto">
            <a:xfrm>
              <a:off x="2982913" y="6192838"/>
              <a:ext cx="554038" cy="320675"/>
            </a:xfrm>
            <a:custGeom>
              <a:avLst/>
              <a:gdLst>
                <a:gd name="T0" fmla="*/ 53 w 171"/>
                <a:gd name="T1" fmla="*/ 98 h 99"/>
                <a:gd name="T2" fmla="*/ 53 w 171"/>
                <a:gd name="T3" fmla="*/ 98 h 99"/>
                <a:gd name="T4" fmla="*/ 114 w 171"/>
                <a:gd name="T5" fmla="*/ 58 h 99"/>
                <a:gd name="T6" fmla="*/ 114 w 171"/>
                <a:gd name="T7" fmla="*/ 55 h 99"/>
                <a:gd name="T8" fmla="*/ 41 w 171"/>
                <a:gd name="T9" fmla="*/ 97 h 99"/>
                <a:gd name="T10" fmla="*/ 41 w 171"/>
                <a:gd name="T11" fmla="*/ 97 h 99"/>
                <a:gd name="T12" fmla="*/ 41 w 171"/>
                <a:gd name="T13" fmla="*/ 96 h 99"/>
                <a:gd name="T14" fmla="*/ 24 w 171"/>
                <a:gd name="T15" fmla="*/ 95 h 99"/>
                <a:gd name="T16" fmla="*/ 24 w 171"/>
                <a:gd name="T17" fmla="*/ 95 h 99"/>
                <a:gd name="T18" fmla="*/ 24 w 171"/>
                <a:gd name="T19" fmla="*/ 94 h 99"/>
                <a:gd name="T20" fmla="*/ 44 w 171"/>
                <a:gd name="T21" fmla="*/ 79 h 99"/>
                <a:gd name="T22" fmla="*/ 145 w 171"/>
                <a:gd name="T23" fmla="*/ 6 h 99"/>
                <a:gd name="T24" fmla="*/ 1 w 171"/>
                <a:gd name="T25" fmla="*/ 89 h 99"/>
                <a:gd name="T26" fmla="*/ 1 w 171"/>
                <a:gd name="T27" fmla="*/ 88 h 99"/>
                <a:gd name="T28" fmla="*/ 1 w 171"/>
                <a:gd name="T29" fmla="*/ 88 h 99"/>
                <a:gd name="T30" fmla="*/ 152 w 171"/>
                <a:gd name="T31" fmla="*/ 0 h 99"/>
                <a:gd name="T32" fmla="*/ 153 w 171"/>
                <a:gd name="T33" fmla="*/ 0 h 99"/>
                <a:gd name="T34" fmla="*/ 153 w 171"/>
                <a:gd name="T35" fmla="*/ 0 h 99"/>
                <a:gd name="T36" fmla="*/ 31 w 171"/>
                <a:gd name="T37" fmla="*/ 90 h 99"/>
                <a:gd name="T38" fmla="*/ 144 w 171"/>
                <a:gd name="T39" fmla="*/ 25 h 99"/>
                <a:gd name="T40" fmla="*/ 144 w 171"/>
                <a:gd name="T41" fmla="*/ 25 h 99"/>
                <a:gd name="T42" fmla="*/ 144 w 171"/>
                <a:gd name="T43" fmla="*/ 26 h 99"/>
                <a:gd name="T44" fmla="*/ 114 w 171"/>
                <a:gd name="T45" fmla="*/ 54 h 99"/>
                <a:gd name="T46" fmla="*/ 170 w 171"/>
                <a:gd name="T47" fmla="*/ 21 h 99"/>
                <a:gd name="T48" fmla="*/ 114 w 171"/>
                <a:gd name="T49" fmla="*/ 59 h 99"/>
                <a:gd name="T50" fmla="*/ 158 w 171"/>
                <a:gd name="T51" fmla="*/ 37 h 99"/>
                <a:gd name="T52" fmla="*/ 158 w 171"/>
                <a:gd name="T53" fmla="*/ 38 h 99"/>
                <a:gd name="T54" fmla="*/ 118 w 171"/>
                <a:gd name="T55" fmla="*/ 77 h 99"/>
                <a:gd name="T56" fmla="*/ 119 w 171"/>
                <a:gd name="T57" fmla="*/ 78 h 99"/>
                <a:gd name="T58" fmla="*/ 117 w 171"/>
                <a:gd name="T59" fmla="*/ 82 h 99"/>
                <a:gd name="T60" fmla="*/ 117 w 171"/>
                <a:gd name="T61" fmla="*/ 82 h 99"/>
                <a:gd name="T62" fmla="*/ 109 w 171"/>
                <a:gd name="T63" fmla="*/ 89 h 99"/>
                <a:gd name="T64" fmla="*/ 105 w 171"/>
                <a:gd name="T65" fmla="*/ 90 h 99"/>
                <a:gd name="T66" fmla="*/ 106 w 171"/>
                <a:gd name="T67" fmla="*/ 90 h 99"/>
                <a:gd name="T68" fmla="*/ 112 w 171"/>
                <a:gd name="T69" fmla="*/ 85 h 99"/>
                <a:gd name="T70" fmla="*/ 116 w 171"/>
                <a:gd name="T71" fmla="*/ 79 h 99"/>
                <a:gd name="T72" fmla="*/ 99 w 171"/>
                <a:gd name="T73" fmla="*/ 89 h 99"/>
                <a:gd name="T74" fmla="*/ 98 w 171"/>
                <a:gd name="T75" fmla="*/ 89 h 99"/>
                <a:gd name="T76" fmla="*/ 154 w 171"/>
                <a:gd name="T77" fmla="*/ 41 h 99"/>
                <a:gd name="T78" fmla="*/ 53 w 171"/>
                <a:gd name="T7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99">
                  <a:moveTo>
                    <a:pt x="53" y="99"/>
                  </a:moveTo>
                  <a:cubicBezTo>
                    <a:pt x="53" y="99"/>
                    <a:pt x="53" y="99"/>
                    <a:pt x="53" y="98"/>
                  </a:cubicBezTo>
                  <a:cubicBezTo>
                    <a:pt x="53" y="98"/>
                    <a:pt x="53" y="98"/>
                    <a:pt x="53" y="98"/>
                  </a:cubicBezTo>
                  <a:cubicBezTo>
                    <a:pt x="53" y="98"/>
                    <a:pt x="53" y="98"/>
                    <a:pt x="53" y="98"/>
                  </a:cubicBezTo>
                  <a:cubicBezTo>
                    <a:pt x="53" y="98"/>
                    <a:pt x="53" y="98"/>
                    <a:pt x="53" y="98"/>
                  </a:cubicBezTo>
                  <a:cubicBezTo>
                    <a:pt x="55" y="96"/>
                    <a:pt x="64" y="90"/>
                    <a:pt x="114" y="58"/>
                  </a:cubicBezTo>
                  <a:cubicBezTo>
                    <a:pt x="134" y="45"/>
                    <a:pt x="154" y="32"/>
                    <a:pt x="164" y="26"/>
                  </a:cubicBezTo>
                  <a:cubicBezTo>
                    <a:pt x="154" y="31"/>
                    <a:pt x="134" y="43"/>
                    <a:pt x="114" y="55"/>
                  </a:cubicBezTo>
                  <a:cubicBezTo>
                    <a:pt x="60" y="86"/>
                    <a:pt x="44" y="96"/>
                    <a:pt x="41" y="97"/>
                  </a:cubicBezTo>
                  <a:cubicBezTo>
                    <a:pt x="41" y="97"/>
                    <a:pt x="41" y="97"/>
                    <a:pt x="41" y="97"/>
                  </a:cubicBezTo>
                  <a:cubicBezTo>
                    <a:pt x="41" y="97"/>
                    <a:pt x="41" y="97"/>
                    <a:pt x="41" y="97"/>
                  </a:cubicBezTo>
                  <a:cubicBezTo>
                    <a:pt x="41" y="97"/>
                    <a:pt x="41" y="97"/>
                    <a:pt x="41" y="97"/>
                  </a:cubicBezTo>
                  <a:cubicBezTo>
                    <a:pt x="41" y="97"/>
                    <a:pt x="41" y="97"/>
                    <a:pt x="41" y="96"/>
                  </a:cubicBezTo>
                  <a:cubicBezTo>
                    <a:pt x="40" y="96"/>
                    <a:pt x="40" y="96"/>
                    <a:pt x="41" y="96"/>
                  </a:cubicBezTo>
                  <a:cubicBezTo>
                    <a:pt x="137" y="30"/>
                    <a:pt x="137" y="30"/>
                    <a:pt x="137" y="30"/>
                  </a:cubicBezTo>
                  <a:cubicBezTo>
                    <a:pt x="116" y="41"/>
                    <a:pt x="58" y="75"/>
                    <a:pt x="24" y="95"/>
                  </a:cubicBezTo>
                  <a:cubicBezTo>
                    <a:pt x="24" y="95"/>
                    <a:pt x="24" y="95"/>
                    <a:pt x="24" y="95"/>
                  </a:cubicBezTo>
                  <a:cubicBezTo>
                    <a:pt x="24" y="95"/>
                    <a:pt x="24" y="95"/>
                    <a:pt x="24" y="95"/>
                  </a:cubicBezTo>
                  <a:cubicBezTo>
                    <a:pt x="24" y="94"/>
                    <a:pt x="24" y="94"/>
                    <a:pt x="24" y="94"/>
                  </a:cubicBezTo>
                  <a:cubicBezTo>
                    <a:pt x="24" y="94"/>
                    <a:pt x="24" y="94"/>
                    <a:pt x="24" y="94"/>
                  </a:cubicBezTo>
                  <a:cubicBezTo>
                    <a:pt x="24" y="94"/>
                    <a:pt x="24" y="94"/>
                    <a:pt x="24" y="94"/>
                  </a:cubicBezTo>
                  <a:cubicBezTo>
                    <a:pt x="25" y="93"/>
                    <a:pt x="30" y="89"/>
                    <a:pt x="44" y="79"/>
                  </a:cubicBezTo>
                  <a:cubicBezTo>
                    <a:pt x="55" y="71"/>
                    <a:pt x="70" y="60"/>
                    <a:pt x="88" y="47"/>
                  </a:cubicBezTo>
                  <a:cubicBezTo>
                    <a:pt x="111" y="30"/>
                    <a:pt x="134" y="14"/>
                    <a:pt x="145" y="6"/>
                  </a:cubicBezTo>
                  <a:cubicBezTo>
                    <a:pt x="142" y="7"/>
                    <a:pt x="138" y="10"/>
                    <a:pt x="134" y="12"/>
                  </a:cubicBezTo>
                  <a:cubicBezTo>
                    <a:pt x="41" y="67"/>
                    <a:pt x="3" y="89"/>
                    <a:pt x="1" y="89"/>
                  </a:cubicBezTo>
                  <a:cubicBezTo>
                    <a:pt x="1" y="89"/>
                    <a:pt x="1" y="89"/>
                    <a:pt x="1" y="89"/>
                  </a:cubicBezTo>
                  <a:cubicBezTo>
                    <a:pt x="1" y="89"/>
                    <a:pt x="1" y="89"/>
                    <a:pt x="1" y="88"/>
                  </a:cubicBezTo>
                  <a:cubicBezTo>
                    <a:pt x="0" y="88"/>
                    <a:pt x="0" y="88"/>
                    <a:pt x="1" y="88"/>
                  </a:cubicBezTo>
                  <a:cubicBezTo>
                    <a:pt x="1" y="88"/>
                    <a:pt x="1" y="88"/>
                    <a:pt x="1" y="88"/>
                  </a:cubicBezTo>
                  <a:cubicBezTo>
                    <a:pt x="5" y="87"/>
                    <a:pt x="95" y="34"/>
                    <a:pt x="134" y="11"/>
                  </a:cubicBezTo>
                  <a:cubicBezTo>
                    <a:pt x="147" y="3"/>
                    <a:pt x="151" y="1"/>
                    <a:pt x="152" y="0"/>
                  </a:cubicBezTo>
                  <a:cubicBezTo>
                    <a:pt x="153" y="0"/>
                    <a:pt x="153" y="0"/>
                    <a:pt x="153" y="0"/>
                  </a:cubicBezTo>
                  <a:cubicBezTo>
                    <a:pt x="153" y="0"/>
                    <a:pt x="153" y="0"/>
                    <a:pt x="153" y="0"/>
                  </a:cubicBezTo>
                  <a:cubicBezTo>
                    <a:pt x="153" y="0"/>
                    <a:pt x="153" y="0"/>
                    <a:pt x="153" y="0"/>
                  </a:cubicBezTo>
                  <a:cubicBezTo>
                    <a:pt x="153" y="0"/>
                    <a:pt x="153" y="0"/>
                    <a:pt x="153" y="0"/>
                  </a:cubicBezTo>
                  <a:cubicBezTo>
                    <a:pt x="153" y="1"/>
                    <a:pt x="153" y="1"/>
                    <a:pt x="153" y="1"/>
                  </a:cubicBezTo>
                  <a:cubicBezTo>
                    <a:pt x="116" y="28"/>
                    <a:pt x="51" y="75"/>
                    <a:pt x="31" y="90"/>
                  </a:cubicBezTo>
                  <a:cubicBezTo>
                    <a:pt x="81" y="61"/>
                    <a:pt x="137" y="28"/>
                    <a:pt x="143" y="25"/>
                  </a:cubicBezTo>
                  <a:cubicBezTo>
                    <a:pt x="144" y="25"/>
                    <a:pt x="144" y="25"/>
                    <a:pt x="144" y="25"/>
                  </a:cubicBezTo>
                  <a:cubicBezTo>
                    <a:pt x="144" y="25"/>
                    <a:pt x="144" y="25"/>
                    <a:pt x="144" y="25"/>
                  </a:cubicBezTo>
                  <a:cubicBezTo>
                    <a:pt x="144" y="25"/>
                    <a:pt x="144" y="25"/>
                    <a:pt x="144" y="25"/>
                  </a:cubicBezTo>
                  <a:cubicBezTo>
                    <a:pt x="144" y="25"/>
                    <a:pt x="144" y="25"/>
                    <a:pt x="144" y="25"/>
                  </a:cubicBezTo>
                  <a:cubicBezTo>
                    <a:pt x="144" y="25"/>
                    <a:pt x="144" y="25"/>
                    <a:pt x="144" y="26"/>
                  </a:cubicBezTo>
                  <a:cubicBezTo>
                    <a:pt x="48" y="92"/>
                    <a:pt x="48" y="92"/>
                    <a:pt x="48" y="92"/>
                  </a:cubicBezTo>
                  <a:cubicBezTo>
                    <a:pt x="60" y="85"/>
                    <a:pt x="89" y="68"/>
                    <a:pt x="114" y="54"/>
                  </a:cubicBezTo>
                  <a:cubicBezTo>
                    <a:pt x="163" y="25"/>
                    <a:pt x="170" y="21"/>
                    <a:pt x="170" y="21"/>
                  </a:cubicBezTo>
                  <a:cubicBezTo>
                    <a:pt x="170" y="21"/>
                    <a:pt x="170" y="21"/>
                    <a:pt x="170" y="21"/>
                  </a:cubicBezTo>
                  <a:cubicBezTo>
                    <a:pt x="170" y="21"/>
                    <a:pt x="171" y="21"/>
                    <a:pt x="171" y="21"/>
                  </a:cubicBezTo>
                  <a:cubicBezTo>
                    <a:pt x="171" y="22"/>
                    <a:pt x="171" y="22"/>
                    <a:pt x="114" y="59"/>
                  </a:cubicBezTo>
                  <a:cubicBezTo>
                    <a:pt x="94" y="72"/>
                    <a:pt x="73" y="85"/>
                    <a:pt x="61" y="93"/>
                  </a:cubicBezTo>
                  <a:cubicBezTo>
                    <a:pt x="158" y="37"/>
                    <a:pt x="158" y="37"/>
                    <a:pt x="158" y="37"/>
                  </a:cubicBezTo>
                  <a:cubicBezTo>
                    <a:pt x="158" y="37"/>
                    <a:pt x="158" y="37"/>
                    <a:pt x="158" y="37"/>
                  </a:cubicBezTo>
                  <a:cubicBezTo>
                    <a:pt x="159" y="38"/>
                    <a:pt x="159" y="38"/>
                    <a:pt x="158" y="38"/>
                  </a:cubicBezTo>
                  <a:cubicBezTo>
                    <a:pt x="102" y="86"/>
                    <a:pt x="102" y="86"/>
                    <a:pt x="102" y="86"/>
                  </a:cubicBezTo>
                  <a:cubicBezTo>
                    <a:pt x="106" y="84"/>
                    <a:pt x="113" y="80"/>
                    <a:pt x="118" y="77"/>
                  </a:cubicBezTo>
                  <a:cubicBezTo>
                    <a:pt x="118" y="77"/>
                    <a:pt x="118" y="77"/>
                    <a:pt x="119" y="77"/>
                  </a:cubicBezTo>
                  <a:cubicBezTo>
                    <a:pt x="119" y="77"/>
                    <a:pt x="119" y="77"/>
                    <a:pt x="119" y="78"/>
                  </a:cubicBezTo>
                  <a:cubicBezTo>
                    <a:pt x="114" y="83"/>
                    <a:pt x="114" y="83"/>
                    <a:pt x="114" y="83"/>
                  </a:cubicBezTo>
                  <a:cubicBezTo>
                    <a:pt x="117" y="82"/>
                    <a:pt x="117" y="82"/>
                    <a:pt x="117" y="82"/>
                  </a:cubicBezTo>
                  <a:cubicBezTo>
                    <a:pt x="117" y="82"/>
                    <a:pt x="117" y="82"/>
                    <a:pt x="117" y="82"/>
                  </a:cubicBezTo>
                  <a:cubicBezTo>
                    <a:pt x="118" y="82"/>
                    <a:pt x="117" y="82"/>
                    <a:pt x="117" y="82"/>
                  </a:cubicBezTo>
                  <a:cubicBezTo>
                    <a:pt x="115" y="84"/>
                    <a:pt x="112" y="86"/>
                    <a:pt x="109" y="88"/>
                  </a:cubicBezTo>
                  <a:cubicBezTo>
                    <a:pt x="109" y="88"/>
                    <a:pt x="109" y="88"/>
                    <a:pt x="109" y="89"/>
                  </a:cubicBezTo>
                  <a:cubicBezTo>
                    <a:pt x="106" y="90"/>
                    <a:pt x="106" y="90"/>
                    <a:pt x="106" y="90"/>
                  </a:cubicBezTo>
                  <a:cubicBezTo>
                    <a:pt x="106" y="90"/>
                    <a:pt x="105" y="90"/>
                    <a:pt x="105" y="90"/>
                  </a:cubicBezTo>
                  <a:cubicBezTo>
                    <a:pt x="105" y="90"/>
                    <a:pt x="105" y="90"/>
                    <a:pt x="106" y="90"/>
                  </a:cubicBezTo>
                  <a:cubicBezTo>
                    <a:pt x="106" y="90"/>
                    <a:pt x="106" y="90"/>
                    <a:pt x="106" y="90"/>
                  </a:cubicBezTo>
                  <a:cubicBezTo>
                    <a:pt x="106" y="89"/>
                    <a:pt x="106" y="89"/>
                    <a:pt x="106" y="89"/>
                  </a:cubicBezTo>
                  <a:cubicBezTo>
                    <a:pt x="107" y="89"/>
                    <a:pt x="108" y="88"/>
                    <a:pt x="112" y="85"/>
                  </a:cubicBezTo>
                  <a:cubicBezTo>
                    <a:pt x="111" y="85"/>
                    <a:pt x="111" y="85"/>
                    <a:pt x="112" y="85"/>
                  </a:cubicBezTo>
                  <a:cubicBezTo>
                    <a:pt x="116" y="79"/>
                    <a:pt x="116" y="79"/>
                    <a:pt x="116" y="79"/>
                  </a:cubicBezTo>
                  <a:cubicBezTo>
                    <a:pt x="103" y="87"/>
                    <a:pt x="100" y="89"/>
                    <a:pt x="99" y="89"/>
                  </a:cubicBezTo>
                  <a:cubicBezTo>
                    <a:pt x="99" y="89"/>
                    <a:pt x="99" y="89"/>
                    <a:pt x="99" y="89"/>
                  </a:cubicBezTo>
                  <a:cubicBezTo>
                    <a:pt x="98" y="89"/>
                    <a:pt x="98" y="89"/>
                    <a:pt x="98" y="89"/>
                  </a:cubicBezTo>
                  <a:cubicBezTo>
                    <a:pt x="98" y="89"/>
                    <a:pt x="98" y="89"/>
                    <a:pt x="98" y="89"/>
                  </a:cubicBezTo>
                  <a:cubicBezTo>
                    <a:pt x="98" y="89"/>
                    <a:pt x="98" y="89"/>
                    <a:pt x="98" y="88"/>
                  </a:cubicBezTo>
                  <a:cubicBezTo>
                    <a:pt x="154" y="41"/>
                    <a:pt x="154" y="41"/>
                    <a:pt x="154" y="41"/>
                  </a:cubicBezTo>
                  <a:cubicBezTo>
                    <a:pt x="54" y="99"/>
                    <a:pt x="54" y="99"/>
                    <a:pt x="54" y="99"/>
                  </a:cubicBezTo>
                  <a:cubicBezTo>
                    <a:pt x="53" y="99"/>
                    <a:pt x="53" y="99"/>
                    <a:pt x="53"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9" name="橙子演示">
              <a:extLst>
                <a:ext uri="{FF2B5EF4-FFF2-40B4-BE49-F238E27FC236}">
                  <a16:creationId xmlns:a16="http://schemas.microsoft.com/office/drawing/2014/main" id="{3C568CCF-1C80-48B5-BA3A-1A4FCE3C3092}"/>
                </a:ext>
              </a:extLst>
            </p:cNvPr>
            <p:cNvSpPr/>
            <p:nvPr/>
          </p:nvSpPr>
          <p:spPr bwMode="auto">
            <a:xfrm>
              <a:off x="2674938" y="6084888"/>
              <a:ext cx="874713" cy="1000125"/>
            </a:xfrm>
            <a:custGeom>
              <a:avLst/>
              <a:gdLst>
                <a:gd name="T0" fmla="*/ 185 w 270"/>
                <a:gd name="T1" fmla="*/ 299 h 308"/>
                <a:gd name="T2" fmla="*/ 259 w 270"/>
                <a:gd name="T3" fmla="*/ 250 h 308"/>
                <a:gd name="T4" fmla="*/ 257 w 270"/>
                <a:gd name="T5" fmla="*/ 239 h 308"/>
                <a:gd name="T6" fmla="*/ 167 w 270"/>
                <a:gd name="T7" fmla="*/ 290 h 308"/>
                <a:gd name="T8" fmla="*/ 139 w 270"/>
                <a:gd name="T9" fmla="*/ 290 h 308"/>
                <a:gd name="T10" fmla="*/ 123 w 270"/>
                <a:gd name="T11" fmla="*/ 291 h 308"/>
                <a:gd name="T12" fmla="*/ 97 w 270"/>
                <a:gd name="T13" fmla="*/ 283 h 308"/>
                <a:gd name="T14" fmla="*/ 90 w 270"/>
                <a:gd name="T15" fmla="*/ 268 h 308"/>
                <a:gd name="T16" fmla="*/ 59 w 270"/>
                <a:gd name="T17" fmla="*/ 268 h 308"/>
                <a:gd name="T18" fmla="*/ 14 w 270"/>
                <a:gd name="T19" fmla="*/ 283 h 308"/>
                <a:gd name="T20" fmla="*/ 114 w 270"/>
                <a:gd name="T21" fmla="*/ 216 h 308"/>
                <a:gd name="T22" fmla="*/ 4 w 270"/>
                <a:gd name="T23" fmla="*/ 271 h 308"/>
                <a:gd name="T24" fmla="*/ 19 w 270"/>
                <a:gd name="T25" fmla="*/ 257 h 308"/>
                <a:gd name="T26" fmla="*/ 83 w 270"/>
                <a:gd name="T27" fmla="*/ 214 h 308"/>
                <a:gd name="T28" fmla="*/ 7 w 270"/>
                <a:gd name="T29" fmla="*/ 244 h 308"/>
                <a:gd name="T30" fmla="*/ 13 w 270"/>
                <a:gd name="T31" fmla="*/ 226 h 308"/>
                <a:gd name="T32" fmla="*/ 68 w 270"/>
                <a:gd name="T33" fmla="*/ 182 h 308"/>
                <a:gd name="T34" fmla="*/ 11 w 270"/>
                <a:gd name="T35" fmla="*/ 208 h 308"/>
                <a:gd name="T36" fmla="*/ 22 w 270"/>
                <a:gd name="T37" fmla="*/ 195 h 308"/>
                <a:gd name="T38" fmla="*/ 23 w 270"/>
                <a:gd name="T39" fmla="*/ 175 h 308"/>
                <a:gd name="T40" fmla="*/ 12 w 270"/>
                <a:gd name="T41" fmla="*/ 177 h 308"/>
                <a:gd name="T42" fmla="*/ 11 w 270"/>
                <a:gd name="T43" fmla="*/ 174 h 308"/>
                <a:gd name="T44" fmla="*/ 165 w 270"/>
                <a:gd name="T45" fmla="*/ 67 h 308"/>
                <a:gd name="T46" fmla="*/ 20 w 270"/>
                <a:gd name="T47" fmla="*/ 133 h 308"/>
                <a:gd name="T48" fmla="*/ 21 w 270"/>
                <a:gd name="T49" fmla="*/ 114 h 308"/>
                <a:gd name="T50" fmla="*/ 19 w 270"/>
                <a:gd name="T51" fmla="*/ 101 h 308"/>
                <a:gd name="T52" fmla="*/ 92 w 270"/>
                <a:gd name="T53" fmla="*/ 53 h 308"/>
                <a:gd name="T54" fmla="*/ 19 w 270"/>
                <a:gd name="T55" fmla="*/ 84 h 308"/>
                <a:gd name="T56" fmla="*/ 77 w 270"/>
                <a:gd name="T57" fmla="*/ 37 h 308"/>
                <a:gd name="T58" fmla="*/ 110 w 270"/>
                <a:gd name="T59" fmla="*/ 41 h 308"/>
                <a:gd name="T60" fmla="*/ 23 w 270"/>
                <a:gd name="T61" fmla="*/ 97 h 308"/>
                <a:gd name="T62" fmla="*/ 131 w 270"/>
                <a:gd name="T63" fmla="*/ 35 h 308"/>
                <a:gd name="T64" fmla="*/ 24 w 270"/>
                <a:gd name="T65" fmla="*/ 130 h 308"/>
                <a:gd name="T66" fmla="*/ 251 w 270"/>
                <a:gd name="T67" fmla="*/ 16 h 308"/>
                <a:gd name="T68" fmla="*/ 173 w 270"/>
                <a:gd name="T69" fmla="*/ 68 h 308"/>
                <a:gd name="T70" fmla="*/ 89 w 270"/>
                <a:gd name="T71" fmla="*/ 132 h 308"/>
                <a:gd name="T72" fmla="*/ 84 w 270"/>
                <a:gd name="T73" fmla="*/ 139 h 308"/>
                <a:gd name="T74" fmla="*/ 85 w 270"/>
                <a:gd name="T75" fmla="*/ 160 h 308"/>
                <a:gd name="T76" fmla="*/ 107 w 270"/>
                <a:gd name="T77" fmla="*/ 171 h 308"/>
                <a:gd name="T78" fmla="*/ 83 w 270"/>
                <a:gd name="T79" fmla="*/ 187 h 308"/>
                <a:gd name="T80" fmla="*/ 110 w 270"/>
                <a:gd name="T81" fmla="*/ 185 h 308"/>
                <a:gd name="T82" fmla="*/ 105 w 270"/>
                <a:gd name="T83" fmla="*/ 201 h 308"/>
                <a:gd name="T84" fmla="*/ 104 w 270"/>
                <a:gd name="T85" fmla="*/ 207 h 308"/>
                <a:gd name="T86" fmla="*/ 102 w 270"/>
                <a:gd name="T87" fmla="*/ 213 h 308"/>
                <a:gd name="T88" fmla="*/ 64 w 270"/>
                <a:gd name="T89" fmla="*/ 244 h 308"/>
                <a:gd name="T90" fmla="*/ 126 w 270"/>
                <a:gd name="T91" fmla="*/ 209 h 308"/>
                <a:gd name="T92" fmla="*/ 128 w 270"/>
                <a:gd name="T93" fmla="*/ 227 h 308"/>
                <a:gd name="T94" fmla="*/ 159 w 270"/>
                <a:gd name="T95" fmla="*/ 223 h 308"/>
                <a:gd name="T96" fmla="*/ 247 w 270"/>
                <a:gd name="T97" fmla="*/ 182 h 308"/>
                <a:gd name="T98" fmla="*/ 256 w 270"/>
                <a:gd name="T99" fmla="*/ 194 h 308"/>
                <a:gd name="T100" fmla="*/ 157 w 270"/>
                <a:gd name="T101" fmla="*/ 279 h 308"/>
                <a:gd name="T102" fmla="*/ 203 w 270"/>
                <a:gd name="T103" fmla="*/ 269 h 308"/>
                <a:gd name="T104" fmla="*/ 270 w 270"/>
                <a:gd name="T105" fmla="*/ 243 h 308"/>
                <a:gd name="T106" fmla="*/ 249 w 270"/>
                <a:gd name="T107" fmla="*/ 263 h 308"/>
                <a:gd name="T108" fmla="*/ 229 w 270"/>
                <a:gd name="T109" fmla="*/ 290 h 308"/>
                <a:gd name="T110" fmla="*/ 264 w 270"/>
                <a:gd name="T111" fmla="*/ 279 h 308"/>
                <a:gd name="T112" fmla="*/ 261 w 270"/>
                <a:gd name="T113" fmla="*/ 293 h 308"/>
                <a:gd name="T114" fmla="*/ 239 w 270"/>
                <a:gd name="T115" fmla="*/ 298 h 308"/>
                <a:gd name="T116" fmla="*/ 201 w 270"/>
                <a:gd name="T1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308">
                  <a:moveTo>
                    <a:pt x="201" y="308"/>
                  </a:moveTo>
                  <a:cubicBezTo>
                    <a:pt x="201" y="308"/>
                    <a:pt x="201" y="308"/>
                    <a:pt x="200" y="307"/>
                  </a:cubicBezTo>
                  <a:cubicBezTo>
                    <a:pt x="200" y="307"/>
                    <a:pt x="200" y="307"/>
                    <a:pt x="201" y="307"/>
                  </a:cubicBezTo>
                  <a:cubicBezTo>
                    <a:pt x="218" y="292"/>
                    <a:pt x="249" y="267"/>
                    <a:pt x="259" y="258"/>
                  </a:cubicBezTo>
                  <a:cubicBezTo>
                    <a:pt x="185" y="300"/>
                    <a:pt x="185" y="300"/>
                    <a:pt x="185" y="300"/>
                  </a:cubicBezTo>
                  <a:cubicBezTo>
                    <a:pt x="185" y="300"/>
                    <a:pt x="185" y="300"/>
                    <a:pt x="185" y="300"/>
                  </a:cubicBezTo>
                  <a:cubicBezTo>
                    <a:pt x="185" y="300"/>
                    <a:pt x="185" y="300"/>
                    <a:pt x="185" y="300"/>
                  </a:cubicBezTo>
                  <a:cubicBezTo>
                    <a:pt x="185" y="300"/>
                    <a:pt x="185" y="300"/>
                    <a:pt x="185" y="299"/>
                  </a:cubicBezTo>
                  <a:cubicBezTo>
                    <a:pt x="185" y="299"/>
                    <a:pt x="185" y="299"/>
                    <a:pt x="185" y="299"/>
                  </a:cubicBezTo>
                  <a:cubicBezTo>
                    <a:pt x="185" y="299"/>
                    <a:pt x="185" y="299"/>
                    <a:pt x="185" y="299"/>
                  </a:cubicBezTo>
                  <a:cubicBezTo>
                    <a:pt x="186" y="299"/>
                    <a:pt x="188" y="298"/>
                    <a:pt x="192" y="295"/>
                  </a:cubicBezTo>
                  <a:cubicBezTo>
                    <a:pt x="194" y="294"/>
                    <a:pt x="196" y="293"/>
                    <a:pt x="198" y="292"/>
                  </a:cubicBezTo>
                  <a:cubicBezTo>
                    <a:pt x="198" y="292"/>
                    <a:pt x="198" y="292"/>
                    <a:pt x="198" y="292"/>
                  </a:cubicBezTo>
                  <a:cubicBezTo>
                    <a:pt x="197" y="292"/>
                    <a:pt x="197" y="292"/>
                    <a:pt x="198" y="291"/>
                  </a:cubicBezTo>
                  <a:cubicBezTo>
                    <a:pt x="198" y="291"/>
                    <a:pt x="198" y="291"/>
                    <a:pt x="198" y="291"/>
                  </a:cubicBezTo>
                  <a:cubicBezTo>
                    <a:pt x="198" y="291"/>
                    <a:pt x="198" y="291"/>
                    <a:pt x="198" y="291"/>
                  </a:cubicBezTo>
                  <a:cubicBezTo>
                    <a:pt x="199" y="290"/>
                    <a:pt x="207" y="285"/>
                    <a:pt x="239" y="263"/>
                  </a:cubicBezTo>
                  <a:cubicBezTo>
                    <a:pt x="246" y="258"/>
                    <a:pt x="254" y="253"/>
                    <a:pt x="259" y="250"/>
                  </a:cubicBezTo>
                  <a:cubicBezTo>
                    <a:pt x="208" y="280"/>
                    <a:pt x="179" y="296"/>
                    <a:pt x="175" y="298"/>
                  </a:cubicBezTo>
                  <a:cubicBezTo>
                    <a:pt x="175" y="298"/>
                    <a:pt x="175" y="298"/>
                    <a:pt x="175" y="298"/>
                  </a:cubicBezTo>
                  <a:cubicBezTo>
                    <a:pt x="175" y="298"/>
                    <a:pt x="175" y="298"/>
                    <a:pt x="175" y="298"/>
                  </a:cubicBezTo>
                  <a:cubicBezTo>
                    <a:pt x="175" y="298"/>
                    <a:pt x="175" y="298"/>
                    <a:pt x="175" y="298"/>
                  </a:cubicBezTo>
                  <a:cubicBezTo>
                    <a:pt x="175" y="298"/>
                    <a:pt x="174" y="298"/>
                    <a:pt x="174" y="298"/>
                  </a:cubicBezTo>
                  <a:cubicBezTo>
                    <a:pt x="174" y="298"/>
                    <a:pt x="174" y="298"/>
                    <a:pt x="178" y="295"/>
                  </a:cubicBezTo>
                  <a:cubicBezTo>
                    <a:pt x="181" y="293"/>
                    <a:pt x="184" y="290"/>
                    <a:pt x="188" y="287"/>
                  </a:cubicBezTo>
                  <a:cubicBezTo>
                    <a:pt x="197" y="281"/>
                    <a:pt x="208" y="274"/>
                    <a:pt x="219" y="266"/>
                  </a:cubicBezTo>
                  <a:cubicBezTo>
                    <a:pt x="234" y="255"/>
                    <a:pt x="249" y="245"/>
                    <a:pt x="257" y="239"/>
                  </a:cubicBezTo>
                  <a:cubicBezTo>
                    <a:pt x="246" y="245"/>
                    <a:pt x="223" y="259"/>
                    <a:pt x="204" y="270"/>
                  </a:cubicBezTo>
                  <a:cubicBezTo>
                    <a:pt x="174" y="287"/>
                    <a:pt x="168" y="290"/>
                    <a:pt x="167" y="291"/>
                  </a:cubicBezTo>
                  <a:cubicBezTo>
                    <a:pt x="167" y="291"/>
                    <a:pt x="167" y="291"/>
                    <a:pt x="167" y="291"/>
                  </a:cubicBezTo>
                  <a:cubicBezTo>
                    <a:pt x="167" y="291"/>
                    <a:pt x="167" y="291"/>
                    <a:pt x="167" y="291"/>
                  </a:cubicBezTo>
                  <a:cubicBezTo>
                    <a:pt x="167" y="291"/>
                    <a:pt x="167" y="291"/>
                    <a:pt x="167" y="291"/>
                  </a:cubicBezTo>
                  <a:cubicBezTo>
                    <a:pt x="167" y="291"/>
                    <a:pt x="166" y="291"/>
                    <a:pt x="166" y="291"/>
                  </a:cubicBezTo>
                  <a:cubicBezTo>
                    <a:pt x="166" y="291"/>
                    <a:pt x="166" y="291"/>
                    <a:pt x="167" y="290"/>
                  </a:cubicBezTo>
                  <a:cubicBezTo>
                    <a:pt x="167" y="290"/>
                    <a:pt x="167" y="290"/>
                    <a:pt x="167" y="290"/>
                  </a:cubicBezTo>
                  <a:cubicBezTo>
                    <a:pt x="167" y="290"/>
                    <a:pt x="167" y="290"/>
                    <a:pt x="167" y="290"/>
                  </a:cubicBezTo>
                  <a:cubicBezTo>
                    <a:pt x="167" y="290"/>
                    <a:pt x="168" y="289"/>
                    <a:pt x="171" y="287"/>
                  </a:cubicBezTo>
                  <a:cubicBezTo>
                    <a:pt x="173" y="285"/>
                    <a:pt x="177" y="282"/>
                    <a:pt x="182" y="279"/>
                  </a:cubicBezTo>
                  <a:cubicBezTo>
                    <a:pt x="191" y="272"/>
                    <a:pt x="204" y="262"/>
                    <a:pt x="216" y="253"/>
                  </a:cubicBezTo>
                  <a:cubicBezTo>
                    <a:pt x="235" y="239"/>
                    <a:pt x="253" y="225"/>
                    <a:pt x="262" y="219"/>
                  </a:cubicBezTo>
                  <a:cubicBezTo>
                    <a:pt x="247" y="228"/>
                    <a:pt x="199" y="255"/>
                    <a:pt x="169" y="273"/>
                  </a:cubicBezTo>
                  <a:cubicBezTo>
                    <a:pt x="160" y="278"/>
                    <a:pt x="153" y="282"/>
                    <a:pt x="148" y="286"/>
                  </a:cubicBezTo>
                  <a:cubicBezTo>
                    <a:pt x="143" y="288"/>
                    <a:pt x="141" y="290"/>
                    <a:pt x="140" y="290"/>
                  </a:cubicBezTo>
                  <a:cubicBezTo>
                    <a:pt x="139" y="290"/>
                    <a:pt x="139" y="290"/>
                    <a:pt x="139" y="290"/>
                  </a:cubicBezTo>
                  <a:cubicBezTo>
                    <a:pt x="139" y="290"/>
                    <a:pt x="139" y="290"/>
                    <a:pt x="139" y="290"/>
                  </a:cubicBezTo>
                  <a:cubicBezTo>
                    <a:pt x="139" y="291"/>
                    <a:pt x="139" y="290"/>
                    <a:pt x="138" y="290"/>
                  </a:cubicBezTo>
                  <a:cubicBezTo>
                    <a:pt x="138" y="290"/>
                    <a:pt x="138" y="290"/>
                    <a:pt x="139" y="290"/>
                  </a:cubicBezTo>
                  <a:cubicBezTo>
                    <a:pt x="170" y="270"/>
                    <a:pt x="225" y="234"/>
                    <a:pt x="243" y="222"/>
                  </a:cubicBezTo>
                  <a:cubicBezTo>
                    <a:pt x="223" y="234"/>
                    <a:pt x="159" y="271"/>
                    <a:pt x="123" y="292"/>
                  </a:cubicBezTo>
                  <a:cubicBezTo>
                    <a:pt x="123" y="292"/>
                    <a:pt x="123" y="292"/>
                    <a:pt x="123" y="292"/>
                  </a:cubicBezTo>
                  <a:cubicBezTo>
                    <a:pt x="123" y="292"/>
                    <a:pt x="122" y="292"/>
                    <a:pt x="122" y="292"/>
                  </a:cubicBezTo>
                  <a:cubicBezTo>
                    <a:pt x="122" y="291"/>
                    <a:pt x="122" y="291"/>
                    <a:pt x="123" y="291"/>
                  </a:cubicBezTo>
                  <a:cubicBezTo>
                    <a:pt x="123" y="291"/>
                    <a:pt x="123" y="291"/>
                    <a:pt x="123" y="291"/>
                  </a:cubicBezTo>
                  <a:cubicBezTo>
                    <a:pt x="123" y="291"/>
                    <a:pt x="123" y="291"/>
                    <a:pt x="123" y="291"/>
                  </a:cubicBezTo>
                  <a:cubicBezTo>
                    <a:pt x="125" y="289"/>
                    <a:pt x="135" y="281"/>
                    <a:pt x="189" y="242"/>
                  </a:cubicBezTo>
                  <a:cubicBezTo>
                    <a:pt x="212" y="225"/>
                    <a:pt x="236" y="207"/>
                    <a:pt x="248" y="199"/>
                  </a:cubicBezTo>
                  <a:cubicBezTo>
                    <a:pt x="79" y="297"/>
                    <a:pt x="79" y="297"/>
                    <a:pt x="79" y="297"/>
                  </a:cubicBezTo>
                  <a:cubicBezTo>
                    <a:pt x="78" y="297"/>
                    <a:pt x="78" y="297"/>
                    <a:pt x="78" y="297"/>
                  </a:cubicBezTo>
                  <a:cubicBezTo>
                    <a:pt x="78" y="297"/>
                    <a:pt x="78" y="297"/>
                    <a:pt x="78" y="296"/>
                  </a:cubicBezTo>
                  <a:cubicBezTo>
                    <a:pt x="78" y="296"/>
                    <a:pt x="78" y="296"/>
                    <a:pt x="78" y="296"/>
                  </a:cubicBezTo>
                  <a:cubicBezTo>
                    <a:pt x="78" y="296"/>
                    <a:pt x="78" y="296"/>
                    <a:pt x="78" y="296"/>
                  </a:cubicBezTo>
                  <a:cubicBezTo>
                    <a:pt x="79" y="296"/>
                    <a:pt x="79" y="296"/>
                    <a:pt x="79" y="296"/>
                  </a:cubicBezTo>
                  <a:cubicBezTo>
                    <a:pt x="80" y="294"/>
                    <a:pt x="84" y="292"/>
                    <a:pt x="97" y="283"/>
                  </a:cubicBezTo>
                  <a:cubicBezTo>
                    <a:pt x="109" y="275"/>
                    <a:pt x="125" y="264"/>
                    <a:pt x="142" y="253"/>
                  </a:cubicBezTo>
                  <a:cubicBezTo>
                    <a:pt x="179" y="228"/>
                    <a:pt x="224" y="198"/>
                    <a:pt x="240" y="187"/>
                  </a:cubicBezTo>
                  <a:cubicBezTo>
                    <a:pt x="206" y="206"/>
                    <a:pt x="39" y="303"/>
                    <a:pt x="38" y="304"/>
                  </a:cubicBezTo>
                  <a:cubicBezTo>
                    <a:pt x="37" y="304"/>
                    <a:pt x="37" y="304"/>
                    <a:pt x="37" y="304"/>
                  </a:cubicBezTo>
                  <a:cubicBezTo>
                    <a:pt x="37" y="304"/>
                    <a:pt x="37" y="304"/>
                    <a:pt x="37" y="304"/>
                  </a:cubicBezTo>
                  <a:cubicBezTo>
                    <a:pt x="37" y="304"/>
                    <a:pt x="37" y="303"/>
                    <a:pt x="37" y="303"/>
                  </a:cubicBezTo>
                  <a:cubicBezTo>
                    <a:pt x="37" y="303"/>
                    <a:pt x="37" y="303"/>
                    <a:pt x="37" y="303"/>
                  </a:cubicBezTo>
                  <a:cubicBezTo>
                    <a:pt x="37" y="303"/>
                    <a:pt x="37" y="303"/>
                    <a:pt x="37" y="303"/>
                  </a:cubicBezTo>
                  <a:cubicBezTo>
                    <a:pt x="39" y="301"/>
                    <a:pt x="49" y="295"/>
                    <a:pt x="90" y="268"/>
                  </a:cubicBezTo>
                  <a:cubicBezTo>
                    <a:pt x="112" y="254"/>
                    <a:pt x="138" y="237"/>
                    <a:pt x="151" y="228"/>
                  </a:cubicBezTo>
                  <a:cubicBezTo>
                    <a:pt x="59" y="282"/>
                    <a:pt x="43" y="291"/>
                    <a:pt x="40" y="292"/>
                  </a:cubicBezTo>
                  <a:cubicBezTo>
                    <a:pt x="40" y="292"/>
                    <a:pt x="39" y="292"/>
                    <a:pt x="39" y="292"/>
                  </a:cubicBezTo>
                  <a:cubicBezTo>
                    <a:pt x="39" y="292"/>
                    <a:pt x="39" y="292"/>
                    <a:pt x="39" y="292"/>
                  </a:cubicBezTo>
                  <a:cubicBezTo>
                    <a:pt x="39" y="293"/>
                    <a:pt x="39" y="293"/>
                    <a:pt x="39" y="293"/>
                  </a:cubicBezTo>
                  <a:cubicBezTo>
                    <a:pt x="39" y="293"/>
                    <a:pt x="39" y="292"/>
                    <a:pt x="39" y="292"/>
                  </a:cubicBezTo>
                  <a:cubicBezTo>
                    <a:pt x="39" y="292"/>
                    <a:pt x="39" y="292"/>
                    <a:pt x="39" y="292"/>
                  </a:cubicBezTo>
                  <a:cubicBezTo>
                    <a:pt x="65" y="273"/>
                    <a:pt x="110" y="240"/>
                    <a:pt x="124" y="230"/>
                  </a:cubicBezTo>
                  <a:cubicBezTo>
                    <a:pt x="113" y="236"/>
                    <a:pt x="84" y="253"/>
                    <a:pt x="59" y="268"/>
                  </a:cubicBezTo>
                  <a:cubicBezTo>
                    <a:pt x="18" y="292"/>
                    <a:pt x="11" y="296"/>
                    <a:pt x="9" y="297"/>
                  </a:cubicBezTo>
                  <a:cubicBezTo>
                    <a:pt x="9" y="297"/>
                    <a:pt x="9" y="297"/>
                    <a:pt x="9" y="297"/>
                  </a:cubicBezTo>
                  <a:cubicBezTo>
                    <a:pt x="9" y="297"/>
                    <a:pt x="9" y="297"/>
                    <a:pt x="9" y="297"/>
                  </a:cubicBezTo>
                  <a:cubicBezTo>
                    <a:pt x="9" y="297"/>
                    <a:pt x="9" y="297"/>
                    <a:pt x="9" y="297"/>
                  </a:cubicBezTo>
                  <a:cubicBezTo>
                    <a:pt x="9" y="297"/>
                    <a:pt x="9" y="297"/>
                    <a:pt x="9" y="297"/>
                  </a:cubicBezTo>
                  <a:cubicBezTo>
                    <a:pt x="8" y="296"/>
                    <a:pt x="8" y="296"/>
                    <a:pt x="9" y="296"/>
                  </a:cubicBezTo>
                  <a:cubicBezTo>
                    <a:pt x="122" y="221"/>
                    <a:pt x="122" y="221"/>
                    <a:pt x="122" y="221"/>
                  </a:cubicBezTo>
                  <a:cubicBezTo>
                    <a:pt x="32" y="273"/>
                    <a:pt x="17" y="282"/>
                    <a:pt x="14" y="283"/>
                  </a:cubicBezTo>
                  <a:cubicBezTo>
                    <a:pt x="14" y="283"/>
                    <a:pt x="14" y="283"/>
                    <a:pt x="14" y="283"/>
                  </a:cubicBezTo>
                  <a:cubicBezTo>
                    <a:pt x="14" y="283"/>
                    <a:pt x="14" y="283"/>
                    <a:pt x="14" y="283"/>
                  </a:cubicBezTo>
                  <a:cubicBezTo>
                    <a:pt x="14" y="283"/>
                    <a:pt x="14" y="283"/>
                    <a:pt x="14" y="283"/>
                  </a:cubicBezTo>
                  <a:cubicBezTo>
                    <a:pt x="13" y="283"/>
                    <a:pt x="13" y="283"/>
                    <a:pt x="13" y="283"/>
                  </a:cubicBezTo>
                  <a:cubicBezTo>
                    <a:pt x="13" y="283"/>
                    <a:pt x="13" y="283"/>
                    <a:pt x="14" y="282"/>
                  </a:cubicBezTo>
                  <a:cubicBezTo>
                    <a:pt x="14" y="282"/>
                    <a:pt x="14" y="282"/>
                    <a:pt x="14" y="282"/>
                  </a:cubicBezTo>
                  <a:cubicBezTo>
                    <a:pt x="14" y="282"/>
                    <a:pt x="14" y="282"/>
                    <a:pt x="14" y="282"/>
                  </a:cubicBezTo>
                  <a:cubicBezTo>
                    <a:pt x="15" y="281"/>
                    <a:pt x="20" y="278"/>
                    <a:pt x="37" y="266"/>
                  </a:cubicBezTo>
                  <a:cubicBezTo>
                    <a:pt x="51" y="257"/>
                    <a:pt x="69" y="245"/>
                    <a:pt x="86" y="235"/>
                  </a:cubicBezTo>
                  <a:cubicBezTo>
                    <a:pt x="97" y="227"/>
                    <a:pt x="107" y="221"/>
                    <a:pt x="114" y="216"/>
                  </a:cubicBezTo>
                  <a:cubicBezTo>
                    <a:pt x="83" y="234"/>
                    <a:pt x="2" y="281"/>
                    <a:pt x="1" y="281"/>
                  </a:cubicBezTo>
                  <a:cubicBezTo>
                    <a:pt x="1" y="281"/>
                    <a:pt x="1" y="281"/>
                    <a:pt x="1" y="281"/>
                  </a:cubicBezTo>
                  <a:cubicBezTo>
                    <a:pt x="1" y="281"/>
                    <a:pt x="1" y="280"/>
                    <a:pt x="1" y="280"/>
                  </a:cubicBezTo>
                  <a:cubicBezTo>
                    <a:pt x="27" y="263"/>
                    <a:pt x="74" y="232"/>
                    <a:pt x="89" y="222"/>
                  </a:cubicBezTo>
                  <a:cubicBezTo>
                    <a:pt x="74" y="230"/>
                    <a:pt x="30" y="256"/>
                    <a:pt x="4" y="271"/>
                  </a:cubicBezTo>
                  <a:cubicBezTo>
                    <a:pt x="4" y="271"/>
                    <a:pt x="4" y="271"/>
                    <a:pt x="4" y="271"/>
                  </a:cubicBezTo>
                  <a:cubicBezTo>
                    <a:pt x="4" y="271"/>
                    <a:pt x="4" y="271"/>
                    <a:pt x="4" y="271"/>
                  </a:cubicBezTo>
                  <a:cubicBezTo>
                    <a:pt x="4" y="271"/>
                    <a:pt x="4" y="271"/>
                    <a:pt x="4" y="271"/>
                  </a:cubicBezTo>
                  <a:cubicBezTo>
                    <a:pt x="4" y="271"/>
                    <a:pt x="4" y="271"/>
                    <a:pt x="4" y="271"/>
                  </a:cubicBezTo>
                  <a:cubicBezTo>
                    <a:pt x="4" y="270"/>
                    <a:pt x="4" y="270"/>
                    <a:pt x="4" y="270"/>
                  </a:cubicBezTo>
                  <a:cubicBezTo>
                    <a:pt x="4" y="270"/>
                    <a:pt x="8" y="268"/>
                    <a:pt x="13" y="264"/>
                  </a:cubicBezTo>
                  <a:cubicBezTo>
                    <a:pt x="13" y="264"/>
                    <a:pt x="13" y="264"/>
                    <a:pt x="13" y="265"/>
                  </a:cubicBezTo>
                  <a:cubicBezTo>
                    <a:pt x="13" y="264"/>
                    <a:pt x="13" y="264"/>
                    <a:pt x="13" y="264"/>
                  </a:cubicBezTo>
                  <a:cubicBezTo>
                    <a:pt x="13" y="264"/>
                    <a:pt x="13" y="264"/>
                    <a:pt x="13" y="264"/>
                  </a:cubicBezTo>
                  <a:cubicBezTo>
                    <a:pt x="33" y="251"/>
                    <a:pt x="67" y="230"/>
                    <a:pt x="85" y="218"/>
                  </a:cubicBezTo>
                  <a:cubicBezTo>
                    <a:pt x="31" y="250"/>
                    <a:pt x="21" y="256"/>
                    <a:pt x="19" y="257"/>
                  </a:cubicBezTo>
                  <a:cubicBezTo>
                    <a:pt x="19" y="257"/>
                    <a:pt x="19" y="257"/>
                    <a:pt x="19" y="257"/>
                  </a:cubicBezTo>
                  <a:cubicBezTo>
                    <a:pt x="19" y="257"/>
                    <a:pt x="19" y="257"/>
                    <a:pt x="19" y="257"/>
                  </a:cubicBezTo>
                  <a:cubicBezTo>
                    <a:pt x="19" y="257"/>
                    <a:pt x="19" y="257"/>
                    <a:pt x="19" y="257"/>
                  </a:cubicBezTo>
                  <a:cubicBezTo>
                    <a:pt x="19" y="257"/>
                    <a:pt x="18" y="257"/>
                    <a:pt x="18" y="257"/>
                  </a:cubicBezTo>
                  <a:cubicBezTo>
                    <a:pt x="18" y="257"/>
                    <a:pt x="18" y="257"/>
                    <a:pt x="18" y="257"/>
                  </a:cubicBezTo>
                  <a:cubicBezTo>
                    <a:pt x="18" y="257"/>
                    <a:pt x="18" y="257"/>
                    <a:pt x="18" y="257"/>
                  </a:cubicBezTo>
                  <a:cubicBezTo>
                    <a:pt x="18" y="257"/>
                    <a:pt x="18" y="257"/>
                    <a:pt x="18" y="257"/>
                  </a:cubicBezTo>
                  <a:cubicBezTo>
                    <a:pt x="18" y="257"/>
                    <a:pt x="18" y="257"/>
                    <a:pt x="18" y="257"/>
                  </a:cubicBezTo>
                  <a:cubicBezTo>
                    <a:pt x="17" y="256"/>
                    <a:pt x="18" y="256"/>
                    <a:pt x="18" y="256"/>
                  </a:cubicBezTo>
                  <a:cubicBezTo>
                    <a:pt x="88" y="211"/>
                    <a:pt x="88" y="211"/>
                    <a:pt x="88" y="211"/>
                  </a:cubicBezTo>
                  <a:cubicBezTo>
                    <a:pt x="86" y="212"/>
                    <a:pt x="85" y="213"/>
                    <a:pt x="83" y="214"/>
                  </a:cubicBezTo>
                  <a:cubicBezTo>
                    <a:pt x="17" y="252"/>
                    <a:pt x="6" y="259"/>
                    <a:pt x="4" y="259"/>
                  </a:cubicBezTo>
                  <a:cubicBezTo>
                    <a:pt x="4" y="259"/>
                    <a:pt x="4" y="259"/>
                    <a:pt x="4" y="259"/>
                  </a:cubicBezTo>
                  <a:cubicBezTo>
                    <a:pt x="4" y="259"/>
                    <a:pt x="4" y="259"/>
                    <a:pt x="4" y="259"/>
                  </a:cubicBezTo>
                  <a:cubicBezTo>
                    <a:pt x="3" y="260"/>
                    <a:pt x="3" y="260"/>
                    <a:pt x="3" y="260"/>
                  </a:cubicBezTo>
                  <a:cubicBezTo>
                    <a:pt x="3" y="259"/>
                    <a:pt x="3" y="259"/>
                    <a:pt x="3" y="259"/>
                  </a:cubicBezTo>
                  <a:cubicBezTo>
                    <a:pt x="3" y="259"/>
                    <a:pt x="3" y="259"/>
                    <a:pt x="3" y="259"/>
                  </a:cubicBezTo>
                  <a:cubicBezTo>
                    <a:pt x="4" y="258"/>
                    <a:pt x="77" y="207"/>
                    <a:pt x="101" y="189"/>
                  </a:cubicBezTo>
                  <a:cubicBezTo>
                    <a:pt x="95" y="193"/>
                    <a:pt x="84" y="199"/>
                    <a:pt x="73" y="206"/>
                  </a:cubicBezTo>
                  <a:cubicBezTo>
                    <a:pt x="20" y="237"/>
                    <a:pt x="9" y="243"/>
                    <a:pt x="7" y="244"/>
                  </a:cubicBezTo>
                  <a:cubicBezTo>
                    <a:pt x="7" y="244"/>
                    <a:pt x="7" y="244"/>
                    <a:pt x="7" y="244"/>
                  </a:cubicBezTo>
                  <a:cubicBezTo>
                    <a:pt x="7" y="244"/>
                    <a:pt x="7" y="244"/>
                    <a:pt x="7" y="244"/>
                  </a:cubicBezTo>
                  <a:cubicBezTo>
                    <a:pt x="6" y="244"/>
                    <a:pt x="6" y="244"/>
                    <a:pt x="6" y="244"/>
                  </a:cubicBezTo>
                  <a:cubicBezTo>
                    <a:pt x="6" y="244"/>
                    <a:pt x="6" y="244"/>
                    <a:pt x="6" y="244"/>
                  </a:cubicBezTo>
                  <a:cubicBezTo>
                    <a:pt x="6" y="244"/>
                    <a:pt x="6" y="244"/>
                    <a:pt x="6" y="243"/>
                  </a:cubicBezTo>
                  <a:cubicBezTo>
                    <a:pt x="76" y="190"/>
                    <a:pt x="76" y="190"/>
                    <a:pt x="76" y="190"/>
                  </a:cubicBezTo>
                  <a:cubicBezTo>
                    <a:pt x="68" y="195"/>
                    <a:pt x="57" y="201"/>
                    <a:pt x="44" y="209"/>
                  </a:cubicBezTo>
                  <a:cubicBezTo>
                    <a:pt x="21" y="222"/>
                    <a:pt x="15" y="225"/>
                    <a:pt x="14" y="226"/>
                  </a:cubicBezTo>
                  <a:cubicBezTo>
                    <a:pt x="14" y="226"/>
                    <a:pt x="14" y="226"/>
                    <a:pt x="13" y="226"/>
                  </a:cubicBezTo>
                  <a:cubicBezTo>
                    <a:pt x="13" y="226"/>
                    <a:pt x="13" y="226"/>
                    <a:pt x="13" y="226"/>
                  </a:cubicBezTo>
                  <a:cubicBezTo>
                    <a:pt x="13" y="227"/>
                    <a:pt x="13" y="227"/>
                    <a:pt x="13" y="226"/>
                  </a:cubicBezTo>
                  <a:cubicBezTo>
                    <a:pt x="13" y="226"/>
                    <a:pt x="13" y="226"/>
                    <a:pt x="13" y="226"/>
                  </a:cubicBezTo>
                  <a:cubicBezTo>
                    <a:pt x="12" y="227"/>
                    <a:pt x="12" y="227"/>
                    <a:pt x="12" y="227"/>
                  </a:cubicBezTo>
                  <a:cubicBezTo>
                    <a:pt x="12" y="227"/>
                    <a:pt x="12" y="226"/>
                    <a:pt x="12" y="226"/>
                  </a:cubicBezTo>
                  <a:cubicBezTo>
                    <a:pt x="12" y="226"/>
                    <a:pt x="12" y="226"/>
                    <a:pt x="12" y="226"/>
                  </a:cubicBezTo>
                  <a:cubicBezTo>
                    <a:pt x="12" y="226"/>
                    <a:pt x="12" y="226"/>
                    <a:pt x="12" y="226"/>
                  </a:cubicBezTo>
                  <a:cubicBezTo>
                    <a:pt x="12" y="226"/>
                    <a:pt x="12" y="226"/>
                    <a:pt x="12" y="226"/>
                  </a:cubicBezTo>
                  <a:cubicBezTo>
                    <a:pt x="14" y="224"/>
                    <a:pt x="23" y="217"/>
                    <a:pt x="68" y="182"/>
                  </a:cubicBezTo>
                  <a:cubicBezTo>
                    <a:pt x="83" y="171"/>
                    <a:pt x="97" y="159"/>
                    <a:pt x="103" y="155"/>
                  </a:cubicBezTo>
                  <a:cubicBezTo>
                    <a:pt x="94" y="160"/>
                    <a:pt x="70" y="174"/>
                    <a:pt x="51" y="185"/>
                  </a:cubicBezTo>
                  <a:cubicBezTo>
                    <a:pt x="24" y="201"/>
                    <a:pt x="18" y="204"/>
                    <a:pt x="17" y="205"/>
                  </a:cubicBezTo>
                  <a:cubicBezTo>
                    <a:pt x="17" y="205"/>
                    <a:pt x="17" y="205"/>
                    <a:pt x="17" y="205"/>
                  </a:cubicBezTo>
                  <a:cubicBezTo>
                    <a:pt x="17" y="205"/>
                    <a:pt x="17" y="205"/>
                    <a:pt x="17" y="205"/>
                  </a:cubicBezTo>
                  <a:cubicBezTo>
                    <a:pt x="17" y="205"/>
                    <a:pt x="17" y="205"/>
                    <a:pt x="17" y="205"/>
                  </a:cubicBezTo>
                  <a:cubicBezTo>
                    <a:pt x="17" y="205"/>
                    <a:pt x="17" y="205"/>
                    <a:pt x="16" y="204"/>
                  </a:cubicBezTo>
                  <a:cubicBezTo>
                    <a:pt x="16" y="204"/>
                    <a:pt x="16" y="204"/>
                    <a:pt x="16" y="204"/>
                  </a:cubicBezTo>
                  <a:cubicBezTo>
                    <a:pt x="11" y="208"/>
                    <a:pt x="11" y="208"/>
                    <a:pt x="11" y="208"/>
                  </a:cubicBezTo>
                  <a:cubicBezTo>
                    <a:pt x="10" y="208"/>
                    <a:pt x="10" y="208"/>
                    <a:pt x="10" y="207"/>
                  </a:cubicBezTo>
                  <a:cubicBezTo>
                    <a:pt x="10" y="207"/>
                    <a:pt x="10" y="207"/>
                    <a:pt x="10" y="207"/>
                  </a:cubicBezTo>
                  <a:cubicBezTo>
                    <a:pt x="63" y="173"/>
                    <a:pt x="63" y="173"/>
                    <a:pt x="63" y="173"/>
                  </a:cubicBezTo>
                  <a:cubicBezTo>
                    <a:pt x="31" y="192"/>
                    <a:pt x="25" y="195"/>
                    <a:pt x="23" y="196"/>
                  </a:cubicBezTo>
                  <a:cubicBezTo>
                    <a:pt x="23" y="196"/>
                    <a:pt x="23" y="196"/>
                    <a:pt x="23" y="196"/>
                  </a:cubicBezTo>
                  <a:cubicBezTo>
                    <a:pt x="23" y="196"/>
                    <a:pt x="23" y="196"/>
                    <a:pt x="23" y="196"/>
                  </a:cubicBezTo>
                  <a:cubicBezTo>
                    <a:pt x="23" y="196"/>
                    <a:pt x="23" y="196"/>
                    <a:pt x="23" y="196"/>
                  </a:cubicBezTo>
                  <a:cubicBezTo>
                    <a:pt x="22" y="196"/>
                    <a:pt x="22" y="196"/>
                    <a:pt x="22" y="196"/>
                  </a:cubicBezTo>
                  <a:cubicBezTo>
                    <a:pt x="22" y="196"/>
                    <a:pt x="22" y="196"/>
                    <a:pt x="22" y="195"/>
                  </a:cubicBezTo>
                  <a:cubicBezTo>
                    <a:pt x="81" y="155"/>
                    <a:pt x="81" y="155"/>
                    <a:pt x="81" y="155"/>
                  </a:cubicBezTo>
                  <a:cubicBezTo>
                    <a:pt x="1" y="201"/>
                    <a:pt x="1" y="201"/>
                    <a:pt x="0" y="201"/>
                  </a:cubicBezTo>
                  <a:cubicBezTo>
                    <a:pt x="0" y="201"/>
                    <a:pt x="0" y="201"/>
                    <a:pt x="0" y="201"/>
                  </a:cubicBezTo>
                  <a:cubicBezTo>
                    <a:pt x="0" y="200"/>
                    <a:pt x="0" y="200"/>
                    <a:pt x="42" y="169"/>
                  </a:cubicBezTo>
                  <a:cubicBezTo>
                    <a:pt x="55" y="160"/>
                    <a:pt x="68" y="150"/>
                    <a:pt x="76" y="144"/>
                  </a:cubicBezTo>
                  <a:cubicBezTo>
                    <a:pt x="33" y="169"/>
                    <a:pt x="25" y="174"/>
                    <a:pt x="23" y="175"/>
                  </a:cubicBezTo>
                  <a:cubicBezTo>
                    <a:pt x="23" y="175"/>
                    <a:pt x="23" y="175"/>
                    <a:pt x="23" y="175"/>
                  </a:cubicBezTo>
                  <a:cubicBezTo>
                    <a:pt x="23" y="175"/>
                    <a:pt x="23" y="175"/>
                    <a:pt x="23" y="175"/>
                  </a:cubicBezTo>
                  <a:cubicBezTo>
                    <a:pt x="23" y="175"/>
                    <a:pt x="23" y="175"/>
                    <a:pt x="23" y="175"/>
                  </a:cubicBezTo>
                  <a:cubicBezTo>
                    <a:pt x="23" y="175"/>
                    <a:pt x="22" y="175"/>
                    <a:pt x="22" y="175"/>
                  </a:cubicBezTo>
                  <a:cubicBezTo>
                    <a:pt x="22" y="174"/>
                    <a:pt x="22" y="174"/>
                    <a:pt x="23" y="174"/>
                  </a:cubicBezTo>
                  <a:cubicBezTo>
                    <a:pt x="23" y="174"/>
                    <a:pt x="23" y="174"/>
                    <a:pt x="23" y="174"/>
                  </a:cubicBezTo>
                  <a:cubicBezTo>
                    <a:pt x="23" y="174"/>
                    <a:pt x="23" y="174"/>
                    <a:pt x="23" y="174"/>
                  </a:cubicBezTo>
                  <a:cubicBezTo>
                    <a:pt x="24" y="173"/>
                    <a:pt x="27" y="171"/>
                    <a:pt x="35" y="166"/>
                  </a:cubicBezTo>
                  <a:cubicBezTo>
                    <a:pt x="43" y="161"/>
                    <a:pt x="53" y="155"/>
                    <a:pt x="62" y="149"/>
                  </a:cubicBezTo>
                  <a:cubicBezTo>
                    <a:pt x="64" y="148"/>
                    <a:pt x="66" y="147"/>
                    <a:pt x="67" y="146"/>
                  </a:cubicBezTo>
                  <a:cubicBezTo>
                    <a:pt x="13" y="177"/>
                    <a:pt x="13" y="177"/>
                    <a:pt x="13" y="177"/>
                  </a:cubicBezTo>
                  <a:cubicBezTo>
                    <a:pt x="13" y="177"/>
                    <a:pt x="12" y="177"/>
                    <a:pt x="12" y="177"/>
                  </a:cubicBezTo>
                  <a:cubicBezTo>
                    <a:pt x="12" y="177"/>
                    <a:pt x="12" y="177"/>
                    <a:pt x="12" y="177"/>
                  </a:cubicBezTo>
                  <a:cubicBezTo>
                    <a:pt x="12" y="177"/>
                    <a:pt x="12" y="177"/>
                    <a:pt x="12" y="177"/>
                  </a:cubicBezTo>
                  <a:cubicBezTo>
                    <a:pt x="13" y="176"/>
                    <a:pt x="13" y="176"/>
                    <a:pt x="13" y="176"/>
                  </a:cubicBezTo>
                  <a:cubicBezTo>
                    <a:pt x="13" y="176"/>
                    <a:pt x="14" y="175"/>
                    <a:pt x="16" y="174"/>
                  </a:cubicBezTo>
                  <a:cubicBezTo>
                    <a:pt x="18" y="173"/>
                    <a:pt x="22" y="170"/>
                    <a:pt x="26" y="168"/>
                  </a:cubicBezTo>
                  <a:cubicBezTo>
                    <a:pt x="34" y="163"/>
                    <a:pt x="45" y="156"/>
                    <a:pt x="56" y="149"/>
                  </a:cubicBezTo>
                  <a:cubicBezTo>
                    <a:pt x="64" y="144"/>
                    <a:pt x="71" y="139"/>
                    <a:pt x="78" y="135"/>
                  </a:cubicBezTo>
                  <a:cubicBezTo>
                    <a:pt x="59" y="146"/>
                    <a:pt x="30" y="163"/>
                    <a:pt x="12" y="174"/>
                  </a:cubicBezTo>
                  <a:cubicBezTo>
                    <a:pt x="12" y="174"/>
                    <a:pt x="11" y="174"/>
                    <a:pt x="11" y="174"/>
                  </a:cubicBezTo>
                  <a:cubicBezTo>
                    <a:pt x="11" y="174"/>
                    <a:pt x="11" y="174"/>
                    <a:pt x="11" y="174"/>
                  </a:cubicBezTo>
                  <a:cubicBezTo>
                    <a:pt x="11" y="173"/>
                    <a:pt x="11" y="173"/>
                    <a:pt x="11" y="173"/>
                  </a:cubicBezTo>
                  <a:cubicBezTo>
                    <a:pt x="11" y="173"/>
                    <a:pt x="11" y="173"/>
                    <a:pt x="11" y="173"/>
                  </a:cubicBezTo>
                  <a:cubicBezTo>
                    <a:pt x="11" y="173"/>
                    <a:pt x="11" y="173"/>
                    <a:pt x="11" y="173"/>
                  </a:cubicBezTo>
                  <a:cubicBezTo>
                    <a:pt x="12" y="172"/>
                    <a:pt x="16" y="170"/>
                    <a:pt x="26" y="163"/>
                  </a:cubicBezTo>
                  <a:cubicBezTo>
                    <a:pt x="35" y="157"/>
                    <a:pt x="48" y="148"/>
                    <a:pt x="65" y="137"/>
                  </a:cubicBezTo>
                  <a:cubicBezTo>
                    <a:pt x="97" y="117"/>
                    <a:pt x="137" y="90"/>
                    <a:pt x="172" y="68"/>
                  </a:cubicBezTo>
                  <a:cubicBezTo>
                    <a:pt x="200" y="49"/>
                    <a:pt x="226" y="32"/>
                    <a:pt x="240" y="23"/>
                  </a:cubicBezTo>
                  <a:cubicBezTo>
                    <a:pt x="225" y="32"/>
                    <a:pt x="196" y="49"/>
                    <a:pt x="165" y="67"/>
                  </a:cubicBezTo>
                  <a:cubicBezTo>
                    <a:pt x="66" y="125"/>
                    <a:pt x="22" y="151"/>
                    <a:pt x="17" y="152"/>
                  </a:cubicBezTo>
                  <a:cubicBezTo>
                    <a:pt x="17" y="152"/>
                    <a:pt x="17" y="152"/>
                    <a:pt x="17" y="152"/>
                  </a:cubicBezTo>
                  <a:cubicBezTo>
                    <a:pt x="17" y="152"/>
                    <a:pt x="17" y="152"/>
                    <a:pt x="17" y="152"/>
                  </a:cubicBezTo>
                  <a:cubicBezTo>
                    <a:pt x="16" y="152"/>
                    <a:pt x="16" y="152"/>
                    <a:pt x="16" y="152"/>
                  </a:cubicBezTo>
                  <a:cubicBezTo>
                    <a:pt x="16" y="152"/>
                    <a:pt x="16" y="152"/>
                    <a:pt x="16" y="152"/>
                  </a:cubicBezTo>
                  <a:cubicBezTo>
                    <a:pt x="16" y="152"/>
                    <a:pt x="16" y="152"/>
                    <a:pt x="16" y="152"/>
                  </a:cubicBezTo>
                  <a:cubicBezTo>
                    <a:pt x="242" y="4"/>
                    <a:pt x="242" y="4"/>
                    <a:pt x="242" y="4"/>
                  </a:cubicBezTo>
                  <a:cubicBezTo>
                    <a:pt x="222" y="15"/>
                    <a:pt x="164" y="49"/>
                    <a:pt x="116" y="77"/>
                  </a:cubicBezTo>
                  <a:cubicBezTo>
                    <a:pt x="42" y="121"/>
                    <a:pt x="22" y="133"/>
                    <a:pt x="20" y="133"/>
                  </a:cubicBezTo>
                  <a:cubicBezTo>
                    <a:pt x="20" y="133"/>
                    <a:pt x="20" y="133"/>
                    <a:pt x="20" y="133"/>
                  </a:cubicBezTo>
                  <a:cubicBezTo>
                    <a:pt x="20" y="133"/>
                    <a:pt x="20" y="133"/>
                    <a:pt x="20" y="132"/>
                  </a:cubicBezTo>
                  <a:cubicBezTo>
                    <a:pt x="20" y="132"/>
                    <a:pt x="19" y="131"/>
                    <a:pt x="104" y="72"/>
                  </a:cubicBezTo>
                  <a:cubicBezTo>
                    <a:pt x="120" y="60"/>
                    <a:pt x="134" y="50"/>
                    <a:pt x="140" y="45"/>
                  </a:cubicBezTo>
                  <a:cubicBezTo>
                    <a:pt x="123" y="55"/>
                    <a:pt x="58" y="93"/>
                    <a:pt x="21" y="115"/>
                  </a:cubicBezTo>
                  <a:cubicBezTo>
                    <a:pt x="21" y="115"/>
                    <a:pt x="21" y="115"/>
                    <a:pt x="21" y="115"/>
                  </a:cubicBezTo>
                  <a:cubicBezTo>
                    <a:pt x="21" y="115"/>
                    <a:pt x="20" y="115"/>
                    <a:pt x="20" y="115"/>
                  </a:cubicBezTo>
                  <a:cubicBezTo>
                    <a:pt x="20" y="114"/>
                    <a:pt x="20" y="114"/>
                    <a:pt x="21" y="114"/>
                  </a:cubicBezTo>
                  <a:cubicBezTo>
                    <a:pt x="21" y="114"/>
                    <a:pt x="21" y="114"/>
                    <a:pt x="21" y="114"/>
                  </a:cubicBezTo>
                  <a:cubicBezTo>
                    <a:pt x="21" y="114"/>
                    <a:pt x="21" y="114"/>
                    <a:pt x="21" y="114"/>
                  </a:cubicBezTo>
                  <a:cubicBezTo>
                    <a:pt x="22" y="113"/>
                    <a:pt x="23" y="112"/>
                    <a:pt x="25" y="111"/>
                  </a:cubicBezTo>
                  <a:cubicBezTo>
                    <a:pt x="38" y="102"/>
                    <a:pt x="38" y="102"/>
                    <a:pt x="38" y="102"/>
                  </a:cubicBezTo>
                  <a:cubicBezTo>
                    <a:pt x="48" y="94"/>
                    <a:pt x="62" y="85"/>
                    <a:pt x="76" y="75"/>
                  </a:cubicBezTo>
                  <a:cubicBezTo>
                    <a:pt x="123" y="41"/>
                    <a:pt x="123" y="41"/>
                    <a:pt x="123" y="41"/>
                  </a:cubicBezTo>
                  <a:cubicBezTo>
                    <a:pt x="61" y="78"/>
                    <a:pt x="26" y="97"/>
                    <a:pt x="20" y="100"/>
                  </a:cubicBezTo>
                  <a:cubicBezTo>
                    <a:pt x="20" y="101"/>
                    <a:pt x="20" y="101"/>
                    <a:pt x="20" y="101"/>
                  </a:cubicBezTo>
                  <a:cubicBezTo>
                    <a:pt x="20" y="101"/>
                    <a:pt x="20" y="101"/>
                    <a:pt x="20" y="101"/>
                  </a:cubicBezTo>
                  <a:cubicBezTo>
                    <a:pt x="20" y="101"/>
                    <a:pt x="20" y="101"/>
                    <a:pt x="19" y="101"/>
                  </a:cubicBezTo>
                  <a:cubicBezTo>
                    <a:pt x="19" y="101"/>
                    <a:pt x="19" y="101"/>
                    <a:pt x="19" y="101"/>
                  </a:cubicBezTo>
                  <a:cubicBezTo>
                    <a:pt x="19" y="100"/>
                    <a:pt x="19" y="100"/>
                    <a:pt x="19" y="100"/>
                  </a:cubicBezTo>
                  <a:cubicBezTo>
                    <a:pt x="8" y="107"/>
                    <a:pt x="4" y="109"/>
                    <a:pt x="3" y="109"/>
                  </a:cubicBezTo>
                  <a:cubicBezTo>
                    <a:pt x="2" y="109"/>
                    <a:pt x="2" y="109"/>
                    <a:pt x="2" y="109"/>
                  </a:cubicBezTo>
                  <a:cubicBezTo>
                    <a:pt x="2" y="109"/>
                    <a:pt x="2" y="109"/>
                    <a:pt x="2" y="109"/>
                  </a:cubicBezTo>
                  <a:cubicBezTo>
                    <a:pt x="2" y="110"/>
                    <a:pt x="2" y="110"/>
                    <a:pt x="2" y="110"/>
                  </a:cubicBezTo>
                  <a:cubicBezTo>
                    <a:pt x="2" y="109"/>
                    <a:pt x="2" y="109"/>
                    <a:pt x="2" y="109"/>
                  </a:cubicBezTo>
                  <a:cubicBezTo>
                    <a:pt x="2" y="109"/>
                    <a:pt x="2" y="109"/>
                    <a:pt x="2" y="109"/>
                  </a:cubicBezTo>
                  <a:cubicBezTo>
                    <a:pt x="27" y="93"/>
                    <a:pt x="69" y="67"/>
                    <a:pt x="92" y="53"/>
                  </a:cubicBezTo>
                  <a:cubicBezTo>
                    <a:pt x="67" y="67"/>
                    <a:pt x="26" y="91"/>
                    <a:pt x="25" y="92"/>
                  </a:cubicBezTo>
                  <a:cubicBezTo>
                    <a:pt x="25" y="92"/>
                    <a:pt x="24" y="92"/>
                    <a:pt x="24" y="92"/>
                  </a:cubicBezTo>
                  <a:cubicBezTo>
                    <a:pt x="24" y="91"/>
                    <a:pt x="24" y="91"/>
                    <a:pt x="24" y="91"/>
                  </a:cubicBezTo>
                  <a:cubicBezTo>
                    <a:pt x="74" y="53"/>
                    <a:pt x="74" y="53"/>
                    <a:pt x="74" y="53"/>
                  </a:cubicBezTo>
                  <a:cubicBezTo>
                    <a:pt x="19" y="85"/>
                    <a:pt x="19" y="85"/>
                    <a:pt x="19" y="85"/>
                  </a:cubicBezTo>
                  <a:cubicBezTo>
                    <a:pt x="19" y="85"/>
                    <a:pt x="19" y="85"/>
                    <a:pt x="19" y="85"/>
                  </a:cubicBezTo>
                  <a:cubicBezTo>
                    <a:pt x="19" y="85"/>
                    <a:pt x="19" y="85"/>
                    <a:pt x="19" y="85"/>
                  </a:cubicBezTo>
                  <a:cubicBezTo>
                    <a:pt x="19" y="85"/>
                    <a:pt x="19" y="85"/>
                    <a:pt x="19" y="84"/>
                  </a:cubicBezTo>
                  <a:cubicBezTo>
                    <a:pt x="19" y="84"/>
                    <a:pt x="19" y="84"/>
                    <a:pt x="19" y="84"/>
                  </a:cubicBezTo>
                  <a:cubicBezTo>
                    <a:pt x="19" y="84"/>
                    <a:pt x="19" y="84"/>
                    <a:pt x="19" y="84"/>
                  </a:cubicBezTo>
                  <a:cubicBezTo>
                    <a:pt x="20" y="83"/>
                    <a:pt x="26" y="78"/>
                    <a:pt x="46" y="61"/>
                  </a:cubicBezTo>
                  <a:cubicBezTo>
                    <a:pt x="56" y="53"/>
                    <a:pt x="68" y="44"/>
                    <a:pt x="73" y="39"/>
                  </a:cubicBezTo>
                  <a:cubicBezTo>
                    <a:pt x="66" y="43"/>
                    <a:pt x="49" y="53"/>
                    <a:pt x="49" y="53"/>
                  </a:cubicBezTo>
                  <a:cubicBezTo>
                    <a:pt x="49" y="52"/>
                    <a:pt x="49" y="52"/>
                    <a:pt x="49" y="52"/>
                  </a:cubicBezTo>
                  <a:cubicBezTo>
                    <a:pt x="77" y="36"/>
                    <a:pt x="77" y="36"/>
                    <a:pt x="77" y="36"/>
                  </a:cubicBezTo>
                  <a:cubicBezTo>
                    <a:pt x="77" y="36"/>
                    <a:pt x="77" y="36"/>
                    <a:pt x="77" y="36"/>
                  </a:cubicBezTo>
                  <a:cubicBezTo>
                    <a:pt x="77" y="36"/>
                    <a:pt x="77" y="36"/>
                    <a:pt x="77" y="37"/>
                  </a:cubicBezTo>
                  <a:cubicBezTo>
                    <a:pt x="77" y="37"/>
                    <a:pt x="77" y="37"/>
                    <a:pt x="77" y="37"/>
                  </a:cubicBezTo>
                  <a:cubicBezTo>
                    <a:pt x="77" y="37"/>
                    <a:pt x="77" y="37"/>
                    <a:pt x="77" y="37"/>
                  </a:cubicBezTo>
                  <a:cubicBezTo>
                    <a:pt x="76" y="38"/>
                    <a:pt x="70" y="43"/>
                    <a:pt x="47" y="62"/>
                  </a:cubicBezTo>
                  <a:cubicBezTo>
                    <a:pt x="37" y="70"/>
                    <a:pt x="28" y="78"/>
                    <a:pt x="23" y="82"/>
                  </a:cubicBezTo>
                  <a:cubicBezTo>
                    <a:pt x="80" y="49"/>
                    <a:pt x="80" y="49"/>
                    <a:pt x="80" y="49"/>
                  </a:cubicBezTo>
                  <a:cubicBezTo>
                    <a:pt x="80" y="49"/>
                    <a:pt x="80" y="49"/>
                    <a:pt x="80" y="49"/>
                  </a:cubicBezTo>
                  <a:cubicBezTo>
                    <a:pt x="81" y="49"/>
                    <a:pt x="81" y="50"/>
                    <a:pt x="80" y="50"/>
                  </a:cubicBezTo>
                  <a:cubicBezTo>
                    <a:pt x="31" y="87"/>
                    <a:pt x="31" y="87"/>
                    <a:pt x="31" y="87"/>
                  </a:cubicBezTo>
                  <a:cubicBezTo>
                    <a:pt x="107" y="43"/>
                    <a:pt x="107" y="43"/>
                    <a:pt x="107" y="43"/>
                  </a:cubicBezTo>
                  <a:cubicBezTo>
                    <a:pt x="109" y="42"/>
                    <a:pt x="110" y="42"/>
                    <a:pt x="110" y="41"/>
                  </a:cubicBezTo>
                  <a:cubicBezTo>
                    <a:pt x="111" y="41"/>
                    <a:pt x="111" y="41"/>
                    <a:pt x="111" y="41"/>
                  </a:cubicBezTo>
                  <a:cubicBezTo>
                    <a:pt x="111" y="41"/>
                    <a:pt x="111" y="41"/>
                    <a:pt x="111" y="41"/>
                  </a:cubicBezTo>
                  <a:cubicBezTo>
                    <a:pt x="111" y="41"/>
                    <a:pt x="111" y="41"/>
                    <a:pt x="111" y="41"/>
                  </a:cubicBezTo>
                  <a:cubicBezTo>
                    <a:pt x="111" y="41"/>
                    <a:pt x="111" y="42"/>
                    <a:pt x="111" y="42"/>
                  </a:cubicBezTo>
                  <a:cubicBezTo>
                    <a:pt x="111" y="42"/>
                    <a:pt x="111" y="42"/>
                    <a:pt x="111" y="42"/>
                  </a:cubicBezTo>
                  <a:cubicBezTo>
                    <a:pt x="111" y="42"/>
                    <a:pt x="111" y="42"/>
                    <a:pt x="111" y="42"/>
                  </a:cubicBezTo>
                  <a:cubicBezTo>
                    <a:pt x="110" y="43"/>
                    <a:pt x="106" y="45"/>
                    <a:pt x="94" y="53"/>
                  </a:cubicBezTo>
                  <a:cubicBezTo>
                    <a:pt x="85" y="58"/>
                    <a:pt x="73" y="66"/>
                    <a:pt x="57" y="76"/>
                  </a:cubicBezTo>
                  <a:cubicBezTo>
                    <a:pt x="45" y="83"/>
                    <a:pt x="33" y="91"/>
                    <a:pt x="23" y="97"/>
                  </a:cubicBezTo>
                  <a:cubicBezTo>
                    <a:pt x="40" y="87"/>
                    <a:pt x="63" y="73"/>
                    <a:pt x="81" y="63"/>
                  </a:cubicBezTo>
                  <a:cubicBezTo>
                    <a:pt x="104" y="50"/>
                    <a:pt x="110" y="46"/>
                    <a:pt x="112"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74" y="69"/>
                    <a:pt x="74" y="69"/>
                    <a:pt x="74" y="69"/>
                  </a:cubicBezTo>
                  <a:cubicBezTo>
                    <a:pt x="94" y="57"/>
                    <a:pt x="115" y="45"/>
                    <a:pt x="131" y="35"/>
                  </a:cubicBezTo>
                  <a:cubicBezTo>
                    <a:pt x="131" y="35"/>
                    <a:pt x="132" y="35"/>
                    <a:pt x="132" y="36"/>
                  </a:cubicBezTo>
                  <a:cubicBezTo>
                    <a:pt x="132" y="36"/>
                    <a:pt x="132" y="36"/>
                    <a:pt x="132" y="36"/>
                  </a:cubicBezTo>
                  <a:cubicBezTo>
                    <a:pt x="131" y="37"/>
                    <a:pt x="56" y="90"/>
                    <a:pt x="30" y="109"/>
                  </a:cubicBezTo>
                  <a:cubicBezTo>
                    <a:pt x="70" y="85"/>
                    <a:pt x="143" y="42"/>
                    <a:pt x="145" y="42"/>
                  </a:cubicBezTo>
                  <a:cubicBezTo>
                    <a:pt x="145" y="42"/>
                    <a:pt x="145" y="42"/>
                    <a:pt x="145" y="42"/>
                  </a:cubicBezTo>
                  <a:cubicBezTo>
                    <a:pt x="145" y="42"/>
                    <a:pt x="145" y="43"/>
                    <a:pt x="145" y="43"/>
                  </a:cubicBezTo>
                  <a:cubicBezTo>
                    <a:pt x="145" y="43"/>
                    <a:pt x="145" y="43"/>
                    <a:pt x="133" y="52"/>
                  </a:cubicBezTo>
                  <a:cubicBezTo>
                    <a:pt x="126" y="57"/>
                    <a:pt x="116" y="64"/>
                    <a:pt x="104" y="72"/>
                  </a:cubicBezTo>
                  <a:cubicBezTo>
                    <a:pt x="74" y="94"/>
                    <a:pt x="34" y="122"/>
                    <a:pt x="24" y="130"/>
                  </a:cubicBezTo>
                  <a:cubicBezTo>
                    <a:pt x="35" y="124"/>
                    <a:pt x="74" y="101"/>
                    <a:pt x="115" y="77"/>
                  </a:cubicBezTo>
                  <a:cubicBezTo>
                    <a:pt x="207" y="23"/>
                    <a:pt x="246" y="0"/>
                    <a:pt x="249" y="0"/>
                  </a:cubicBezTo>
                  <a:cubicBezTo>
                    <a:pt x="249" y="0"/>
                    <a:pt x="249" y="0"/>
                    <a:pt x="249" y="0"/>
                  </a:cubicBezTo>
                  <a:cubicBezTo>
                    <a:pt x="249" y="0"/>
                    <a:pt x="249" y="0"/>
                    <a:pt x="249" y="0"/>
                  </a:cubicBezTo>
                  <a:cubicBezTo>
                    <a:pt x="249" y="1"/>
                    <a:pt x="249" y="1"/>
                    <a:pt x="249" y="1"/>
                  </a:cubicBezTo>
                  <a:cubicBezTo>
                    <a:pt x="25" y="147"/>
                    <a:pt x="25" y="147"/>
                    <a:pt x="25" y="147"/>
                  </a:cubicBezTo>
                  <a:cubicBezTo>
                    <a:pt x="47" y="135"/>
                    <a:pt x="111" y="97"/>
                    <a:pt x="165" y="66"/>
                  </a:cubicBezTo>
                  <a:cubicBezTo>
                    <a:pt x="234" y="25"/>
                    <a:pt x="248" y="18"/>
                    <a:pt x="250" y="16"/>
                  </a:cubicBezTo>
                  <a:cubicBezTo>
                    <a:pt x="250" y="16"/>
                    <a:pt x="251" y="16"/>
                    <a:pt x="251" y="16"/>
                  </a:cubicBezTo>
                  <a:cubicBezTo>
                    <a:pt x="251" y="16"/>
                    <a:pt x="251" y="16"/>
                    <a:pt x="251" y="16"/>
                  </a:cubicBezTo>
                  <a:cubicBezTo>
                    <a:pt x="251" y="16"/>
                    <a:pt x="251" y="16"/>
                    <a:pt x="251" y="16"/>
                  </a:cubicBezTo>
                  <a:cubicBezTo>
                    <a:pt x="251" y="16"/>
                    <a:pt x="251" y="16"/>
                    <a:pt x="251" y="16"/>
                  </a:cubicBezTo>
                  <a:cubicBezTo>
                    <a:pt x="251" y="17"/>
                    <a:pt x="251" y="17"/>
                    <a:pt x="251" y="17"/>
                  </a:cubicBezTo>
                  <a:cubicBezTo>
                    <a:pt x="251" y="17"/>
                    <a:pt x="251" y="17"/>
                    <a:pt x="251" y="17"/>
                  </a:cubicBezTo>
                  <a:cubicBezTo>
                    <a:pt x="251" y="17"/>
                    <a:pt x="251" y="17"/>
                    <a:pt x="251" y="17"/>
                  </a:cubicBezTo>
                  <a:cubicBezTo>
                    <a:pt x="250" y="18"/>
                    <a:pt x="249" y="19"/>
                    <a:pt x="245" y="21"/>
                  </a:cubicBezTo>
                  <a:cubicBezTo>
                    <a:pt x="241" y="24"/>
                    <a:pt x="235" y="27"/>
                    <a:pt x="228" y="32"/>
                  </a:cubicBezTo>
                  <a:cubicBezTo>
                    <a:pt x="214" y="41"/>
                    <a:pt x="194" y="54"/>
                    <a:pt x="173" y="68"/>
                  </a:cubicBezTo>
                  <a:cubicBezTo>
                    <a:pt x="119" y="103"/>
                    <a:pt x="49" y="149"/>
                    <a:pt x="23" y="166"/>
                  </a:cubicBezTo>
                  <a:cubicBezTo>
                    <a:pt x="82" y="132"/>
                    <a:pt x="95" y="124"/>
                    <a:pt x="99" y="123"/>
                  </a:cubicBezTo>
                  <a:cubicBezTo>
                    <a:pt x="99" y="122"/>
                    <a:pt x="99" y="122"/>
                    <a:pt x="99" y="122"/>
                  </a:cubicBezTo>
                  <a:cubicBezTo>
                    <a:pt x="99" y="122"/>
                    <a:pt x="99" y="122"/>
                    <a:pt x="99" y="122"/>
                  </a:cubicBezTo>
                  <a:cubicBezTo>
                    <a:pt x="99" y="122"/>
                    <a:pt x="100" y="122"/>
                    <a:pt x="100" y="122"/>
                  </a:cubicBezTo>
                  <a:cubicBezTo>
                    <a:pt x="100" y="122"/>
                    <a:pt x="100" y="122"/>
                    <a:pt x="100" y="122"/>
                  </a:cubicBezTo>
                  <a:cubicBezTo>
                    <a:pt x="100" y="123"/>
                    <a:pt x="100" y="123"/>
                    <a:pt x="100" y="123"/>
                  </a:cubicBezTo>
                  <a:cubicBezTo>
                    <a:pt x="81" y="134"/>
                    <a:pt x="52" y="153"/>
                    <a:pt x="33" y="165"/>
                  </a:cubicBezTo>
                  <a:cubicBezTo>
                    <a:pt x="89" y="132"/>
                    <a:pt x="89" y="132"/>
                    <a:pt x="89" y="132"/>
                  </a:cubicBezTo>
                  <a:cubicBezTo>
                    <a:pt x="89" y="132"/>
                    <a:pt x="89" y="132"/>
                    <a:pt x="89" y="133"/>
                  </a:cubicBezTo>
                  <a:cubicBezTo>
                    <a:pt x="89" y="133"/>
                    <a:pt x="89" y="133"/>
                    <a:pt x="89" y="133"/>
                  </a:cubicBezTo>
                  <a:cubicBezTo>
                    <a:pt x="89" y="133"/>
                    <a:pt x="89" y="133"/>
                    <a:pt x="89" y="133"/>
                  </a:cubicBezTo>
                  <a:cubicBezTo>
                    <a:pt x="89" y="134"/>
                    <a:pt x="89" y="134"/>
                    <a:pt x="89" y="134"/>
                  </a:cubicBezTo>
                  <a:cubicBezTo>
                    <a:pt x="88" y="134"/>
                    <a:pt x="86" y="136"/>
                    <a:pt x="81" y="138"/>
                  </a:cubicBezTo>
                  <a:cubicBezTo>
                    <a:pt x="76" y="141"/>
                    <a:pt x="70" y="145"/>
                    <a:pt x="63" y="150"/>
                  </a:cubicBezTo>
                  <a:cubicBezTo>
                    <a:pt x="55" y="155"/>
                    <a:pt x="46" y="160"/>
                    <a:pt x="38" y="165"/>
                  </a:cubicBezTo>
                  <a:cubicBezTo>
                    <a:pt x="52" y="157"/>
                    <a:pt x="71" y="146"/>
                    <a:pt x="83" y="139"/>
                  </a:cubicBezTo>
                  <a:cubicBezTo>
                    <a:pt x="84" y="139"/>
                    <a:pt x="84" y="139"/>
                    <a:pt x="84" y="139"/>
                  </a:cubicBezTo>
                  <a:cubicBezTo>
                    <a:pt x="84" y="139"/>
                    <a:pt x="84" y="139"/>
                    <a:pt x="84" y="140"/>
                  </a:cubicBezTo>
                  <a:cubicBezTo>
                    <a:pt x="64" y="154"/>
                    <a:pt x="17" y="188"/>
                    <a:pt x="4" y="198"/>
                  </a:cubicBezTo>
                  <a:cubicBezTo>
                    <a:pt x="17" y="191"/>
                    <a:pt x="65" y="163"/>
                    <a:pt x="91" y="148"/>
                  </a:cubicBezTo>
                  <a:cubicBezTo>
                    <a:pt x="91" y="148"/>
                    <a:pt x="92" y="148"/>
                    <a:pt x="92" y="148"/>
                  </a:cubicBezTo>
                  <a:cubicBezTo>
                    <a:pt x="92" y="148"/>
                    <a:pt x="92" y="148"/>
                    <a:pt x="92" y="148"/>
                  </a:cubicBezTo>
                  <a:cubicBezTo>
                    <a:pt x="30" y="191"/>
                    <a:pt x="30" y="191"/>
                    <a:pt x="30" y="191"/>
                  </a:cubicBezTo>
                  <a:cubicBezTo>
                    <a:pt x="43" y="184"/>
                    <a:pt x="72" y="167"/>
                    <a:pt x="85" y="159"/>
                  </a:cubicBezTo>
                  <a:cubicBezTo>
                    <a:pt x="85" y="159"/>
                    <a:pt x="85" y="159"/>
                    <a:pt x="85" y="160"/>
                  </a:cubicBezTo>
                  <a:cubicBezTo>
                    <a:pt x="85" y="160"/>
                    <a:pt x="85" y="160"/>
                    <a:pt x="85" y="160"/>
                  </a:cubicBezTo>
                  <a:cubicBezTo>
                    <a:pt x="29" y="196"/>
                    <a:pt x="29" y="196"/>
                    <a:pt x="29" y="196"/>
                  </a:cubicBezTo>
                  <a:cubicBezTo>
                    <a:pt x="104" y="153"/>
                    <a:pt x="104" y="153"/>
                    <a:pt x="104" y="153"/>
                  </a:cubicBezTo>
                  <a:cubicBezTo>
                    <a:pt x="104" y="153"/>
                    <a:pt x="104" y="153"/>
                    <a:pt x="104" y="153"/>
                  </a:cubicBezTo>
                  <a:cubicBezTo>
                    <a:pt x="106" y="152"/>
                    <a:pt x="107" y="152"/>
                    <a:pt x="107" y="152"/>
                  </a:cubicBezTo>
                  <a:cubicBezTo>
                    <a:pt x="107" y="152"/>
                    <a:pt x="107" y="152"/>
                    <a:pt x="107" y="152"/>
                  </a:cubicBezTo>
                  <a:cubicBezTo>
                    <a:pt x="108" y="152"/>
                    <a:pt x="108" y="152"/>
                    <a:pt x="69" y="183"/>
                  </a:cubicBezTo>
                  <a:cubicBezTo>
                    <a:pt x="49" y="198"/>
                    <a:pt x="25" y="217"/>
                    <a:pt x="16" y="224"/>
                  </a:cubicBezTo>
                  <a:cubicBezTo>
                    <a:pt x="27" y="217"/>
                    <a:pt x="62" y="197"/>
                    <a:pt x="84" y="185"/>
                  </a:cubicBezTo>
                  <a:cubicBezTo>
                    <a:pt x="101" y="174"/>
                    <a:pt x="106" y="172"/>
                    <a:pt x="107" y="171"/>
                  </a:cubicBezTo>
                  <a:cubicBezTo>
                    <a:pt x="107" y="171"/>
                    <a:pt x="107" y="171"/>
                    <a:pt x="107" y="171"/>
                  </a:cubicBezTo>
                  <a:cubicBezTo>
                    <a:pt x="107" y="171"/>
                    <a:pt x="107" y="171"/>
                    <a:pt x="107" y="171"/>
                  </a:cubicBezTo>
                  <a:cubicBezTo>
                    <a:pt x="108" y="171"/>
                    <a:pt x="108" y="171"/>
                    <a:pt x="108" y="171"/>
                  </a:cubicBezTo>
                  <a:cubicBezTo>
                    <a:pt x="108" y="171"/>
                    <a:pt x="108" y="171"/>
                    <a:pt x="108" y="171"/>
                  </a:cubicBezTo>
                  <a:cubicBezTo>
                    <a:pt x="108" y="171"/>
                    <a:pt x="108" y="171"/>
                    <a:pt x="108" y="171"/>
                  </a:cubicBezTo>
                  <a:cubicBezTo>
                    <a:pt x="108" y="171"/>
                    <a:pt x="108" y="171"/>
                    <a:pt x="108" y="172"/>
                  </a:cubicBezTo>
                  <a:cubicBezTo>
                    <a:pt x="108" y="172"/>
                    <a:pt x="108" y="172"/>
                    <a:pt x="108" y="172"/>
                  </a:cubicBezTo>
                  <a:cubicBezTo>
                    <a:pt x="108" y="172"/>
                    <a:pt x="108" y="172"/>
                    <a:pt x="107" y="172"/>
                  </a:cubicBezTo>
                  <a:cubicBezTo>
                    <a:pt x="106" y="173"/>
                    <a:pt x="101" y="176"/>
                    <a:pt x="83" y="187"/>
                  </a:cubicBezTo>
                  <a:cubicBezTo>
                    <a:pt x="11" y="241"/>
                    <a:pt x="11" y="241"/>
                    <a:pt x="11" y="241"/>
                  </a:cubicBezTo>
                  <a:cubicBezTo>
                    <a:pt x="23" y="234"/>
                    <a:pt x="51" y="218"/>
                    <a:pt x="73" y="205"/>
                  </a:cubicBezTo>
                  <a:cubicBezTo>
                    <a:pt x="83" y="199"/>
                    <a:pt x="92" y="194"/>
                    <a:pt x="99" y="190"/>
                  </a:cubicBezTo>
                  <a:cubicBezTo>
                    <a:pt x="105" y="186"/>
                    <a:pt x="108" y="185"/>
                    <a:pt x="109" y="184"/>
                  </a:cubicBezTo>
                  <a:cubicBezTo>
                    <a:pt x="109" y="184"/>
                    <a:pt x="109" y="184"/>
                    <a:pt x="109" y="184"/>
                  </a:cubicBezTo>
                  <a:cubicBezTo>
                    <a:pt x="109" y="184"/>
                    <a:pt x="109" y="184"/>
                    <a:pt x="109" y="184"/>
                  </a:cubicBezTo>
                  <a:cubicBezTo>
                    <a:pt x="110" y="184"/>
                    <a:pt x="110" y="184"/>
                    <a:pt x="110" y="184"/>
                  </a:cubicBezTo>
                  <a:cubicBezTo>
                    <a:pt x="110" y="184"/>
                    <a:pt x="110" y="184"/>
                    <a:pt x="110" y="185"/>
                  </a:cubicBezTo>
                  <a:cubicBezTo>
                    <a:pt x="110" y="185"/>
                    <a:pt x="110" y="185"/>
                    <a:pt x="110" y="185"/>
                  </a:cubicBezTo>
                  <a:cubicBezTo>
                    <a:pt x="110" y="185"/>
                    <a:pt x="110" y="185"/>
                    <a:pt x="110" y="185"/>
                  </a:cubicBezTo>
                  <a:cubicBezTo>
                    <a:pt x="109" y="185"/>
                    <a:pt x="108" y="186"/>
                    <a:pt x="105" y="188"/>
                  </a:cubicBezTo>
                  <a:cubicBezTo>
                    <a:pt x="10" y="255"/>
                    <a:pt x="10" y="255"/>
                    <a:pt x="10" y="255"/>
                  </a:cubicBezTo>
                  <a:cubicBezTo>
                    <a:pt x="25" y="247"/>
                    <a:pt x="61" y="225"/>
                    <a:pt x="82" y="213"/>
                  </a:cubicBezTo>
                  <a:cubicBezTo>
                    <a:pt x="98" y="204"/>
                    <a:pt x="102" y="201"/>
                    <a:pt x="104" y="201"/>
                  </a:cubicBezTo>
                  <a:cubicBezTo>
                    <a:pt x="104" y="200"/>
                    <a:pt x="104" y="200"/>
                    <a:pt x="104" y="200"/>
                  </a:cubicBezTo>
                  <a:cubicBezTo>
                    <a:pt x="104" y="200"/>
                    <a:pt x="104" y="200"/>
                    <a:pt x="104" y="200"/>
                  </a:cubicBezTo>
                  <a:cubicBezTo>
                    <a:pt x="104" y="200"/>
                    <a:pt x="104" y="200"/>
                    <a:pt x="104" y="200"/>
                  </a:cubicBezTo>
                  <a:cubicBezTo>
                    <a:pt x="105" y="200"/>
                    <a:pt x="105" y="200"/>
                    <a:pt x="105" y="201"/>
                  </a:cubicBezTo>
                  <a:cubicBezTo>
                    <a:pt x="105" y="201"/>
                    <a:pt x="105" y="201"/>
                    <a:pt x="105" y="201"/>
                  </a:cubicBezTo>
                  <a:cubicBezTo>
                    <a:pt x="36" y="245"/>
                    <a:pt x="36" y="245"/>
                    <a:pt x="36" y="245"/>
                  </a:cubicBezTo>
                  <a:cubicBezTo>
                    <a:pt x="41" y="242"/>
                    <a:pt x="49" y="238"/>
                    <a:pt x="58" y="233"/>
                  </a:cubicBezTo>
                  <a:cubicBezTo>
                    <a:pt x="95" y="211"/>
                    <a:pt x="102" y="207"/>
                    <a:pt x="104" y="207"/>
                  </a:cubicBezTo>
                  <a:cubicBezTo>
                    <a:pt x="104" y="207"/>
                    <a:pt x="104" y="207"/>
                    <a:pt x="104" y="207"/>
                  </a:cubicBezTo>
                  <a:cubicBezTo>
                    <a:pt x="104" y="207"/>
                    <a:pt x="104" y="207"/>
                    <a:pt x="104" y="207"/>
                  </a:cubicBezTo>
                  <a:cubicBezTo>
                    <a:pt x="104" y="206"/>
                    <a:pt x="104" y="206"/>
                    <a:pt x="104" y="207"/>
                  </a:cubicBezTo>
                  <a:cubicBezTo>
                    <a:pt x="104" y="207"/>
                    <a:pt x="104" y="207"/>
                    <a:pt x="104" y="207"/>
                  </a:cubicBezTo>
                  <a:cubicBezTo>
                    <a:pt x="104" y="207"/>
                    <a:pt x="104" y="207"/>
                    <a:pt x="104" y="207"/>
                  </a:cubicBezTo>
                  <a:cubicBezTo>
                    <a:pt x="104" y="207"/>
                    <a:pt x="104" y="207"/>
                    <a:pt x="100" y="210"/>
                  </a:cubicBezTo>
                  <a:cubicBezTo>
                    <a:pt x="100" y="210"/>
                    <a:pt x="100" y="210"/>
                    <a:pt x="100" y="210"/>
                  </a:cubicBezTo>
                  <a:cubicBezTo>
                    <a:pt x="100" y="210"/>
                    <a:pt x="100" y="210"/>
                    <a:pt x="100" y="210"/>
                  </a:cubicBezTo>
                  <a:cubicBezTo>
                    <a:pt x="98" y="212"/>
                    <a:pt x="89" y="217"/>
                    <a:pt x="57" y="237"/>
                  </a:cubicBezTo>
                  <a:cubicBezTo>
                    <a:pt x="46" y="244"/>
                    <a:pt x="36" y="250"/>
                    <a:pt x="28" y="256"/>
                  </a:cubicBezTo>
                  <a:cubicBezTo>
                    <a:pt x="48" y="244"/>
                    <a:pt x="84" y="223"/>
                    <a:pt x="101" y="213"/>
                  </a:cubicBezTo>
                  <a:cubicBezTo>
                    <a:pt x="101" y="213"/>
                    <a:pt x="101" y="213"/>
                    <a:pt x="102" y="213"/>
                  </a:cubicBezTo>
                  <a:cubicBezTo>
                    <a:pt x="102" y="213"/>
                    <a:pt x="102" y="213"/>
                    <a:pt x="102" y="213"/>
                  </a:cubicBezTo>
                  <a:cubicBezTo>
                    <a:pt x="102" y="213"/>
                    <a:pt x="102" y="213"/>
                    <a:pt x="102" y="213"/>
                  </a:cubicBezTo>
                  <a:cubicBezTo>
                    <a:pt x="102" y="214"/>
                    <a:pt x="102" y="214"/>
                    <a:pt x="102" y="214"/>
                  </a:cubicBezTo>
                  <a:cubicBezTo>
                    <a:pt x="101" y="214"/>
                    <a:pt x="101" y="214"/>
                    <a:pt x="101" y="214"/>
                  </a:cubicBezTo>
                  <a:cubicBezTo>
                    <a:pt x="100" y="214"/>
                    <a:pt x="99" y="215"/>
                    <a:pt x="97" y="216"/>
                  </a:cubicBezTo>
                  <a:cubicBezTo>
                    <a:pt x="97" y="217"/>
                    <a:pt x="96" y="217"/>
                    <a:pt x="95" y="218"/>
                  </a:cubicBezTo>
                  <a:cubicBezTo>
                    <a:pt x="95" y="218"/>
                    <a:pt x="95" y="218"/>
                    <a:pt x="95" y="218"/>
                  </a:cubicBezTo>
                  <a:cubicBezTo>
                    <a:pt x="95" y="218"/>
                    <a:pt x="95" y="218"/>
                    <a:pt x="95" y="218"/>
                  </a:cubicBezTo>
                  <a:cubicBezTo>
                    <a:pt x="95" y="219"/>
                    <a:pt x="95" y="219"/>
                    <a:pt x="48" y="250"/>
                  </a:cubicBezTo>
                  <a:cubicBezTo>
                    <a:pt x="36" y="258"/>
                    <a:pt x="24" y="266"/>
                    <a:pt x="15" y="272"/>
                  </a:cubicBezTo>
                  <a:cubicBezTo>
                    <a:pt x="27" y="265"/>
                    <a:pt x="45" y="255"/>
                    <a:pt x="64" y="244"/>
                  </a:cubicBezTo>
                  <a:cubicBezTo>
                    <a:pt x="79" y="235"/>
                    <a:pt x="95" y="226"/>
                    <a:pt x="107" y="219"/>
                  </a:cubicBezTo>
                  <a:cubicBezTo>
                    <a:pt x="113" y="216"/>
                    <a:pt x="117" y="213"/>
                    <a:pt x="121" y="211"/>
                  </a:cubicBezTo>
                  <a:cubicBezTo>
                    <a:pt x="124" y="209"/>
                    <a:pt x="125" y="208"/>
                    <a:pt x="126" y="208"/>
                  </a:cubicBezTo>
                  <a:cubicBezTo>
                    <a:pt x="126" y="208"/>
                    <a:pt x="126" y="208"/>
                    <a:pt x="126" y="208"/>
                  </a:cubicBezTo>
                  <a:cubicBezTo>
                    <a:pt x="126" y="208"/>
                    <a:pt x="126" y="208"/>
                    <a:pt x="126" y="208"/>
                  </a:cubicBezTo>
                  <a:cubicBezTo>
                    <a:pt x="127" y="208"/>
                    <a:pt x="127" y="208"/>
                    <a:pt x="127" y="208"/>
                  </a:cubicBezTo>
                  <a:cubicBezTo>
                    <a:pt x="127" y="208"/>
                    <a:pt x="127" y="208"/>
                    <a:pt x="127" y="209"/>
                  </a:cubicBezTo>
                  <a:cubicBezTo>
                    <a:pt x="127" y="209"/>
                    <a:pt x="127" y="209"/>
                    <a:pt x="127" y="209"/>
                  </a:cubicBezTo>
                  <a:cubicBezTo>
                    <a:pt x="127" y="209"/>
                    <a:pt x="127" y="209"/>
                    <a:pt x="126" y="209"/>
                  </a:cubicBezTo>
                  <a:cubicBezTo>
                    <a:pt x="125" y="210"/>
                    <a:pt x="122" y="212"/>
                    <a:pt x="115" y="217"/>
                  </a:cubicBezTo>
                  <a:cubicBezTo>
                    <a:pt x="107" y="221"/>
                    <a:pt x="97" y="228"/>
                    <a:pt x="86" y="235"/>
                  </a:cubicBezTo>
                  <a:cubicBezTo>
                    <a:pt x="65" y="250"/>
                    <a:pt x="37" y="267"/>
                    <a:pt x="23" y="277"/>
                  </a:cubicBezTo>
                  <a:cubicBezTo>
                    <a:pt x="52" y="260"/>
                    <a:pt x="134" y="213"/>
                    <a:pt x="135" y="212"/>
                  </a:cubicBezTo>
                  <a:cubicBezTo>
                    <a:pt x="135" y="212"/>
                    <a:pt x="136" y="212"/>
                    <a:pt x="136" y="212"/>
                  </a:cubicBezTo>
                  <a:cubicBezTo>
                    <a:pt x="136" y="212"/>
                    <a:pt x="136" y="213"/>
                    <a:pt x="136" y="213"/>
                  </a:cubicBezTo>
                  <a:cubicBezTo>
                    <a:pt x="20" y="290"/>
                    <a:pt x="20" y="290"/>
                    <a:pt x="20" y="290"/>
                  </a:cubicBezTo>
                  <a:cubicBezTo>
                    <a:pt x="29" y="284"/>
                    <a:pt x="44" y="276"/>
                    <a:pt x="59" y="267"/>
                  </a:cubicBezTo>
                  <a:cubicBezTo>
                    <a:pt x="114" y="235"/>
                    <a:pt x="127" y="227"/>
                    <a:pt x="128" y="227"/>
                  </a:cubicBezTo>
                  <a:cubicBezTo>
                    <a:pt x="128" y="227"/>
                    <a:pt x="128" y="227"/>
                    <a:pt x="128" y="227"/>
                  </a:cubicBezTo>
                  <a:cubicBezTo>
                    <a:pt x="128" y="227"/>
                    <a:pt x="129" y="227"/>
                    <a:pt x="129" y="227"/>
                  </a:cubicBezTo>
                  <a:cubicBezTo>
                    <a:pt x="129" y="228"/>
                    <a:pt x="129" y="228"/>
                    <a:pt x="115" y="238"/>
                  </a:cubicBezTo>
                  <a:cubicBezTo>
                    <a:pt x="107" y="243"/>
                    <a:pt x="97" y="251"/>
                    <a:pt x="84" y="260"/>
                  </a:cubicBezTo>
                  <a:cubicBezTo>
                    <a:pt x="69" y="271"/>
                    <a:pt x="54" y="282"/>
                    <a:pt x="46" y="288"/>
                  </a:cubicBezTo>
                  <a:cubicBezTo>
                    <a:pt x="66" y="276"/>
                    <a:pt x="125" y="242"/>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7" y="225"/>
                    <a:pt x="147" y="232"/>
                    <a:pt x="91" y="269"/>
                  </a:cubicBezTo>
                  <a:cubicBezTo>
                    <a:pt x="74" y="279"/>
                    <a:pt x="58" y="290"/>
                    <a:pt x="47" y="297"/>
                  </a:cubicBezTo>
                  <a:cubicBezTo>
                    <a:pt x="173" y="224"/>
                    <a:pt x="240" y="186"/>
                    <a:pt x="246" y="182"/>
                  </a:cubicBezTo>
                  <a:cubicBezTo>
                    <a:pt x="246" y="182"/>
                    <a:pt x="246" y="182"/>
                    <a:pt x="246" y="182"/>
                  </a:cubicBezTo>
                  <a:cubicBezTo>
                    <a:pt x="246" y="182"/>
                    <a:pt x="246" y="182"/>
                    <a:pt x="246" y="182"/>
                  </a:cubicBezTo>
                  <a:cubicBezTo>
                    <a:pt x="246" y="182"/>
                    <a:pt x="247" y="182"/>
                    <a:pt x="247" y="182"/>
                  </a:cubicBezTo>
                  <a:cubicBezTo>
                    <a:pt x="247" y="182"/>
                    <a:pt x="247" y="182"/>
                    <a:pt x="247" y="182"/>
                  </a:cubicBezTo>
                  <a:cubicBezTo>
                    <a:pt x="247" y="183"/>
                    <a:pt x="247" y="183"/>
                    <a:pt x="247" y="183"/>
                  </a:cubicBezTo>
                  <a:cubicBezTo>
                    <a:pt x="247" y="183"/>
                    <a:pt x="247" y="183"/>
                    <a:pt x="247" y="183"/>
                  </a:cubicBezTo>
                  <a:cubicBezTo>
                    <a:pt x="247" y="183"/>
                    <a:pt x="247" y="183"/>
                    <a:pt x="247" y="183"/>
                  </a:cubicBezTo>
                  <a:cubicBezTo>
                    <a:pt x="245" y="185"/>
                    <a:pt x="239" y="189"/>
                    <a:pt x="212" y="207"/>
                  </a:cubicBezTo>
                  <a:cubicBezTo>
                    <a:pt x="192" y="220"/>
                    <a:pt x="166" y="238"/>
                    <a:pt x="142" y="254"/>
                  </a:cubicBezTo>
                  <a:cubicBezTo>
                    <a:pt x="121" y="268"/>
                    <a:pt x="100" y="282"/>
                    <a:pt x="88" y="290"/>
                  </a:cubicBezTo>
                  <a:cubicBezTo>
                    <a:pt x="256" y="193"/>
                    <a:pt x="256" y="193"/>
                    <a:pt x="256" y="193"/>
                  </a:cubicBezTo>
                  <a:cubicBezTo>
                    <a:pt x="256" y="193"/>
                    <a:pt x="256" y="193"/>
                    <a:pt x="256" y="194"/>
                  </a:cubicBezTo>
                  <a:cubicBezTo>
                    <a:pt x="256" y="194"/>
                    <a:pt x="256" y="194"/>
                    <a:pt x="256" y="194"/>
                  </a:cubicBezTo>
                  <a:cubicBezTo>
                    <a:pt x="216" y="223"/>
                    <a:pt x="145" y="274"/>
                    <a:pt x="127" y="288"/>
                  </a:cubicBezTo>
                  <a:cubicBezTo>
                    <a:pt x="207" y="242"/>
                    <a:pt x="248" y="218"/>
                    <a:pt x="249" y="218"/>
                  </a:cubicBezTo>
                  <a:cubicBezTo>
                    <a:pt x="249" y="218"/>
                    <a:pt x="249" y="218"/>
                    <a:pt x="249" y="218"/>
                  </a:cubicBezTo>
                  <a:cubicBezTo>
                    <a:pt x="249" y="218"/>
                    <a:pt x="249" y="218"/>
                    <a:pt x="249" y="218"/>
                  </a:cubicBezTo>
                  <a:cubicBezTo>
                    <a:pt x="249" y="218"/>
                    <a:pt x="250" y="218"/>
                    <a:pt x="249" y="219"/>
                  </a:cubicBezTo>
                  <a:cubicBezTo>
                    <a:pt x="249" y="219"/>
                    <a:pt x="249" y="219"/>
                    <a:pt x="249" y="219"/>
                  </a:cubicBezTo>
                  <a:cubicBezTo>
                    <a:pt x="249" y="219"/>
                    <a:pt x="249" y="219"/>
                    <a:pt x="249" y="219"/>
                  </a:cubicBezTo>
                  <a:cubicBezTo>
                    <a:pt x="247" y="221"/>
                    <a:pt x="238" y="227"/>
                    <a:pt x="194" y="255"/>
                  </a:cubicBezTo>
                  <a:cubicBezTo>
                    <a:pt x="181" y="264"/>
                    <a:pt x="167" y="272"/>
                    <a:pt x="157" y="279"/>
                  </a:cubicBezTo>
                  <a:cubicBezTo>
                    <a:pt x="161" y="277"/>
                    <a:pt x="165" y="275"/>
                    <a:pt x="169" y="272"/>
                  </a:cubicBezTo>
                  <a:cubicBezTo>
                    <a:pt x="238" y="231"/>
                    <a:pt x="262" y="217"/>
                    <a:pt x="266" y="216"/>
                  </a:cubicBezTo>
                  <a:cubicBezTo>
                    <a:pt x="266" y="216"/>
                    <a:pt x="266" y="216"/>
                    <a:pt x="266" y="216"/>
                  </a:cubicBezTo>
                  <a:cubicBezTo>
                    <a:pt x="266" y="216"/>
                    <a:pt x="266" y="216"/>
                    <a:pt x="266" y="216"/>
                  </a:cubicBezTo>
                  <a:cubicBezTo>
                    <a:pt x="266" y="216"/>
                    <a:pt x="266" y="216"/>
                    <a:pt x="266" y="216"/>
                  </a:cubicBezTo>
                  <a:cubicBezTo>
                    <a:pt x="266" y="216"/>
                    <a:pt x="266" y="216"/>
                    <a:pt x="267" y="216"/>
                  </a:cubicBezTo>
                  <a:cubicBezTo>
                    <a:pt x="267" y="216"/>
                    <a:pt x="267" y="217"/>
                    <a:pt x="266" y="217"/>
                  </a:cubicBezTo>
                  <a:cubicBezTo>
                    <a:pt x="266" y="218"/>
                    <a:pt x="194" y="271"/>
                    <a:pt x="173" y="287"/>
                  </a:cubicBezTo>
                  <a:cubicBezTo>
                    <a:pt x="180" y="283"/>
                    <a:pt x="191" y="276"/>
                    <a:pt x="203" y="269"/>
                  </a:cubicBezTo>
                  <a:cubicBezTo>
                    <a:pt x="253" y="240"/>
                    <a:pt x="262" y="235"/>
                    <a:pt x="264" y="234"/>
                  </a:cubicBezTo>
                  <a:cubicBezTo>
                    <a:pt x="264" y="234"/>
                    <a:pt x="264" y="234"/>
                    <a:pt x="264" y="234"/>
                  </a:cubicBezTo>
                  <a:cubicBezTo>
                    <a:pt x="264" y="234"/>
                    <a:pt x="264" y="234"/>
                    <a:pt x="264" y="234"/>
                  </a:cubicBezTo>
                  <a:cubicBezTo>
                    <a:pt x="264" y="234"/>
                    <a:pt x="264" y="234"/>
                    <a:pt x="264" y="234"/>
                  </a:cubicBezTo>
                  <a:cubicBezTo>
                    <a:pt x="264" y="234"/>
                    <a:pt x="264" y="234"/>
                    <a:pt x="264" y="234"/>
                  </a:cubicBezTo>
                  <a:cubicBezTo>
                    <a:pt x="264" y="234"/>
                    <a:pt x="264" y="235"/>
                    <a:pt x="264" y="235"/>
                  </a:cubicBezTo>
                  <a:cubicBezTo>
                    <a:pt x="263" y="235"/>
                    <a:pt x="200" y="280"/>
                    <a:pt x="181" y="294"/>
                  </a:cubicBezTo>
                  <a:cubicBezTo>
                    <a:pt x="197" y="285"/>
                    <a:pt x="243" y="258"/>
                    <a:pt x="269" y="243"/>
                  </a:cubicBezTo>
                  <a:cubicBezTo>
                    <a:pt x="269" y="243"/>
                    <a:pt x="269" y="243"/>
                    <a:pt x="270" y="243"/>
                  </a:cubicBezTo>
                  <a:cubicBezTo>
                    <a:pt x="270" y="243"/>
                    <a:pt x="270" y="243"/>
                    <a:pt x="270" y="243"/>
                  </a:cubicBezTo>
                  <a:cubicBezTo>
                    <a:pt x="270" y="243"/>
                    <a:pt x="270" y="243"/>
                    <a:pt x="270" y="243"/>
                  </a:cubicBezTo>
                  <a:cubicBezTo>
                    <a:pt x="270" y="243"/>
                    <a:pt x="270" y="243"/>
                    <a:pt x="270" y="243"/>
                  </a:cubicBezTo>
                  <a:cubicBezTo>
                    <a:pt x="270" y="243"/>
                    <a:pt x="270" y="243"/>
                    <a:pt x="270" y="244"/>
                  </a:cubicBezTo>
                  <a:cubicBezTo>
                    <a:pt x="268" y="245"/>
                    <a:pt x="262" y="249"/>
                    <a:pt x="240" y="264"/>
                  </a:cubicBezTo>
                  <a:cubicBezTo>
                    <a:pt x="228" y="272"/>
                    <a:pt x="214" y="281"/>
                    <a:pt x="206" y="286"/>
                  </a:cubicBezTo>
                  <a:cubicBezTo>
                    <a:pt x="248" y="262"/>
                    <a:pt x="248" y="262"/>
                    <a:pt x="248" y="262"/>
                  </a:cubicBezTo>
                  <a:cubicBezTo>
                    <a:pt x="249" y="262"/>
                    <a:pt x="249" y="262"/>
                    <a:pt x="249" y="262"/>
                  </a:cubicBezTo>
                  <a:cubicBezTo>
                    <a:pt x="249" y="262"/>
                    <a:pt x="249" y="262"/>
                    <a:pt x="249" y="263"/>
                  </a:cubicBezTo>
                  <a:cubicBezTo>
                    <a:pt x="263" y="255"/>
                    <a:pt x="263" y="255"/>
                    <a:pt x="263" y="255"/>
                  </a:cubicBezTo>
                  <a:cubicBezTo>
                    <a:pt x="263" y="254"/>
                    <a:pt x="263" y="254"/>
                    <a:pt x="263" y="255"/>
                  </a:cubicBezTo>
                  <a:cubicBezTo>
                    <a:pt x="263" y="255"/>
                    <a:pt x="263" y="255"/>
                    <a:pt x="263" y="255"/>
                  </a:cubicBezTo>
                  <a:cubicBezTo>
                    <a:pt x="263" y="255"/>
                    <a:pt x="263" y="255"/>
                    <a:pt x="263" y="255"/>
                  </a:cubicBezTo>
                  <a:cubicBezTo>
                    <a:pt x="263" y="255"/>
                    <a:pt x="263" y="255"/>
                    <a:pt x="263" y="255"/>
                  </a:cubicBezTo>
                  <a:cubicBezTo>
                    <a:pt x="262" y="256"/>
                    <a:pt x="260" y="258"/>
                    <a:pt x="254" y="264"/>
                  </a:cubicBezTo>
                  <a:cubicBezTo>
                    <a:pt x="248" y="268"/>
                    <a:pt x="240" y="275"/>
                    <a:pt x="232" y="282"/>
                  </a:cubicBezTo>
                  <a:cubicBezTo>
                    <a:pt x="222" y="290"/>
                    <a:pt x="211" y="299"/>
                    <a:pt x="205" y="304"/>
                  </a:cubicBezTo>
                  <a:cubicBezTo>
                    <a:pt x="211" y="301"/>
                    <a:pt x="220" y="296"/>
                    <a:pt x="229" y="290"/>
                  </a:cubicBezTo>
                  <a:cubicBezTo>
                    <a:pt x="236" y="286"/>
                    <a:pt x="244" y="282"/>
                    <a:pt x="249" y="279"/>
                  </a:cubicBezTo>
                  <a:cubicBezTo>
                    <a:pt x="254" y="276"/>
                    <a:pt x="257" y="275"/>
                    <a:pt x="258" y="274"/>
                  </a:cubicBezTo>
                  <a:cubicBezTo>
                    <a:pt x="258" y="274"/>
                    <a:pt x="258" y="274"/>
                    <a:pt x="258" y="274"/>
                  </a:cubicBezTo>
                  <a:cubicBezTo>
                    <a:pt x="258" y="274"/>
                    <a:pt x="258" y="274"/>
                    <a:pt x="258" y="274"/>
                  </a:cubicBezTo>
                  <a:cubicBezTo>
                    <a:pt x="258" y="274"/>
                    <a:pt x="258" y="274"/>
                    <a:pt x="259" y="274"/>
                  </a:cubicBezTo>
                  <a:cubicBezTo>
                    <a:pt x="259" y="274"/>
                    <a:pt x="259" y="274"/>
                    <a:pt x="258" y="275"/>
                  </a:cubicBezTo>
                  <a:cubicBezTo>
                    <a:pt x="233" y="297"/>
                    <a:pt x="233" y="297"/>
                    <a:pt x="233" y="297"/>
                  </a:cubicBezTo>
                  <a:cubicBezTo>
                    <a:pt x="240" y="293"/>
                    <a:pt x="255" y="285"/>
                    <a:pt x="264" y="279"/>
                  </a:cubicBezTo>
                  <a:cubicBezTo>
                    <a:pt x="264" y="279"/>
                    <a:pt x="264" y="279"/>
                    <a:pt x="264" y="279"/>
                  </a:cubicBezTo>
                  <a:cubicBezTo>
                    <a:pt x="264" y="279"/>
                    <a:pt x="264" y="280"/>
                    <a:pt x="264" y="280"/>
                  </a:cubicBezTo>
                  <a:cubicBezTo>
                    <a:pt x="264" y="280"/>
                    <a:pt x="264" y="280"/>
                    <a:pt x="264" y="280"/>
                  </a:cubicBezTo>
                  <a:cubicBezTo>
                    <a:pt x="264" y="280"/>
                    <a:pt x="264" y="280"/>
                    <a:pt x="264" y="280"/>
                  </a:cubicBezTo>
                  <a:cubicBezTo>
                    <a:pt x="264" y="280"/>
                    <a:pt x="264" y="280"/>
                    <a:pt x="264" y="280"/>
                  </a:cubicBezTo>
                  <a:cubicBezTo>
                    <a:pt x="263" y="281"/>
                    <a:pt x="259" y="284"/>
                    <a:pt x="246" y="294"/>
                  </a:cubicBezTo>
                  <a:cubicBezTo>
                    <a:pt x="255" y="289"/>
                    <a:pt x="255" y="289"/>
                    <a:pt x="255" y="289"/>
                  </a:cubicBezTo>
                  <a:cubicBezTo>
                    <a:pt x="255" y="289"/>
                    <a:pt x="255" y="289"/>
                    <a:pt x="255" y="289"/>
                  </a:cubicBezTo>
                  <a:cubicBezTo>
                    <a:pt x="260" y="294"/>
                    <a:pt x="260" y="294"/>
                    <a:pt x="260" y="294"/>
                  </a:cubicBezTo>
                  <a:cubicBezTo>
                    <a:pt x="261" y="293"/>
                    <a:pt x="261" y="293"/>
                    <a:pt x="261" y="293"/>
                  </a:cubicBezTo>
                  <a:cubicBezTo>
                    <a:pt x="261" y="294"/>
                    <a:pt x="261" y="294"/>
                    <a:pt x="261" y="294"/>
                  </a:cubicBezTo>
                  <a:cubicBezTo>
                    <a:pt x="261" y="294"/>
                    <a:pt x="261" y="294"/>
                    <a:pt x="261" y="294"/>
                  </a:cubicBezTo>
                  <a:cubicBezTo>
                    <a:pt x="261" y="294"/>
                    <a:pt x="261" y="294"/>
                    <a:pt x="261" y="294"/>
                  </a:cubicBezTo>
                  <a:cubicBezTo>
                    <a:pt x="261" y="294"/>
                    <a:pt x="260" y="295"/>
                    <a:pt x="260" y="295"/>
                  </a:cubicBezTo>
                  <a:cubicBezTo>
                    <a:pt x="260" y="295"/>
                    <a:pt x="260" y="295"/>
                    <a:pt x="260" y="294"/>
                  </a:cubicBezTo>
                  <a:cubicBezTo>
                    <a:pt x="255" y="290"/>
                    <a:pt x="255" y="290"/>
                    <a:pt x="255" y="290"/>
                  </a:cubicBezTo>
                  <a:cubicBezTo>
                    <a:pt x="240" y="299"/>
                    <a:pt x="240" y="299"/>
                    <a:pt x="240" y="299"/>
                  </a:cubicBezTo>
                  <a:cubicBezTo>
                    <a:pt x="240" y="299"/>
                    <a:pt x="239" y="299"/>
                    <a:pt x="239" y="299"/>
                  </a:cubicBezTo>
                  <a:cubicBezTo>
                    <a:pt x="239" y="298"/>
                    <a:pt x="239" y="298"/>
                    <a:pt x="239" y="298"/>
                  </a:cubicBezTo>
                  <a:cubicBezTo>
                    <a:pt x="245" y="293"/>
                    <a:pt x="253" y="287"/>
                    <a:pt x="259" y="284"/>
                  </a:cubicBezTo>
                  <a:cubicBezTo>
                    <a:pt x="236" y="297"/>
                    <a:pt x="231" y="300"/>
                    <a:pt x="229" y="300"/>
                  </a:cubicBezTo>
                  <a:cubicBezTo>
                    <a:pt x="229" y="300"/>
                    <a:pt x="229" y="300"/>
                    <a:pt x="229" y="300"/>
                  </a:cubicBezTo>
                  <a:cubicBezTo>
                    <a:pt x="229" y="300"/>
                    <a:pt x="229" y="300"/>
                    <a:pt x="229" y="300"/>
                  </a:cubicBezTo>
                  <a:cubicBezTo>
                    <a:pt x="229" y="301"/>
                    <a:pt x="229" y="300"/>
                    <a:pt x="229" y="300"/>
                  </a:cubicBezTo>
                  <a:cubicBezTo>
                    <a:pt x="229" y="300"/>
                    <a:pt x="229" y="300"/>
                    <a:pt x="229" y="300"/>
                  </a:cubicBezTo>
                  <a:cubicBezTo>
                    <a:pt x="229" y="300"/>
                    <a:pt x="229" y="300"/>
                    <a:pt x="229" y="300"/>
                  </a:cubicBezTo>
                  <a:cubicBezTo>
                    <a:pt x="254" y="277"/>
                    <a:pt x="254" y="277"/>
                    <a:pt x="254" y="277"/>
                  </a:cubicBezTo>
                  <a:cubicBezTo>
                    <a:pt x="242" y="284"/>
                    <a:pt x="202" y="307"/>
                    <a:pt x="201" y="308"/>
                  </a:cubicBezTo>
                  <a:cubicBezTo>
                    <a:pt x="201" y="308"/>
                    <a:pt x="201" y="308"/>
                    <a:pt x="201" y="30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0" name="橙子演示">
              <a:extLst>
                <a:ext uri="{FF2B5EF4-FFF2-40B4-BE49-F238E27FC236}">
                  <a16:creationId xmlns:a16="http://schemas.microsoft.com/office/drawing/2014/main" id="{E23B30D3-8E61-442B-A2AD-2A7E00998573}"/>
                </a:ext>
              </a:extLst>
            </p:cNvPr>
            <p:cNvSpPr/>
            <p:nvPr/>
          </p:nvSpPr>
          <p:spPr bwMode="auto">
            <a:xfrm>
              <a:off x="2982913" y="5695950"/>
              <a:ext cx="557213" cy="534988"/>
            </a:xfrm>
            <a:custGeom>
              <a:avLst/>
              <a:gdLst>
                <a:gd name="T0" fmla="*/ 76 w 172"/>
                <a:gd name="T1" fmla="*/ 165 h 165"/>
                <a:gd name="T2" fmla="*/ 132 w 172"/>
                <a:gd name="T3" fmla="*/ 129 h 165"/>
                <a:gd name="T4" fmla="*/ 89 w 172"/>
                <a:gd name="T5" fmla="*/ 154 h 165"/>
                <a:gd name="T6" fmla="*/ 75 w 172"/>
                <a:gd name="T7" fmla="*/ 162 h 165"/>
                <a:gd name="T8" fmla="*/ 135 w 172"/>
                <a:gd name="T9" fmla="*/ 115 h 165"/>
                <a:gd name="T10" fmla="*/ 85 w 172"/>
                <a:gd name="T11" fmla="*/ 143 h 165"/>
                <a:gd name="T12" fmla="*/ 158 w 172"/>
                <a:gd name="T13" fmla="*/ 81 h 165"/>
                <a:gd name="T14" fmla="*/ 77 w 172"/>
                <a:gd name="T15" fmla="*/ 126 h 165"/>
                <a:gd name="T16" fmla="*/ 146 w 172"/>
                <a:gd name="T17" fmla="*/ 73 h 165"/>
                <a:gd name="T18" fmla="*/ 126 w 172"/>
                <a:gd name="T19" fmla="*/ 81 h 165"/>
                <a:gd name="T20" fmla="*/ 81 w 172"/>
                <a:gd name="T21" fmla="*/ 106 h 165"/>
                <a:gd name="T22" fmla="*/ 141 w 172"/>
                <a:gd name="T23" fmla="*/ 56 h 165"/>
                <a:gd name="T24" fmla="*/ 80 w 172"/>
                <a:gd name="T25" fmla="*/ 91 h 165"/>
                <a:gd name="T26" fmla="*/ 118 w 172"/>
                <a:gd name="T27" fmla="*/ 62 h 165"/>
                <a:gd name="T28" fmla="*/ 80 w 172"/>
                <a:gd name="T29" fmla="*/ 77 h 165"/>
                <a:gd name="T30" fmla="*/ 117 w 172"/>
                <a:gd name="T31" fmla="*/ 49 h 165"/>
                <a:gd name="T32" fmla="*/ 83 w 172"/>
                <a:gd name="T33" fmla="*/ 63 h 165"/>
                <a:gd name="T34" fmla="*/ 58 w 172"/>
                <a:gd name="T35" fmla="*/ 63 h 165"/>
                <a:gd name="T36" fmla="*/ 71 w 172"/>
                <a:gd name="T37" fmla="*/ 55 h 165"/>
                <a:gd name="T38" fmla="*/ 72 w 172"/>
                <a:gd name="T39" fmla="*/ 53 h 165"/>
                <a:gd name="T40" fmla="*/ 56 w 172"/>
                <a:gd name="T41" fmla="*/ 61 h 165"/>
                <a:gd name="T42" fmla="*/ 24 w 172"/>
                <a:gd name="T43" fmla="*/ 72 h 165"/>
                <a:gd name="T44" fmla="*/ 24 w 172"/>
                <a:gd name="T45" fmla="*/ 71 h 165"/>
                <a:gd name="T46" fmla="*/ 31 w 172"/>
                <a:gd name="T47" fmla="*/ 67 h 165"/>
                <a:gd name="T48" fmla="*/ 75 w 172"/>
                <a:gd name="T49" fmla="*/ 37 h 165"/>
                <a:gd name="T50" fmla="*/ 0 w 172"/>
                <a:gd name="T51" fmla="*/ 77 h 165"/>
                <a:gd name="T52" fmla="*/ 57 w 172"/>
                <a:gd name="T53" fmla="*/ 38 h 165"/>
                <a:gd name="T54" fmla="*/ 1 w 172"/>
                <a:gd name="T55" fmla="*/ 66 h 165"/>
                <a:gd name="T56" fmla="*/ 115 w 172"/>
                <a:gd name="T57" fmla="*/ 0 h 165"/>
                <a:gd name="T58" fmla="*/ 55 w 172"/>
                <a:gd name="T59" fmla="*/ 45 h 165"/>
                <a:gd name="T60" fmla="*/ 120 w 172"/>
                <a:gd name="T61" fmla="*/ 7 h 165"/>
                <a:gd name="T62" fmla="*/ 74 w 172"/>
                <a:gd name="T63" fmla="*/ 42 h 165"/>
                <a:gd name="T64" fmla="*/ 126 w 172"/>
                <a:gd name="T65" fmla="*/ 12 h 165"/>
                <a:gd name="T66" fmla="*/ 103 w 172"/>
                <a:gd name="T67" fmla="*/ 33 h 165"/>
                <a:gd name="T68" fmla="*/ 137 w 172"/>
                <a:gd name="T69" fmla="*/ 14 h 165"/>
                <a:gd name="T70" fmla="*/ 136 w 172"/>
                <a:gd name="T71" fmla="*/ 18 h 165"/>
                <a:gd name="T72" fmla="*/ 154 w 172"/>
                <a:gd name="T73" fmla="*/ 22 h 165"/>
                <a:gd name="T74" fmla="*/ 156 w 172"/>
                <a:gd name="T75" fmla="*/ 33 h 165"/>
                <a:gd name="T76" fmla="*/ 158 w 172"/>
                <a:gd name="T77" fmla="*/ 33 h 165"/>
                <a:gd name="T78" fmla="*/ 145 w 172"/>
                <a:gd name="T79" fmla="*/ 53 h 165"/>
                <a:gd name="T80" fmla="*/ 85 w 172"/>
                <a:gd name="T81" fmla="*/ 103 h 165"/>
                <a:gd name="T82" fmla="*/ 144 w 172"/>
                <a:gd name="T83" fmla="*/ 69 h 165"/>
                <a:gd name="T84" fmla="*/ 88 w 172"/>
                <a:gd name="T85" fmla="*/ 106 h 165"/>
                <a:gd name="T86" fmla="*/ 152 w 172"/>
                <a:gd name="T87" fmla="*/ 70 h 165"/>
                <a:gd name="T88" fmla="*/ 83 w 172"/>
                <a:gd name="T89" fmla="*/ 123 h 165"/>
                <a:gd name="T90" fmla="*/ 162 w 172"/>
                <a:gd name="T91" fmla="*/ 78 h 165"/>
                <a:gd name="T92" fmla="*/ 135 w 172"/>
                <a:gd name="T93" fmla="*/ 115 h 165"/>
                <a:gd name="T94" fmla="*/ 172 w 172"/>
                <a:gd name="T95" fmla="*/ 93 h 165"/>
                <a:gd name="T96" fmla="*/ 166 w 172"/>
                <a:gd name="T97" fmla="*/ 108 h 165"/>
                <a:gd name="T98" fmla="*/ 167 w 172"/>
                <a:gd name="T99" fmla="*/ 109 h 165"/>
                <a:gd name="T100" fmla="*/ 144 w 172"/>
                <a:gd name="T101" fmla="*/ 123 h 165"/>
                <a:gd name="T102" fmla="*/ 171 w 172"/>
                <a:gd name="T103" fmla="*/ 11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5">
                  <a:moveTo>
                    <a:pt x="76" y="165"/>
                  </a:moveTo>
                  <a:cubicBezTo>
                    <a:pt x="76" y="165"/>
                    <a:pt x="76" y="165"/>
                    <a:pt x="76" y="165"/>
                  </a:cubicBezTo>
                  <a:cubicBezTo>
                    <a:pt x="76" y="165"/>
                    <a:pt x="76" y="165"/>
                    <a:pt x="76" y="165"/>
                  </a:cubicBezTo>
                  <a:cubicBezTo>
                    <a:pt x="75" y="165"/>
                    <a:pt x="75" y="165"/>
                    <a:pt x="76" y="165"/>
                  </a:cubicBezTo>
                  <a:cubicBezTo>
                    <a:pt x="76" y="164"/>
                    <a:pt x="76" y="164"/>
                    <a:pt x="76" y="164"/>
                  </a:cubicBezTo>
                  <a:cubicBezTo>
                    <a:pt x="76" y="164"/>
                    <a:pt x="76" y="164"/>
                    <a:pt x="76" y="164"/>
                  </a:cubicBezTo>
                  <a:cubicBezTo>
                    <a:pt x="78" y="163"/>
                    <a:pt x="87" y="157"/>
                    <a:pt x="129" y="131"/>
                  </a:cubicBezTo>
                  <a:cubicBezTo>
                    <a:pt x="130" y="130"/>
                    <a:pt x="131" y="130"/>
                    <a:pt x="132" y="129"/>
                  </a:cubicBezTo>
                  <a:cubicBezTo>
                    <a:pt x="131" y="130"/>
                    <a:pt x="129" y="131"/>
                    <a:pt x="128" y="131"/>
                  </a:cubicBezTo>
                  <a:cubicBezTo>
                    <a:pt x="109" y="143"/>
                    <a:pt x="90" y="154"/>
                    <a:pt x="90" y="154"/>
                  </a:cubicBezTo>
                  <a:cubicBezTo>
                    <a:pt x="89" y="154"/>
                    <a:pt x="89" y="154"/>
                    <a:pt x="89" y="154"/>
                  </a:cubicBezTo>
                  <a:cubicBezTo>
                    <a:pt x="89" y="154"/>
                    <a:pt x="89" y="154"/>
                    <a:pt x="89" y="154"/>
                  </a:cubicBezTo>
                  <a:cubicBezTo>
                    <a:pt x="79" y="159"/>
                    <a:pt x="76" y="161"/>
                    <a:pt x="75" y="161"/>
                  </a:cubicBezTo>
                  <a:cubicBezTo>
                    <a:pt x="75" y="162"/>
                    <a:pt x="75" y="162"/>
                    <a:pt x="75" y="162"/>
                  </a:cubicBezTo>
                  <a:cubicBezTo>
                    <a:pt x="75" y="162"/>
                    <a:pt x="75" y="162"/>
                    <a:pt x="75" y="162"/>
                  </a:cubicBezTo>
                  <a:cubicBezTo>
                    <a:pt x="75" y="162"/>
                    <a:pt x="75" y="162"/>
                    <a:pt x="75" y="162"/>
                  </a:cubicBezTo>
                  <a:cubicBezTo>
                    <a:pt x="74" y="162"/>
                    <a:pt x="74" y="162"/>
                    <a:pt x="74" y="161"/>
                  </a:cubicBezTo>
                  <a:cubicBezTo>
                    <a:pt x="74" y="161"/>
                    <a:pt x="74" y="161"/>
                    <a:pt x="74" y="161"/>
                  </a:cubicBezTo>
                  <a:cubicBezTo>
                    <a:pt x="163" y="99"/>
                    <a:pt x="163" y="99"/>
                    <a:pt x="163" y="99"/>
                  </a:cubicBezTo>
                  <a:cubicBezTo>
                    <a:pt x="156" y="103"/>
                    <a:pt x="146" y="109"/>
                    <a:pt x="135" y="115"/>
                  </a:cubicBezTo>
                  <a:cubicBezTo>
                    <a:pt x="88" y="143"/>
                    <a:pt x="85" y="144"/>
                    <a:pt x="85" y="144"/>
                  </a:cubicBezTo>
                  <a:cubicBezTo>
                    <a:pt x="85" y="144"/>
                    <a:pt x="85" y="144"/>
                    <a:pt x="85" y="144"/>
                  </a:cubicBezTo>
                  <a:cubicBezTo>
                    <a:pt x="84" y="144"/>
                    <a:pt x="84" y="144"/>
                    <a:pt x="85" y="143"/>
                  </a:cubicBezTo>
                  <a:cubicBezTo>
                    <a:pt x="85" y="143"/>
                    <a:pt x="85" y="143"/>
                    <a:pt x="85" y="143"/>
                  </a:cubicBezTo>
                  <a:cubicBezTo>
                    <a:pt x="85" y="143"/>
                    <a:pt x="85" y="143"/>
                    <a:pt x="85" y="143"/>
                  </a:cubicBezTo>
                  <a:cubicBezTo>
                    <a:pt x="86" y="143"/>
                    <a:pt x="88" y="140"/>
                    <a:pt x="97" y="133"/>
                  </a:cubicBezTo>
                  <a:cubicBezTo>
                    <a:pt x="104" y="127"/>
                    <a:pt x="114" y="119"/>
                    <a:pt x="123" y="111"/>
                  </a:cubicBezTo>
                  <a:cubicBezTo>
                    <a:pt x="137" y="98"/>
                    <a:pt x="152" y="86"/>
                    <a:pt x="158" y="81"/>
                  </a:cubicBezTo>
                  <a:cubicBezTo>
                    <a:pt x="145" y="88"/>
                    <a:pt x="102" y="113"/>
                    <a:pt x="78" y="127"/>
                  </a:cubicBezTo>
                  <a:cubicBezTo>
                    <a:pt x="78" y="127"/>
                    <a:pt x="78" y="127"/>
                    <a:pt x="78" y="127"/>
                  </a:cubicBezTo>
                  <a:cubicBezTo>
                    <a:pt x="77" y="127"/>
                    <a:pt x="77" y="127"/>
                    <a:pt x="77" y="127"/>
                  </a:cubicBezTo>
                  <a:cubicBezTo>
                    <a:pt x="77" y="127"/>
                    <a:pt x="77" y="127"/>
                    <a:pt x="77" y="126"/>
                  </a:cubicBezTo>
                  <a:cubicBezTo>
                    <a:pt x="77" y="126"/>
                    <a:pt x="77" y="126"/>
                    <a:pt x="77" y="126"/>
                  </a:cubicBezTo>
                  <a:cubicBezTo>
                    <a:pt x="77" y="126"/>
                    <a:pt x="78" y="126"/>
                    <a:pt x="78" y="126"/>
                  </a:cubicBezTo>
                  <a:cubicBezTo>
                    <a:pt x="79" y="125"/>
                    <a:pt x="87" y="119"/>
                    <a:pt x="118" y="95"/>
                  </a:cubicBezTo>
                  <a:cubicBezTo>
                    <a:pt x="129" y="87"/>
                    <a:pt x="140" y="78"/>
                    <a:pt x="146" y="73"/>
                  </a:cubicBezTo>
                  <a:cubicBezTo>
                    <a:pt x="70" y="117"/>
                    <a:pt x="70" y="117"/>
                    <a:pt x="70" y="117"/>
                  </a:cubicBezTo>
                  <a:cubicBezTo>
                    <a:pt x="70" y="118"/>
                    <a:pt x="69" y="118"/>
                    <a:pt x="69" y="117"/>
                  </a:cubicBezTo>
                  <a:cubicBezTo>
                    <a:pt x="69" y="117"/>
                    <a:pt x="69" y="117"/>
                    <a:pt x="69" y="117"/>
                  </a:cubicBezTo>
                  <a:cubicBezTo>
                    <a:pt x="126" y="81"/>
                    <a:pt x="126" y="81"/>
                    <a:pt x="126" y="81"/>
                  </a:cubicBezTo>
                  <a:cubicBezTo>
                    <a:pt x="112" y="89"/>
                    <a:pt x="94" y="99"/>
                    <a:pt x="82" y="106"/>
                  </a:cubicBezTo>
                  <a:cubicBezTo>
                    <a:pt x="81" y="106"/>
                    <a:pt x="81" y="106"/>
                    <a:pt x="81" y="106"/>
                  </a:cubicBezTo>
                  <a:cubicBezTo>
                    <a:pt x="81" y="106"/>
                    <a:pt x="81" y="106"/>
                    <a:pt x="81" y="106"/>
                  </a:cubicBezTo>
                  <a:cubicBezTo>
                    <a:pt x="81" y="106"/>
                    <a:pt x="81" y="106"/>
                    <a:pt x="81" y="106"/>
                  </a:cubicBezTo>
                  <a:cubicBezTo>
                    <a:pt x="81" y="106"/>
                    <a:pt x="81" y="106"/>
                    <a:pt x="81" y="106"/>
                  </a:cubicBezTo>
                  <a:cubicBezTo>
                    <a:pt x="81" y="106"/>
                    <a:pt x="81" y="106"/>
                    <a:pt x="81" y="105"/>
                  </a:cubicBezTo>
                  <a:cubicBezTo>
                    <a:pt x="83" y="104"/>
                    <a:pt x="92" y="96"/>
                    <a:pt x="137" y="60"/>
                  </a:cubicBezTo>
                  <a:cubicBezTo>
                    <a:pt x="139" y="58"/>
                    <a:pt x="140" y="57"/>
                    <a:pt x="141" y="56"/>
                  </a:cubicBezTo>
                  <a:cubicBezTo>
                    <a:pt x="132" y="61"/>
                    <a:pt x="108" y="76"/>
                    <a:pt x="93" y="84"/>
                  </a:cubicBezTo>
                  <a:cubicBezTo>
                    <a:pt x="80" y="92"/>
                    <a:pt x="80" y="92"/>
                    <a:pt x="80" y="92"/>
                  </a:cubicBezTo>
                  <a:cubicBezTo>
                    <a:pt x="79" y="92"/>
                    <a:pt x="79" y="92"/>
                    <a:pt x="79" y="92"/>
                  </a:cubicBezTo>
                  <a:cubicBezTo>
                    <a:pt x="79" y="91"/>
                    <a:pt x="79" y="91"/>
                    <a:pt x="80" y="91"/>
                  </a:cubicBezTo>
                  <a:cubicBezTo>
                    <a:pt x="80" y="91"/>
                    <a:pt x="80" y="91"/>
                    <a:pt x="80" y="91"/>
                  </a:cubicBezTo>
                  <a:cubicBezTo>
                    <a:pt x="80" y="91"/>
                    <a:pt x="80" y="91"/>
                    <a:pt x="80" y="91"/>
                  </a:cubicBezTo>
                  <a:cubicBezTo>
                    <a:pt x="80" y="90"/>
                    <a:pt x="83" y="88"/>
                    <a:pt x="91" y="82"/>
                  </a:cubicBezTo>
                  <a:cubicBezTo>
                    <a:pt x="99" y="76"/>
                    <a:pt x="108" y="69"/>
                    <a:pt x="118" y="62"/>
                  </a:cubicBezTo>
                  <a:cubicBezTo>
                    <a:pt x="131" y="52"/>
                    <a:pt x="143" y="43"/>
                    <a:pt x="151" y="37"/>
                  </a:cubicBezTo>
                  <a:cubicBezTo>
                    <a:pt x="132" y="48"/>
                    <a:pt x="81" y="77"/>
                    <a:pt x="81" y="78"/>
                  </a:cubicBezTo>
                  <a:cubicBezTo>
                    <a:pt x="80" y="78"/>
                    <a:pt x="80" y="78"/>
                    <a:pt x="80" y="77"/>
                  </a:cubicBezTo>
                  <a:cubicBezTo>
                    <a:pt x="80" y="77"/>
                    <a:pt x="80" y="77"/>
                    <a:pt x="80" y="77"/>
                  </a:cubicBezTo>
                  <a:cubicBezTo>
                    <a:pt x="80" y="77"/>
                    <a:pt x="80" y="77"/>
                    <a:pt x="80" y="77"/>
                  </a:cubicBezTo>
                  <a:cubicBezTo>
                    <a:pt x="80" y="77"/>
                    <a:pt x="80" y="77"/>
                    <a:pt x="80" y="77"/>
                  </a:cubicBezTo>
                  <a:cubicBezTo>
                    <a:pt x="81" y="76"/>
                    <a:pt x="84" y="74"/>
                    <a:pt x="92" y="68"/>
                  </a:cubicBezTo>
                  <a:cubicBezTo>
                    <a:pt x="99" y="63"/>
                    <a:pt x="108" y="56"/>
                    <a:pt x="117" y="49"/>
                  </a:cubicBezTo>
                  <a:cubicBezTo>
                    <a:pt x="129" y="40"/>
                    <a:pt x="141" y="32"/>
                    <a:pt x="148" y="27"/>
                  </a:cubicBezTo>
                  <a:cubicBezTo>
                    <a:pt x="84" y="64"/>
                    <a:pt x="84" y="64"/>
                    <a:pt x="84" y="64"/>
                  </a:cubicBezTo>
                  <a:cubicBezTo>
                    <a:pt x="83" y="64"/>
                    <a:pt x="83" y="64"/>
                    <a:pt x="83" y="63"/>
                  </a:cubicBezTo>
                  <a:cubicBezTo>
                    <a:pt x="83" y="63"/>
                    <a:pt x="83" y="63"/>
                    <a:pt x="83" y="63"/>
                  </a:cubicBezTo>
                  <a:cubicBezTo>
                    <a:pt x="95" y="53"/>
                    <a:pt x="125" y="28"/>
                    <a:pt x="134" y="20"/>
                  </a:cubicBezTo>
                  <a:cubicBezTo>
                    <a:pt x="122" y="27"/>
                    <a:pt x="82" y="50"/>
                    <a:pt x="59" y="64"/>
                  </a:cubicBezTo>
                  <a:cubicBezTo>
                    <a:pt x="59" y="64"/>
                    <a:pt x="58" y="64"/>
                    <a:pt x="58" y="64"/>
                  </a:cubicBezTo>
                  <a:cubicBezTo>
                    <a:pt x="58" y="63"/>
                    <a:pt x="58" y="63"/>
                    <a:pt x="58" y="63"/>
                  </a:cubicBezTo>
                  <a:cubicBezTo>
                    <a:pt x="58" y="63"/>
                    <a:pt x="58" y="63"/>
                    <a:pt x="58" y="63"/>
                  </a:cubicBezTo>
                  <a:cubicBezTo>
                    <a:pt x="59" y="63"/>
                    <a:pt x="59" y="63"/>
                    <a:pt x="59" y="63"/>
                  </a:cubicBezTo>
                  <a:cubicBezTo>
                    <a:pt x="59" y="62"/>
                    <a:pt x="60" y="62"/>
                    <a:pt x="62" y="61"/>
                  </a:cubicBezTo>
                  <a:cubicBezTo>
                    <a:pt x="64" y="59"/>
                    <a:pt x="67" y="58"/>
                    <a:pt x="71" y="55"/>
                  </a:cubicBezTo>
                  <a:cubicBezTo>
                    <a:pt x="78" y="51"/>
                    <a:pt x="88" y="45"/>
                    <a:pt x="98" y="38"/>
                  </a:cubicBezTo>
                  <a:cubicBezTo>
                    <a:pt x="103" y="35"/>
                    <a:pt x="108" y="32"/>
                    <a:pt x="113" y="29"/>
                  </a:cubicBezTo>
                  <a:cubicBezTo>
                    <a:pt x="110" y="31"/>
                    <a:pt x="107" y="33"/>
                    <a:pt x="104" y="34"/>
                  </a:cubicBezTo>
                  <a:cubicBezTo>
                    <a:pt x="93" y="41"/>
                    <a:pt x="81" y="48"/>
                    <a:pt x="72" y="53"/>
                  </a:cubicBezTo>
                  <a:cubicBezTo>
                    <a:pt x="62" y="59"/>
                    <a:pt x="59" y="61"/>
                    <a:pt x="57" y="61"/>
                  </a:cubicBezTo>
                  <a:cubicBezTo>
                    <a:pt x="57" y="61"/>
                    <a:pt x="57" y="61"/>
                    <a:pt x="57" y="61"/>
                  </a:cubicBezTo>
                  <a:cubicBezTo>
                    <a:pt x="57" y="61"/>
                    <a:pt x="57" y="61"/>
                    <a:pt x="57" y="61"/>
                  </a:cubicBezTo>
                  <a:cubicBezTo>
                    <a:pt x="57" y="61"/>
                    <a:pt x="56" y="61"/>
                    <a:pt x="56" y="61"/>
                  </a:cubicBezTo>
                  <a:cubicBezTo>
                    <a:pt x="56" y="61"/>
                    <a:pt x="56" y="61"/>
                    <a:pt x="57" y="61"/>
                  </a:cubicBezTo>
                  <a:cubicBezTo>
                    <a:pt x="120" y="17"/>
                    <a:pt x="120" y="17"/>
                    <a:pt x="120" y="17"/>
                  </a:cubicBezTo>
                  <a:cubicBezTo>
                    <a:pt x="59" y="52"/>
                    <a:pt x="59" y="52"/>
                    <a:pt x="59" y="52"/>
                  </a:cubicBezTo>
                  <a:cubicBezTo>
                    <a:pt x="46" y="59"/>
                    <a:pt x="34" y="66"/>
                    <a:pt x="24" y="72"/>
                  </a:cubicBezTo>
                  <a:cubicBezTo>
                    <a:pt x="24" y="72"/>
                    <a:pt x="24" y="72"/>
                    <a:pt x="24" y="72"/>
                  </a:cubicBezTo>
                  <a:cubicBezTo>
                    <a:pt x="24" y="72"/>
                    <a:pt x="24" y="72"/>
                    <a:pt x="24" y="72"/>
                  </a:cubicBezTo>
                  <a:cubicBezTo>
                    <a:pt x="24" y="72"/>
                    <a:pt x="24" y="72"/>
                    <a:pt x="24" y="72"/>
                  </a:cubicBezTo>
                  <a:cubicBezTo>
                    <a:pt x="24" y="72"/>
                    <a:pt x="24" y="71"/>
                    <a:pt x="24" y="71"/>
                  </a:cubicBezTo>
                  <a:cubicBezTo>
                    <a:pt x="24" y="71"/>
                    <a:pt x="24" y="71"/>
                    <a:pt x="24" y="71"/>
                  </a:cubicBezTo>
                  <a:cubicBezTo>
                    <a:pt x="24" y="71"/>
                    <a:pt x="24" y="71"/>
                    <a:pt x="25" y="71"/>
                  </a:cubicBezTo>
                  <a:cubicBezTo>
                    <a:pt x="26" y="70"/>
                    <a:pt x="28" y="69"/>
                    <a:pt x="31" y="67"/>
                  </a:cubicBezTo>
                  <a:cubicBezTo>
                    <a:pt x="31" y="67"/>
                    <a:pt x="31" y="67"/>
                    <a:pt x="31" y="67"/>
                  </a:cubicBezTo>
                  <a:cubicBezTo>
                    <a:pt x="31" y="67"/>
                    <a:pt x="31" y="67"/>
                    <a:pt x="31" y="67"/>
                  </a:cubicBezTo>
                  <a:cubicBezTo>
                    <a:pt x="31" y="67"/>
                    <a:pt x="31" y="67"/>
                    <a:pt x="31" y="67"/>
                  </a:cubicBezTo>
                  <a:cubicBezTo>
                    <a:pt x="33" y="66"/>
                    <a:pt x="36" y="63"/>
                    <a:pt x="45" y="58"/>
                  </a:cubicBezTo>
                  <a:cubicBezTo>
                    <a:pt x="53" y="52"/>
                    <a:pt x="64" y="44"/>
                    <a:pt x="75" y="37"/>
                  </a:cubicBezTo>
                  <a:cubicBezTo>
                    <a:pt x="88" y="28"/>
                    <a:pt x="101" y="20"/>
                    <a:pt x="109" y="14"/>
                  </a:cubicBezTo>
                  <a:cubicBezTo>
                    <a:pt x="97" y="21"/>
                    <a:pt x="75" y="34"/>
                    <a:pt x="55" y="45"/>
                  </a:cubicBezTo>
                  <a:cubicBezTo>
                    <a:pt x="1" y="77"/>
                    <a:pt x="1" y="77"/>
                    <a:pt x="0" y="77"/>
                  </a:cubicBezTo>
                  <a:cubicBezTo>
                    <a:pt x="0" y="77"/>
                    <a:pt x="0" y="77"/>
                    <a:pt x="0" y="77"/>
                  </a:cubicBezTo>
                  <a:cubicBezTo>
                    <a:pt x="0" y="77"/>
                    <a:pt x="0" y="77"/>
                    <a:pt x="0" y="76"/>
                  </a:cubicBezTo>
                  <a:cubicBezTo>
                    <a:pt x="0" y="76"/>
                    <a:pt x="0" y="76"/>
                    <a:pt x="0" y="76"/>
                  </a:cubicBezTo>
                  <a:cubicBezTo>
                    <a:pt x="0" y="76"/>
                    <a:pt x="0" y="76"/>
                    <a:pt x="0" y="76"/>
                  </a:cubicBezTo>
                  <a:cubicBezTo>
                    <a:pt x="2" y="74"/>
                    <a:pt x="12" y="68"/>
                    <a:pt x="57" y="38"/>
                  </a:cubicBezTo>
                  <a:cubicBezTo>
                    <a:pt x="76" y="25"/>
                    <a:pt x="95" y="13"/>
                    <a:pt x="106" y="6"/>
                  </a:cubicBezTo>
                  <a:cubicBezTo>
                    <a:pt x="85" y="17"/>
                    <a:pt x="32" y="48"/>
                    <a:pt x="1" y="67"/>
                  </a:cubicBezTo>
                  <a:cubicBezTo>
                    <a:pt x="1" y="67"/>
                    <a:pt x="1" y="67"/>
                    <a:pt x="0" y="66"/>
                  </a:cubicBezTo>
                  <a:cubicBezTo>
                    <a:pt x="0" y="66"/>
                    <a:pt x="0" y="66"/>
                    <a:pt x="1" y="66"/>
                  </a:cubicBezTo>
                  <a:cubicBezTo>
                    <a:pt x="41" y="42"/>
                    <a:pt x="108" y="3"/>
                    <a:pt x="114" y="0"/>
                  </a:cubicBezTo>
                  <a:cubicBezTo>
                    <a:pt x="114" y="0"/>
                    <a:pt x="114" y="0"/>
                    <a:pt x="114" y="0"/>
                  </a:cubicBezTo>
                  <a:cubicBezTo>
                    <a:pt x="115" y="0"/>
                    <a:pt x="115" y="0"/>
                    <a:pt x="115" y="0"/>
                  </a:cubicBezTo>
                  <a:cubicBezTo>
                    <a:pt x="115" y="0"/>
                    <a:pt x="115" y="0"/>
                    <a:pt x="115" y="0"/>
                  </a:cubicBezTo>
                  <a:cubicBezTo>
                    <a:pt x="115" y="0"/>
                    <a:pt x="115" y="0"/>
                    <a:pt x="115" y="0"/>
                  </a:cubicBezTo>
                  <a:cubicBezTo>
                    <a:pt x="115" y="0"/>
                    <a:pt x="115" y="1"/>
                    <a:pt x="115" y="1"/>
                  </a:cubicBezTo>
                  <a:cubicBezTo>
                    <a:pt x="82" y="22"/>
                    <a:pt x="25" y="60"/>
                    <a:pt x="7" y="72"/>
                  </a:cubicBezTo>
                  <a:cubicBezTo>
                    <a:pt x="17" y="67"/>
                    <a:pt x="36" y="55"/>
                    <a:pt x="55" y="45"/>
                  </a:cubicBezTo>
                  <a:cubicBezTo>
                    <a:pt x="108" y="14"/>
                    <a:pt x="117" y="8"/>
                    <a:pt x="119" y="7"/>
                  </a:cubicBezTo>
                  <a:cubicBezTo>
                    <a:pt x="119" y="7"/>
                    <a:pt x="119" y="7"/>
                    <a:pt x="119" y="7"/>
                  </a:cubicBezTo>
                  <a:cubicBezTo>
                    <a:pt x="119" y="7"/>
                    <a:pt x="119" y="7"/>
                    <a:pt x="119" y="7"/>
                  </a:cubicBezTo>
                  <a:cubicBezTo>
                    <a:pt x="120" y="7"/>
                    <a:pt x="120" y="7"/>
                    <a:pt x="120" y="7"/>
                  </a:cubicBezTo>
                  <a:cubicBezTo>
                    <a:pt x="120" y="7"/>
                    <a:pt x="120" y="7"/>
                    <a:pt x="120" y="8"/>
                  </a:cubicBezTo>
                  <a:cubicBezTo>
                    <a:pt x="120" y="8"/>
                    <a:pt x="120" y="8"/>
                    <a:pt x="120" y="8"/>
                  </a:cubicBezTo>
                  <a:cubicBezTo>
                    <a:pt x="97" y="23"/>
                    <a:pt x="60" y="48"/>
                    <a:pt x="42" y="61"/>
                  </a:cubicBezTo>
                  <a:cubicBezTo>
                    <a:pt x="50" y="56"/>
                    <a:pt x="60" y="50"/>
                    <a:pt x="74" y="42"/>
                  </a:cubicBezTo>
                  <a:cubicBezTo>
                    <a:pt x="92" y="32"/>
                    <a:pt x="109" y="22"/>
                    <a:pt x="118" y="16"/>
                  </a:cubicBezTo>
                  <a:cubicBezTo>
                    <a:pt x="121" y="15"/>
                    <a:pt x="123" y="13"/>
                    <a:pt x="126" y="12"/>
                  </a:cubicBezTo>
                  <a:cubicBezTo>
                    <a:pt x="126" y="12"/>
                    <a:pt x="126" y="12"/>
                    <a:pt x="126" y="12"/>
                  </a:cubicBezTo>
                  <a:cubicBezTo>
                    <a:pt x="126" y="12"/>
                    <a:pt x="126" y="12"/>
                    <a:pt x="126" y="12"/>
                  </a:cubicBezTo>
                  <a:cubicBezTo>
                    <a:pt x="127" y="12"/>
                    <a:pt x="127" y="13"/>
                    <a:pt x="127" y="13"/>
                  </a:cubicBezTo>
                  <a:cubicBezTo>
                    <a:pt x="127" y="13"/>
                    <a:pt x="127" y="13"/>
                    <a:pt x="126" y="13"/>
                  </a:cubicBezTo>
                  <a:cubicBezTo>
                    <a:pt x="65" y="56"/>
                    <a:pt x="65" y="56"/>
                    <a:pt x="65" y="56"/>
                  </a:cubicBezTo>
                  <a:cubicBezTo>
                    <a:pt x="74" y="50"/>
                    <a:pt x="90" y="41"/>
                    <a:pt x="103" y="33"/>
                  </a:cubicBezTo>
                  <a:cubicBezTo>
                    <a:pt x="129" y="18"/>
                    <a:pt x="135" y="15"/>
                    <a:pt x="137" y="14"/>
                  </a:cubicBezTo>
                  <a:cubicBezTo>
                    <a:pt x="137" y="14"/>
                    <a:pt x="137" y="14"/>
                    <a:pt x="137" y="14"/>
                  </a:cubicBezTo>
                  <a:cubicBezTo>
                    <a:pt x="137" y="14"/>
                    <a:pt x="137" y="14"/>
                    <a:pt x="137" y="14"/>
                  </a:cubicBezTo>
                  <a:cubicBezTo>
                    <a:pt x="137" y="14"/>
                    <a:pt x="137" y="14"/>
                    <a:pt x="137" y="14"/>
                  </a:cubicBezTo>
                  <a:cubicBezTo>
                    <a:pt x="138" y="14"/>
                    <a:pt x="138" y="14"/>
                    <a:pt x="138" y="14"/>
                  </a:cubicBezTo>
                  <a:cubicBezTo>
                    <a:pt x="138" y="15"/>
                    <a:pt x="138" y="15"/>
                    <a:pt x="138" y="15"/>
                  </a:cubicBezTo>
                  <a:cubicBezTo>
                    <a:pt x="137" y="15"/>
                    <a:pt x="108" y="33"/>
                    <a:pt x="85" y="47"/>
                  </a:cubicBezTo>
                  <a:cubicBezTo>
                    <a:pt x="136" y="18"/>
                    <a:pt x="136" y="18"/>
                    <a:pt x="136" y="18"/>
                  </a:cubicBezTo>
                  <a:cubicBezTo>
                    <a:pt x="137" y="18"/>
                    <a:pt x="137" y="18"/>
                    <a:pt x="137" y="18"/>
                  </a:cubicBezTo>
                  <a:cubicBezTo>
                    <a:pt x="137" y="19"/>
                    <a:pt x="137" y="19"/>
                    <a:pt x="110" y="41"/>
                  </a:cubicBezTo>
                  <a:cubicBezTo>
                    <a:pt x="102" y="49"/>
                    <a:pt x="93" y="56"/>
                    <a:pt x="88" y="60"/>
                  </a:cubicBezTo>
                  <a:cubicBezTo>
                    <a:pt x="154" y="22"/>
                    <a:pt x="154" y="22"/>
                    <a:pt x="154" y="22"/>
                  </a:cubicBezTo>
                  <a:cubicBezTo>
                    <a:pt x="154" y="22"/>
                    <a:pt x="155" y="22"/>
                    <a:pt x="155" y="22"/>
                  </a:cubicBezTo>
                  <a:cubicBezTo>
                    <a:pt x="155" y="22"/>
                    <a:pt x="155" y="22"/>
                    <a:pt x="155" y="22"/>
                  </a:cubicBezTo>
                  <a:cubicBezTo>
                    <a:pt x="135" y="37"/>
                    <a:pt x="100" y="63"/>
                    <a:pt x="86" y="73"/>
                  </a:cubicBezTo>
                  <a:cubicBezTo>
                    <a:pt x="142" y="41"/>
                    <a:pt x="154" y="34"/>
                    <a:pt x="156" y="33"/>
                  </a:cubicBezTo>
                  <a:cubicBezTo>
                    <a:pt x="157" y="33"/>
                    <a:pt x="157" y="33"/>
                    <a:pt x="157" y="33"/>
                  </a:cubicBezTo>
                  <a:cubicBezTo>
                    <a:pt x="157" y="33"/>
                    <a:pt x="157" y="33"/>
                    <a:pt x="157" y="33"/>
                  </a:cubicBezTo>
                  <a:cubicBezTo>
                    <a:pt x="157" y="32"/>
                    <a:pt x="157" y="32"/>
                    <a:pt x="157" y="32"/>
                  </a:cubicBezTo>
                  <a:cubicBezTo>
                    <a:pt x="157" y="33"/>
                    <a:pt x="158" y="33"/>
                    <a:pt x="158" y="33"/>
                  </a:cubicBezTo>
                  <a:cubicBezTo>
                    <a:pt x="158" y="33"/>
                    <a:pt x="158" y="33"/>
                    <a:pt x="157" y="33"/>
                  </a:cubicBezTo>
                  <a:cubicBezTo>
                    <a:pt x="136" y="49"/>
                    <a:pt x="99" y="77"/>
                    <a:pt x="85" y="88"/>
                  </a:cubicBezTo>
                  <a:cubicBezTo>
                    <a:pt x="87" y="86"/>
                    <a:pt x="90" y="85"/>
                    <a:pt x="93" y="83"/>
                  </a:cubicBezTo>
                  <a:cubicBezTo>
                    <a:pt x="136" y="58"/>
                    <a:pt x="144" y="53"/>
                    <a:pt x="145" y="53"/>
                  </a:cubicBezTo>
                  <a:cubicBezTo>
                    <a:pt x="145" y="53"/>
                    <a:pt x="145" y="53"/>
                    <a:pt x="145" y="53"/>
                  </a:cubicBezTo>
                  <a:cubicBezTo>
                    <a:pt x="145" y="53"/>
                    <a:pt x="145" y="53"/>
                    <a:pt x="145" y="53"/>
                  </a:cubicBezTo>
                  <a:cubicBezTo>
                    <a:pt x="146" y="54"/>
                    <a:pt x="146" y="54"/>
                    <a:pt x="138" y="60"/>
                  </a:cubicBezTo>
                  <a:cubicBezTo>
                    <a:pt x="125" y="70"/>
                    <a:pt x="95" y="95"/>
                    <a:pt x="85" y="103"/>
                  </a:cubicBezTo>
                  <a:cubicBezTo>
                    <a:pt x="91" y="100"/>
                    <a:pt x="101" y="94"/>
                    <a:pt x="112" y="87"/>
                  </a:cubicBezTo>
                  <a:cubicBezTo>
                    <a:pt x="120" y="83"/>
                    <a:pt x="128" y="78"/>
                    <a:pt x="134" y="75"/>
                  </a:cubicBezTo>
                  <a:cubicBezTo>
                    <a:pt x="139" y="72"/>
                    <a:pt x="142" y="71"/>
                    <a:pt x="143" y="70"/>
                  </a:cubicBezTo>
                  <a:cubicBezTo>
                    <a:pt x="144" y="69"/>
                    <a:pt x="144" y="69"/>
                    <a:pt x="144" y="69"/>
                  </a:cubicBezTo>
                  <a:cubicBezTo>
                    <a:pt x="144" y="70"/>
                    <a:pt x="144" y="70"/>
                    <a:pt x="144" y="70"/>
                  </a:cubicBezTo>
                  <a:cubicBezTo>
                    <a:pt x="144" y="69"/>
                    <a:pt x="144" y="69"/>
                    <a:pt x="144" y="70"/>
                  </a:cubicBezTo>
                  <a:cubicBezTo>
                    <a:pt x="144" y="70"/>
                    <a:pt x="144" y="70"/>
                    <a:pt x="144" y="70"/>
                  </a:cubicBezTo>
                  <a:cubicBezTo>
                    <a:pt x="88" y="106"/>
                    <a:pt x="88" y="106"/>
                    <a:pt x="88" y="106"/>
                  </a:cubicBezTo>
                  <a:cubicBezTo>
                    <a:pt x="151" y="69"/>
                    <a:pt x="151" y="69"/>
                    <a:pt x="151" y="69"/>
                  </a:cubicBezTo>
                  <a:cubicBezTo>
                    <a:pt x="151" y="69"/>
                    <a:pt x="152" y="69"/>
                    <a:pt x="152" y="70"/>
                  </a:cubicBezTo>
                  <a:cubicBezTo>
                    <a:pt x="152" y="70"/>
                    <a:pt x="152" y="70"/>
                    <a:pt x="152" y="70"/>
                  </a:cubicBezTo>
                  <a:cubicBezTo>
                    <a:pt x="152" y="70"/>
                    <a:pt x="152" y="70"/>
                    <a:pt x="152" y="70"/>
                  </a:cubicBezTo>
                  <a:cubicBezTo>
                    <a:pt x="151" y="70"/>
                    <a:pt x="151" y="70"/>
                    <a:pt x="151" y="70"/>
                  </a:cubicBezTo>
                  <a:cubicBezTo>
                    <a:pt x="151" y="71"/>
                    <a:pt x="148" y="73"/>
                    <a:pt x="142" y="78"/>
                  </a:cubicBezTo>
                  <a:cubicBezTo>
                    <a:pt x="136" y="83"/>
                    <a:pt x="127" y="89"/>
                    <a:pt x="119" y="95"/>
                  </a:cubicBezTo>
                  <a:cubicBezTo>
                    <a:pt x="105" y="106"/>
                    <a:pt x="90" y="118"/>
                    <a:pt x="83" y="123"/>
                  </a:cubicBezTo>
                  <a:cubicBezTo>
                    <a:pt x="148" y="86"/>
                    <a:pt x="159" y="79"/>
                    <a:pt x="162" y="78"/>
                  </a:cubicBezTo>
                  <a:cubicBezTo>
                    <a:pt x="162" y="78"/>
                    <a:pt x="162" y="78"/>
                    <a:pt x="162" y="78"/>
                  </a:cubicBezTo>
                  <a:cubicBezTo>
                    <a:pt x="162" y="78"/>
                    <a:pt x="162" y="78"/>
                    <a:pt x="162" y="78"/>
                  </a:cubicBezTo>
                  <a:cubicBezTo>
                    <a:pt x="162" y="78"/>
                    <a:pt x="162" y="78"/>
                    <a:pt x="162" y="78"/>
                  </a:cubicBezTo>
                  <a:cubicBezTo>
                    <a:pt x="162" y="78"/>
                    <a:pt x="162" y="78"/>
                    <a:pt x="163" y="78"/>
                  </a:cubicBezTo>
                  <a:cubicBezTo>
                    <a:pt x="163" y="78"/>
                    <a:pt x="163" y="78"/>
                    <a:pt x="162" y="78"/>
                  </a:cubicBezTo>
                  <a:cubicBezTo>
                    <a:pt x="140" y="98"/>
                    <a:pt x="100" y="132"/>
                    <a:pt x="88" y="142"/>
                  </a:cubicBezTo>
                  <a:cubicBezTo>
                    <a:pt x="96" y="137"/>
                    <a:pt x="117" y="125"/>
                    <a:pt x="135" y="115"/>
                  </a:cubicBezTo>
                  <a:cubicBezTo>
                    <a:pt x="164" y="98"/>
                    <a:pt x="170" y="94"/>
                    <a:pt x="171" y="93"/>
                  </a:cubicBezTo>
                  <a:cubicBezTo>
                    <a:pt x="171" y="93"/>
                    <a:pt x="171" y="93"/>
                    <a:pt x="171" y="93"/>
                  </a:cubicBezTo>
                  <a:cubicBezTo>
                    <a:pt x="171" y="93"/>
                    <a:pt x="171" y="93"/>
                    <a:pt x="171" y="93"/>
                  </a:cubicBezTo>
                  <a:cubicBezTo>
                    <a:pt x="172" y="93"/>
                    <a:pt x="172" y="93"/>
                    <a:pt x="172" y="93"/>
                  </a:cubicBezTo>
                  <a:cubicBezTo>
                    <a:pt x="172" y="93"/>
                    <a:pt x="172" y="94"/>
                    <a:pt x="172" y="94"/>
                  </a:cubicBezTo>
                  <a:cubicBezTo>
                    <a:pt x="172" y="94"/>
                    <a:pt x="172" y="94"/>
                    <a:pt x="172" y="94"/>
                  </a:cubicBezTo>
                  <a:cubicBezTo>
                    <a:pt x="82" y="157"/>
                    <a:pt x="82" y="157"/>
                    <a:pt x="82" y="157"/>
                  </a:cubicBezTo>
                  <a:cubicBezTo>
                    <a:pt x="99" y="147"/>
                    <a:pt x="142" y="122"/>
                    <a:pt x="166" y="108"/>
                  </a:cubicBezTo>
                  <a:cubicBezTo>
                    <a:pt x="166" y="108"/>
                    <a:pt x="166" y="108"/>
                    <a:pt x="167" y="108"/>
                  </a:cubicBezTo>
                  <a:cubicBezTo>
                    <a:pt x="167" y="108"/>
                    <a:pt x="167" y="108"/>
                    <a:pt x="167" y="108"/>
                  </a:cubicBezTo>
                  <a:cubicBezTo>
                    <a:pt x="167" y="108"/>
                    <a:pt x="167" y="108"/>
                    <a:pt x="167" y="109"/>
                  </a:cubicBezTo>
                  <a:cubicBezTo>
                    <a:pt x="167" y="109"/>
                    <a:pt x="167" y="109"/>
                    <a:pt x="167" y="109"/>
                  </a:cubicBezTo>
                  <a:cubicBezTo>
                    <a:pt x="167" y="109"/>
                    <a:pt x="166" y="109"/>
                    <a:pt x="166" y="109"/>
                  </a:cubicBezTo>
                  <a:cubicBezTo>
                    <a:pt x="165" y="110"/>
                    <a:pt x="162" y="111"/>
                    <a:pt x="155" y="116"/>
                  </a:cubicBezTo>
                  <a:cubicBezTo>
                    <a:pt x="153" y="117"/>
                    <a:pt x="152" y="118"/>
                    <a:pt x="150" y="119"/>
                  </a:cubicBezTo>
                  <a:cubicBezTo>
                    <a:pt x="150" y="119"/>
                    <a:pt x="150" y="119"/>
                    <a:pt x="144" y="123"/>
                  </a:cubicBezTo>
                  <a:cubicBezTo>
                    <a:pt x="140" y="125"/>
                    <a:pt x="135" y="128"/>
                    <a:pt x="129" y="132"/>
                  </a:cubicBezTo>
                  <a:cubicBezTo>
                    <a:pt x="117" y="139"/>
                    <a:pt x="102" y="149"/>
                    <a:pt x="91" y="156"/>
                  </a:cubicBezTo>
                  <a:cubicBezTo>
                    <a:pt x="171" y="110"/>
                    <a:pt x="171" y="110"/>
                    <a:pt x="171" y="110"/>
                  </a:cubicBezTo>
                  <a:cubicBezTo>
                    <a:pt x="171" y="110"/>
                    <a:pt x="171" y="110"/>
                    <a:pt x="171" y="110"/>
                  </a:cubicBezTo>
                  <a:cubicBezTo>
                    <a:pt x="171" y="110"/>
                    <a:pt x="171" y="110"/>
                    <a:pt x="171" y="110"/>
                  </a:cubicBezTo>
                  <a:cubicBezTo>
                    <a:pt x="76" y="165"/>
                    <a:pt x="76" y="165"/>
                    <a:pt x="76" y="165"/>
                  </a:cubicBezTo>
                  <a:cubicBezTo>
                    <a:pt x="76" y="165"/>
                    <a:pt x="76" y="165"/>
                    <a:pt x="76" y="16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1" name="橙子演示">
              <a:extLst>
                <a:ext uri="{FF2B5EF4-FFF2-40B4-BE49-F238E27FC236}">
                  <a16:creationId xmlns:a16="http://schemas.microsoft.com/office/drawing/2014/main" id="{D197C907-C0F5-4717-AEB6-475EA56A0980}"/>
                </a:ext>
              </a:extLst>
            </p:cNvPr>
            <p:cNvSpPr/>
            <p:nvPr/>
          </p:nvSpPr>
          <p:spPr bwMode="auto">
            <a:xfrm>
              <a:off x="2940051" y="5630863"/>
              <a:ext cx="168275" cy="120650"/>
            </a:xfrm>
            <a:custGeom>
              <a:avLst/>
              <a:gdLst>
                <a:gd name="T0" fmla="*/ 1 w 52"/>
                <a:gd name="T1" fmla="*/ 37 h 37"/>
                <a:gd name="T2" fmla="*/ 0 w 52"/>
                <a:gd name="T3" fmla="*/ 37 h 37"/>
                <a:gd name="T4" fmla="*/ 0 w 52"/>
                <a:gd name="T5" fmla="*/ 37 h 37"/>
                <a:gd name="T6" fmla="*/ 0 w 52"/>
                <a:gd name="T7" fmla="*/ 36 h 37"/>
                <a:gd name="T8" fmla="*/ 0 w 52"/>
                <a:gd name="T9" fmla="*/ 36 h 37"/>
                <a:gd name="T10" fmla="*/ 1 w 52"/>
                <a:gd name="T11" fmla="*/ 36 h 37"/>
                <a:gd name="T12" fmla="*/ 15 w 52"/>
                <a:gd name="T13" fmla="*/ 27 h 37"/>
                <a:gd name="T14" fmla="*/ 15 w 52"/>
                <a:gd name="T15" fmla="*/ 27 h 37"/>
                <a:gd name="T16" fmla="*/ 15 w 52"/>
                <a:gd name="T17" fmla="*/ 27 h 37"/>
                <a:gd name="T18" fmla="*/ 15 w 52"/>
                <a:gd name="T19" fmla="*/ 27 h 37"/>
                <a:gd name="T20" fmla="*/ 14 w 52"/>
                <a:gd name="T21" fmla="*/ 27 h 37"/>
                <a:gd name="T22" fmla="*/ 14 w 52"/>
                <a:gd name="T23" fmla="*/ 27 h 37"/>
                <a:gd name="T24" fmla="*/ 14 w 52"/>
                <a:gd name="T25" fmla="*/ 26 h 37"/>
                <a:gd name="T26" fmla="*/ 44 w 52"/>
                <a:gd name="T27" fmla="*/ 5 h 37"/>
                <a:gd name="T28" fmla="*/ 21 w 52"/>
                <a:gd name="T29" fmla="*/ 18 h 37"/>
                <a:gd name="T30" fmla="*/ 20 w 52"/>
                <a:gd name="T31" fmla="*/ 18 h 37"/>
                <a:gd name="T32" fmla="*/ 21 w 52"/>
                <a:gd name="T33" fmla="*/ 17 h 37"/>
                <a:gd name="T34" fmla="*/ 51 w 52"/>
                <a:gd name="T35" fmla="*/ 0 h 37"/>
                <a:gd name="T36" fmla="*/ 52 w 52"/>
                <a:gd name="T37" fmla="*/ 0 h 37"/>
                <a:gd name="T38" fmla="*/ 51 w 52"/>
                <a:gd name="T39" fmla="*/ 0 h 37"/>
                <a:gd name="T40" fmla="*/ 51 w 52"/>
                <a:gd name="T41" fmla="*/ 1 h 37"/>
                <a:gd name="T42" fmla="*/ 51 w 52"/>
                <a:gd name="T43" fmla="*/ 1 h 37"/>
                <a:gd name="T44" fmla="*/ 46 w 52"/>
                <a:gd name="T45" fmla="*/ 5 h 37"/>
                <a:gd name="T46" fmla="*/ 21 w 52"/>
                <a:gd name="T47" fmla="*/ 23 h 37"/>
                <a:gd name="T48" fmla="*/ 45 w 52"/>
                <a:gd name="T49" fmla="*/ 9 h 37"/>
                <a:gd name="T50" fmla="*/ 45 w 52"/>
                <a:gd name="T51" fmla="*/ 9 h 37"/>
                <a:gd name="T52" fmla="*/ 45 w 52"/>
                <a:gd name="T53" fmla="*/ 9 h 37"/>
                <a:gd name="T54" fmla="*/ 45 w 52"/>
                <a:gd name="T55" fmla="*/ 9 h 37"/>
                <a:gd name="T56" fmla="*/ 45 w 52"/>
                <a:gd name="T57" fmla="*/ 10 h 37"/>
                <a:gd name="T58" fmla="*/ 45 w 52"/>
                <a:gd name="T59" fmla="*/ 10 h 37"/>
                <a:gd name="T60" fmla="*/ 35 w 52"/>
                <a:gd name="T61" fmla="*/ 16 h 37"/>
                <a:gd name="T62" fmla="*/ 36 w 52"/>
                <a:gd name="T63" fmla="*/ 16 h 37"/>
                <a:gd name="T64" fmla="*/ 36 w 52"/>
                <a:gd name="T65" fmla="*/ 16 h 37"/>
                <a:gd name="T66" fmla="*/ 36 w 52"/>
                <a:gd name="T67" fmla="*/ 17 h 37"/>
                <a:gd name="T68" fmla="*/ 36 w 52"/>
                <a:gd name="T69" fmla="*/ 17 h 37"/>
                <a:gd name="T70" fmla="*/ 1 w 52"/>
                <a:gd name="T71" fmla="*/ 37 h 37"/>
                <a:gd name="T72" fmla="*/ 1 w 52"/>
                <a:gd name="T7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37">
                  <a:moveTo>
                    <a:pt x="1" y="37"/>
                  </a:moveTo>
                  <a:cubicBezTo>
                    <a:pt x="1" y="37"/>
                    <a:pt x="0" y="37"/>
                    <a:pt x="0" y="37"/>
                  </a:cubicBezTo>
                  <a:cubicBezTo>
                    <a:pt x="0" y="37"/>
                    <a:pt x="0" y="37"/>
                    <a:pt x="0" y="37"/>
                  </a:cubicBezTo>
                  <a:cubicBezTo>
                    <a:pt x="0" y="37"/>
                    <a:pt x="0" y="36"/>
                    <a:pt x="0" y="36"/>
                  </a:cubicBezTo>
                  <a:cubicBezTo>
                    <a:pt x="0" y="36"/>
                    <a:pt x="0" y="36"/>
                    <a:pt x="0" y="36"/>
                  </a:cubicBezTo>
                  <a:cubicBezTo>
                    <a:pt x="0" y="36"/>
                    <a:pt x="1" y="36"/>
                    <a:pt x="1" y="36"/>
                  </a:cubicBezTo>
                  <a:cubicBezTo>
                    <a:pt x="2" y="35"/>
                    <a:pt x="6" y="33"/>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6"/>
                  </a:cubicBezTo>
                  <a:cubicBezTo>
                    <a:pt x="14" y="26"/>
                    <a:pt x="33" y="13"/>
                    <a:pt x="44" y="5"/>
                  </a:cubicBezTo>
                  <a:cubicBezTo>
                    <a:pt x="21" y="18"/>
                    <a:pt x="21" y="18"/>
                    <a:pt x="21" y="18"/>
                  </a:cubicBezTo>
                  <a:cubicBezTo>
                    <a:pt x="21" y="18"/>
                    <a:pt x="20" y="18"/>
                    <a:pt x="20" y="18"/>
                  </a:cubicBezTo>
                  <a:cubicBezTo>
                    <a:pt x="20" y="18"/>
                    <a:pt x="20" y="17"/>
                    <a:pt x="21" y="17"/>
                  </a:cubicBezTo>
                  <a:cubicBezTo>
                    <a:pt x="51" y="0"/>
                    <a:pt x="51" y="0"/>
                    <a:pt x="51" y="0"/>
                  </a:cubicBezTo>
                  <a:cubicBezTo>
                    <a:pt x="51" y="0"/>
                    <a:pt x="51" y="0"/>
                    <a:pt x="52" y="0"/>
                  </a:cubicBezTo>
                  <a:cubicBezTo>
                    <a:pt x="52" y="0"/>
                    <a:pt x="52" y="0"/>
                    <a:pt x="51" y="0"/>
                  </a:cubicBezTo>
                  <a:cubicBezTo>
                    <a:pt x="51" y="1"/>
                    <a:pt x="51" y="1"/>
                    <a:pt x="51" y="1"/>
                  </a:cubicBezTo>
                  <a:cubicBezTo>
                    <a:pt x="51" y="1"/>
                    <a:pt x="51" y="1"/>
                    <a:pt x="51" y="1"/>
                  </a:cubicBezTo>
                  <a:cubicBezTo>
                    <a:pt x="50" y="1"/>
                    <a:pt x="49" y="2"/>
                    <a:pt x="46" y="5"/>
                  </a:cubicBezTo>
                  <a:cubicBezTo>
                    <a:pt x="21" y="23"/>
                    <a:pt x="21" y="23"/>
                    <a:pt x="21" y="23"/>
                  </a:cubicBezTo>
                  <a:cubicBezTo>
                    <a:pt x="27" y="19"/>
                    <a:pt x="37" y="13"/>
                    <a:pt x="45" y="9"/>
                  </a:cubicBezTo>
                  <a:cubicBezTo>
                    <a:pt x="45" y="9"/>
                    <a:pt x="45" y="9"/>
                    <a:pt x="45" y="9"/>
                  </a:cubicBezTo>
                  <a:cubicBezTo>
                    <a:pt x="45" y="9"/>
                    <a:pt x="45" y="9"/>
                    <a:pt x="45" y="9"/>
                  </a:cubicBezTo>
                  <a:cubicBezTo>
                    <a:pt x="46" y="9"/>
                    <a:pt x="46" y="9"/>
                    <a:pt x="45" y="9"/>
                  </a:cubicBezTo>
                  <a:cubicBezTo>
                    <a:pt x="45" y="10"/>
                    <a:pt x="45" y="10"/>
                    <a:pt x="45" y="10"/>
                  </a:cubicBezTo>
                  <a:cubicBezTo>
                    <a:pt x="45" y="10"/>
                    <a:pt x="45" y="10"/>
                    <a:pt x="45" y="10"/>
                  </a:cubicBezTo>
                  <a:cubicBezTo>
                    <a:pt x="44" y="10"/>
                    <a:pt x="42" y="12"/>
                    <a:pt x="35" y="16"/>
                  </a:cubicBezTo>
                  <a:cubicBezTo>
                    <a:pt x="36" y="16"/>
                    <a:pt x="36" y="16"/>
                    <a:pt x="36" y="16"/>
                  </a:cubicBezTo>
                  <a:cubicBezTo>
                    <a:pt x="36" y="16"/>
                    <a:pt x="36" y="16"/>
                    <a:pt x="36" y="16"/>
                  </a:cubicBezTo>
                  <a:cubicBezTo>
                    <a:pt x="36" y="16"/>
                    <a:pt x="36" y="17"/>
                    <a:pt x="36" y="17"/>
                  </a:cubicBezTo>
                  <a:cubicBezTo>
                    <a:pt x="36" y="17"/>
                    <a:pt x="36" y="17"/>
                    <a:pt x="36" y="17"/>
                  </a:cubicBezTo>
                  <a:cubicBezTo>
                    <a:pt x="34" y="17"/>
                    <a:pt x="14" y="29"/>
                    <a:pt x="1" y="37"/>
                  </a:cubicBezTo>
                  <a:cubicBezTo>
                    <a:pt x="1" y="37"/>
                    <a:pt x="1" y="37"/>
                    <a:pt x="1" y="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2" name="橙子演示">
              <a:extLst>
                <a:ext uri="{FF2B5EF4-FFF2-40B4-BE49-F238E27FC236}">
                  <a16:creationId xmlns:a16="http://schemas.microsoft.com/office/drawing/2014/main" id="{DBD00513-07AB-427A-8D87-AE1B3A5739DD}"/>
                </a:ext>
              </a:extLst>
            </p:cNvPr>
            <p:cNvSpPr/>
            <p:nvPr/>
          </p:nvSpPr>
          <p:spPr bwMode="auto">
            <a:xfrm>
              <a:off x="2671763" y="5630863"/>
              <a:ext cx="698500" cy="415925"/>
            </a:xfrm>
            <a:custGeom>
              <a:avLst/>
              <a:gdLst>
                <a:gd name="T0" fmla="*/ 192 w 216"/>
                <a:gd name="T1" fmla="*/ 11 h 128"/>
                <a:gd name="T2" fmla="*/ 3 w 216"/>
                <a:gd name="T3" fmla="*/ 119 h 128"/>
                <a:gd name="T4" fmla="*/ 6 w 216"/>
                <a:gd name="T5" fmla="*/ 117 h 128"/>
                <a:gd name="T6" fmla="*/ 12 w 216"/>
                <a:gd name="T7" fmla="*/ 111 h 128"/>
                <a:gd name="T8" fmla="*/ 103 w 216"/>
                <a:gd name="T9" fmla="*/ 54 h 128"/>
                <a:gd name="T10" fmla="*/ 1 w 216"/>
                <a:gd name="T11" fmla="*/ 113 h 128"/>
                <a:gd name="T12" fmla="*/ 0 w 216"/>
                <a:gd name="T13" fmla="*/ 112 h 128"/>
                <a:gd name="T14" fmla="*/ 0 w 216"/>
                <a:gd name="T15" fmla="*/ 97 h 128"/>
                <a:gd name="T16" fmla="*/ 70 w 216"/>
                <a:gd name="T17" fmla="*/ 52 h 128"/>
                <a:gd name="T18" fmla="*/ 21 w 216"/>
                <a:gd name="T19" fmla="*/ 78 h 128"/>
                <a:gd name="T20" fmla="*/ 19 w 216"/>
                <a:gd name="T21" fmla="*/ 64 h 128"/>
                <a:gd name="T22" fmla="*/ 54 w 216"/>
                <a:gd name="T23" fmla="*/ 41 h 128"/>
                <a:gd name="T24" fmla="*/ 11 w 216"/>
                <a:gd name="T25" fmla="*/ 63 h 128"/>
                <a:gd name="T26" fmla="*/ 21 w 216"/>
                <a:gd name="T27" fmla="*/ 56 h 128"/>
                <a:gd name="T28" fmla="*/ 71 w 216"/>
                <a:gd name="T29" fmla="*/ 20 h 128"/>
                <a:gd name="T30" fmla="*/ 19 w 216"/>
                <a:gd name="T31" fmla="*/ 49 h 128"/>
                <a:gd name="T32" fmla="*/ 75 w 216"/>
                <a:gd name="T33" fmla="*/ 15 h 128"/>
                <a:gd name="T34" fmla="*/ 0 w 216"/>
                <a:gd name="T35" fmla="*/ 58 h 128"/>
                <a:gd name="T36" fmla="*/ 23 w 216"/>
                <a:gd name="T37" fmla="*/ 23 h 128"/>
                <a:gd name="T38" fmla="*/ 35 w 216"/>
                <a:gd name="T39" fmla="*/ 3 h 128"/>
                <a:gd name="T40" fmla="*/ 14 w 216"/>
                <a:gd name="T41" fmla="*/ 9 h 128"/>
                <a:gd name="T42" fmla="*/ 14 w 216"/>
                <a:gd name="T43" fmla="*/ 9 h 128"/>
                <a:gd name="T44" fmla="*/ 17 w 216"/>
                <a:gd name="T45" fmla="*/ 7 h 128"/>
                <a:gd name="T46" fmla="*/ 25 w 216"/>
                <a:gd name="T47" fmla="*/ 8 h 128"/>
                <a:gd name="T48" fmla="*/ 15 w 216"/>
                <a:gd name="T49" fmla="*/ 27 h 128"/>
                <a:gd name="T50" fmla="*/ 38 w 216"/>
                <a:gd name="T51" fmla="*/ 15 h 128"/>
                <a:gd name="T52" fmla="*/ 94 w 216"/>
                <a:gd name="T53" fmla="*/ 3 h 128"/>
                <a:gd name="T54" fmla="*/ 94 w 216"/>
                <a:gd name="T55" fmla="*/ 4 h 128"/>
                <a:gd name="T56" fmla="*/ 80 w 216"/>
                <a:gd name="T57" fmla="*/ 15 h 128"/>
                <a:gd name="T58" fmla="*/ 71 w 216"/>
                <a:gd name="T59" fmla="*/ 22 h 128"/>
                <a:gd name="T60" fmla="*/ 85 w 216"/>
                <a:gd name="T61" fmla="*/ 18 h 128"/>
                <a:gd name="T62" fmla="*/ 85 w 216"/>
                <a:gd name="T63" fmla="*/ 20 h 128"/>
                <a:gd name="T64" fmla="*/ 97 w 216"/>
                <a:gd name="T65" fmla="*/ 14 h 128"/>
                <a:gd name="T66" fmla="*/ 55 w 216"/>
                <a:gd name="T67" fmla="*/ 41 h 128"/>
                <a:gd name="T68" fmla="*/ 108 w 216"/>
                <a:gd name="T69" fmla="*/ 12 h 128"/>
                <a:gd name="T70" fmla="*/ 65 w 216"/>
                <a:gd name="T71" fmla="*/ 46 h 128"/>
                <a:gd name="T72" fmla="*/ 140 w 216"/>
                <a:gd name="T73" fmla="*/ 9 h 128"/>
                <a:gd name="T74" fmla="*/ 11 w 216"/>
                <a:gd name="T75" fmla="*/ 90 h 128"/>
                <a:gd name="T76" fmla="*/ 151 w 216"/>
                <a:gd name="T77" fmla="*/ 10 h 128"/>
                <a:gd name="T78" fmla="*/ 69 w 216"/>
                <a:gd name="T79" fmla="*/ 73 h 128"/>
                <a:gd name="T80" fmla="*/ 195 w 216"/>
                <a:gd name="T81" fmla="*/ 0 h 128"/>
                <a:gd name="T82" fmla="*/ 175 w 216"/>
                <a:gd name="T83" fmla="*/ 15 h 128"/>
                <a:gd name="T84" fmla="*/ 175 w 216"/>
                <a:gd name="T85" fmla="*/ 16 h 128"/>
                <a:gd name="T86" fmla="*/ 196 w 216"/>
                <a:gd name="T87" fmla="*/ 7 h 128"/>
                <a:gd name="T88" fmla="*/ 196 w 216"/>
                <a:gd name="T89" fmla="*/ 8 h 128"/>
                <a:gd name="T90" fmla="*/ 209 w 216"/>
                <a:gd name="T91" fmla="*/ 0 h 128"/>
                <a:gd name="T92" fmla="*/ 215 w 216"/>
                <a:gd name="T93" fmla="*/ 8 h 128"/>
                <a:gd name="T94" fmla="*/ 83 w 216"/>
                <a:gd name="T95" fmla="*/ 100 h 128"/>
                <a:gd name="T96" fmla="*/ 108 w 216"/>
                <a:gd name="T97" fmla="*/ 100 h 128"/>
                <a:gd name="T98" fmla="*/ 108 w 216"/>
                <a:gd name="T99" fmla="*/ 100 h 128"/>
                <a:gd name="T100" fmla="*/ 82 w 216"/>
                <a:gd name="T101" fmla="*/ 121 h 128"/>
                <a:gd name="T102" fmla="*/ 96 w 216"/>
                <a:gd name="T103" fmla="*/ 119 h 128"/>
                <a:gd name="T104" fmla="*/ 96 w 216"/>
                <a:gd name="T105" fmla="*/ 121 h 128"/>
                <a:gd name="T106" fmla="*/ 94 w 216"/>
                <a:gd name="T107" fmla="*/ 122 h 128"/>
                <a:gd name="T108" fmla="*/ 90 w 216"/>
                <a:gd name="T109" fmla="*/ 118 h 128"/>
                <a:gd name="T110" fmla="*/ 75 w 216"/>
                <a:gd name="T111" fmla="*/ 125 h 128"/>
                <a:gd name="T112" fmla="*/ 103 w 216"/>
                <a:gd name="T113" fmla="*/ 103 h 128"/>
                <a:gd name="T114" fmla="*/ 64 w 216"/>
                <a:gd name="T115" fmla="*/ 126 h 128"/>
                <a:gd name="T116" fmla="*/ 47 w 216"/>
                <a:gd name="T117" fmla="*/ 122 h 128"/>
                <a:gd name="T118" fmla="*/ 10 w 216"/>
                <a:gd name="T1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128">
                  <a:moveTo>
                    <a:pt x="10" y="128"/>
                  </a:moveTo>
                  <a:cubicBezTo>
                    <a:pt x="10" y="128"/>
                    <a:pt x="9" y="128"/>
                    <a:pt x="9" y="127"/>
                  </a:cubicBezTo>
                  <a:cubicBezTo>
                    <a:pt x="9" y="127"/>
                    <a:pt x="9" y="127"/>
                    <a:pt x="9" y="127"/>
                  </a:cubicBezTo>
                  <a:cubicBezTo>
                    <a:pt x="192" y="11"/>
                    <a:pt x="192" y="11"/>
                    <a:pt x="192" y="11"/>
                  </a:cubicBezTo>
                  <a:cubicBezTo>
                    <a:pt x="187" y="14"/>
                    <a:pt x="181" y="17"/>
                    <a:pt x="175" y="21"/>
                  </a:cubicBezTo>
                  <a:cubicBezTo>
                    <a:pt x="130" y="48"/>
                    <a:pt x="28" y="106"/>
                    <a:pt x="3" y="120"/>
                  </a:cubicBezTo>
                  <a:cubicBezTo>
                    <a:pt x="3" y="120"/>
                    <a:pt x="3" y="120"/>
                    <a:pt x="3" y="120"/>
                  </a:cubicBezTo>
                  <a:cubicBezTo>
                    <a:pt x="3" y="120"/>
                    <a:pt x="3" y="120"/>
                    <a:pt x="3" y="119"/>
                  </a:cubicBezTo>
                  <a:cubicBezTo>
                    <a:pt x="3" y="119"/>
                    <a:pt x="3" y="119"/>
                    <a:pt x="3" y="119"/>
                  </a:cubicBezTo>
                  <a:cubicBezTo>
                    <a:pt x="97" y="65"/>
                    <a:pt x="148" y="35"/>
                    <a:pt x="176" y="19"/>
                  </a:cubicBezTo>
                  <a:cubicBezTo>
                    <a:pt x="181" y="16"/>
                    <a:pt x="185" y="14"/>
                    <a:pt x="189" y="12"/>
                  </a:cubicBezTo>
                  <a:cubicBezTo>
                    <a:pt x="161" y="27"/>
                    <a:pt x="62" y="85"/>
                    <a:pt x="6" y="117"/>
                  </a:cubicBezTo>
                  <a:cubicBezTo>
                    <a:pt x="6" y="118"/>
                    <a:pt x="5" y="118"/>
                    <a:pt x="5" y="117"/>
                  </a:cubicBezTo>
                  <a:cubicBezTo>
                    <a:pt x="5" y="117"/>
                    <a:pt x="5" y="117"/>
                    <a:pt x="6" y="117"/>
                  </a:cubicBezTo>
                  <a:cubicBezTo>
                    <a:pt x="43" y="95"/>
                    <a:pt x="102" y="60"/>
                    <a:pt x="140" y="37"/>
                  </a:cubicBezTo>
                  <a:cubicBezTo>
                    <a:pt x="76" y="74"/>
                    <a:pt x="13" y="111"/>
                    <a:pt x="12" y="111"/>
                  </a:cubicBezTo>
                  <a:cubicBezTo>
                    <a:pt x="12" y="111"/>
                    <a:pt x="12" y="111"/>
                    <a:pt x="12" y="111"/>
                  </a:cubicBezTo>
                  <a:cubicBezTo>
                    <a:pt x="12" y="111"/>
                    <a:pt x="12" y="110"/>
                    <a:pt x="12" y="110"/>
                  </a:cubicBezTo>
                  <a:cubicBezTo>
                    <a:pt x="11" y="110"/>
                    <a:pt x="11" y="109"/>
                    <a:pt x="40" y="92"/>
                  </a:cubicBezTo>
                  <a:cubicBezTo>
                    <a:pt x="55" y="83"/>
                    <a:pt x="76" y="70"/>
                    <a:pt x="103" y="54"/>
                  </a:cubicBezTo>
                  <a:cubicBezTo>
                    <a:pt x="107" y="52"/>
                    <a:pt x="111" y="49"/>
                    <a:pt x="115" y="47"/>
                  </a:cubicBezTo>
                  <a:cubicBezTo>
                    <a:pt x="100" y="56"/>
                    <a:pt x="84" y="65"/>
                    <a:pt x="69" y="74"/>
                  </a:cubicBezTo>
                  <a:cubicBezTo>
                    <a:pt x="15" y="105"/>
                    <a:pt x="4" y="112"/>
                    <a:pt x="1" y="113"/>
                  </a:cubicBezTo>
                  <a:cubicBezTo>
                    <a:pt x="1" y="113"/>
                    <a:pt x="1" y="113"/>
                    <a:pt x="1" y="113"/>
                  </a:cubicBezTo>
                  <a:cubicBezTo>
                    <a:pt x="1" y="113"/>
                    <a:pt x="1" y="113"/>
                    <a:pt x="1" y="113"/>
                  </a:cubicBezTo>
                  <a:cubicBezTo>
                    <a:pt x="1" y="113"/>
                    <a:pt x="1" y="113"/>
                    <a:pt x="0" y="113"/>
                  </a:cubicBezTo>
                  <a:cubicBezTo>
                    <a:pt x="0" y="113"/>
                    <a:pt x="0" y="113"/>
                    <a:pt x="0" y="113"/>
                  </a:cubicBezTo>
                  <a:cubicBezTo>
                    <a:pt x="0" y="113"/>
                    <a:pt x="0" y="113"/>
                    <a:pt x="0" y="112"/>
                  </a:cubicBezTo>
                  <a:cubicBezTo>
                    <a:pt x="142" y="15"/>
                    <a:pt x="142" y="15"/>
                    <a:pt x="142" y="15"/>
                  </a:cubicBezTo>
                  <a:cubicBezTo>
                    <a:pt x="110" y="34"/>
                    <a:pt x="2" y="97"/>
                    <a:pt x="0" y="97"/>
                  </a:cubicBezTo>
                  <a:cubicBezTo>
                    <a:pt x="0" y="97"/>
                    <a:pt x="0" y="97"/>
                    <a:pt x="0" y="97"/>
                  </a:cubicBezTo>
                  <a:cubicBezTo>
                    <a:pt x="0" y="97"/>
                    <a:pt x="0" y="97"/>
                    <a:pt x="0" y="97"/>
                  </a:cubicBezTo>
                  <a:cubicBezTo>
                    <a:pt x="0" y="97"/>
                    <a:pt x="0" y="97"/>
                    <a:pt x="0" y="97"/>
                  </a:cubicBezTo>
                  <a:cubicBezTo>
                    <a:pt x="0" y="97"/>
                    <a:pt x="0" y="97"/>
                    <a:pt x="0" y="97"/>
                  </a:cubicBezTo>
                  <a:cubicBezTo>
                    <a:pt x="0" y="96"/>
                    <a:pt x="0" y="96"/>
                    <a:pt x="0" y="96"/>
                  </a:cubicBezTo>
                  <a:cubicBezTo>
                    <a:pt x="2" y="94"/>
                    <a:pt x="14" y="87"/>
                    <a:pt x="70" y="52"/>
                  </a:cubicBezTo>
                  <a:cubicBezTo>
                    <a:pt x="89" y="40"/>
                    <a:pt x="109" y="28"/>
                    <a:pt x="123" y="20"/>
                  </a:cubicBezTo>
                  <a:cubicBezTo>
                    <a:pt x="97" y="34"/>
                    <a:pt x="50" y="62"/>
                    <a:pt x="22" y="79"/>
                  </a:cubicBezTo>
                  <a:cubicBezTo>
                    <a:pt x="22" y="79"/>
                    <a:pt x="21" y="79"/>
                    <a:pt x="21" y="78"/>
                  </a:cubicBezTo>
                  <a:cubicBezTo>
                    <a:pt x="21" y="78"/>
                    <a:pt x="21" y="78"/>
                    <a:pt x="21" y="78"/>
                  </a:cubicBezTo>
                  <a:cubicBezTo>
                    <a:pt x="46" y="59"/>
                    <a:pt x="91" y="25"/>
                    <a:pt x="104" y="15"/>
                  </a:cubicBezTo>
                  <a:cubicBezTo>
                    <a:pt x="97" y="19"/>
                    <a:pt x="83" y="27"/>
                    <a:pt x="70" y="35"/>
                  </a:cubicBezTo>
                  <a:cubicBezTo>
                    <a:pt x="20" y="64"/>
                    <a:pt x="20" y="64"/>
                    <a:pt x="19" y="64"/>
                  </a:cubicBezTo>
                  <a:cubicBezTo>
                    <a:pt x="19" y="64"/>
                    <a:pt x="19" y="64"/>
                    <a:pt x="19" y="64"/>
                  </a:cubicBezTo>
                  <a:cubicBezTo>
                    <a:pt x="19" y="63"/>
                    <a:pt x="19" y="63"/>
                    <a:pt x="19" y="63"/>
                  </a:cubicBezTo>
                  <a:cubicBezTo>
                    <a:pt x="19" y="63"/>
                    <a:pt x="19" y="63"/>
                    <a:pt x="19" y="63"/>
                  </a:cubicBezTo>
                  <a:cubicBezTo>
                    <a:pt x="19" y="63"/>
                    <a:pt x="19" y="63"/>
                    <a:pt x="19" y="63"/>
                  </a:cubicBezTo>
                  <a:cubicBezTo>
                    <a:pt x="21" y="62"/>
                    <a:pt x="28" y="57"/>
                    <a:pt x="54" y="41"/>
                  </a:cubicBezTo>
                  <a:cubicBezTo>
                    <a:pt x="64" y="35"/>
                    <a:pt x="74" y="29"/>
                    <a:pt x="81" y="24"/>
                  </a:cubicBezTo>
                  <a:cubicBezTo>
                    <a:pt x="12" y="64"/>
                    <a:pt x="12" y="64"/>
                    <a:pt x="12" y="64"/>
                  </a:cubicBezTo>
                  <a:cubicBezTo>
                    <a:pt x="12" y="64"/>
                    <a:pt x="11" y="64"/>
                    <a:pt x="11" y="64"/>
                  </a:cubicBezTo>
                  <a:cubicBezTo>
                    <a:pt x="11" y="64"/>
                    <a:pt x="11" y="63"/>
                    <a:pt x="11" y="63"/>
                  </a:cubicBezTo>
                  <a:cubicBezTo>
                    <a:pt x="19" y="58"/>
                    <a:pt x="30" y="52"/>
                    <a:pt x="40" y="46"/>
                  </a:cubicBezTo>
                  <a:cubicBezTo>
                    <a:pt x="30" y="51"/>
                    <a:pt x="23" y="56"/>
                    <a:pt x="21" y="56"/>
                  </a:cubicBezTo>
                  <a:cubicBezTo>
                    <a:pt x="21" y="56"/>
                    <a:pt x="21" y="56"/>
                    <a:pt x="21" y="56"/>
                  </a:cubicBezTo>
                  <a:cubicBezTo>
                    <a:pt x="21" y="56"/>
                    <a:pt x="21" y="56"/>
                    <a:pt x="21" y="56"/>
                  </a:cubicBezTo>
                  <a:cubicBezTo>
                    <a:pt x="21" y="56"/>
                    <a:pt x="21" y="56"/>
                    <a:pt x="21" y="56"/>
                  </a:cubicBezTo>
                  <a:cubicBezTo>
                    <a:pt x="21" y="56"/>
                    <a:pt x="20" y="56"/>
                    <a:pt x="20" y="56"/>
                  </a:cubicBezTo>
                  <a:cubicBezTo>
                    <a:pt x="20" y="56"/>
                    <a:pt x="20" y="56"/>
                    <a:pt x="20" y="56"/>
                  </a:cubicBezTo>
                  <a:cubicBezTo>
                    <a:pt x="35" y="46"/>
                    <a:pt x="58" y="29"/>
                    <a:pt x="71" y="20"/>
                  </a:cubicBezTo>
                  <a:cubicBezTo>
                    <a:pt x="19" y="50"/>
                    <a:pt x="19" y="50"/>
                    <a:pt x="19" y="50"/>
                  </a:cubicBezTo>
                  <a:cubicBezTo>
                    <a:pt x="19" y="50"/>
                    <a:pt x="19" y="50"/>
                    <a:pt x="19" y="50"/>
                  </a:cubicBezTo>
                  <a:cubicBezTo>
                    <a:pt x="19" y="50"/>
                    <a:pt x="19" y="50"/>
                    <a:pt x="19" y="49"/>
                  </a:cubicBezTo>
                  <a:cubicBezTo>
                    <a:pt x="19" y="49"/>
                    <a:pt x="19" y="49"/>
                    <a:pt x="19" y="49"/>
                  </a:cubicBezTo>
                  <a:cubicBezTo>
                    <a:pt x="20" y="49"/>
                    <a:pt x="20" y="49"/>
                    <a:pt x="20" y="49"/>
                  </a:cubicBezTo>
                  <a:cubicBezTo>
                    <a:pt x="21" y="48"/>
                    <a:pt x="24" y="46"/>
                    <a:pt x="31" y="42"/>
                  </a:cubicBezTo>
                  <a:cubicBezTo>
                    <a:pt x="38" y="38"/>
                    <a:pt x="47" y="32"/>
                    <a:pt x="56" y="26"/>
                  </a:cubicBezTo>
                  <a:cubicBezTo>
                    <a:pt x="63" y="22"/>
                    <a:pt x="69" y="18"/>
                    <a:pt x="75" y="15"/>
                  </a:cubicBezTo>
                  <a:cubicBezTo>
                    <a:pt x="61" y="23"/>
                    <a:pt x="38" y="36"/>
                    <a:pt x="6" y="55"/>
                  </a:cubicBezTo>
                  <a:cubicBezTo>
                    <a:pt x="3" y="57"/>
                    <a:pt x="1" y="58"/>
                    <a:pt x="1" y="58"/>
                  </a:cubicBezTo>
                  <a:cubicBezTo>
                    <a:pt x="1" y="58"/>
                    <a:pt x="1" y="58"/>
                    <a:pt x="1" y="58"/>
                  </a:cubicBezTo>
                  <a:cubicBezTo>
                    <a:pt x="0" y="58"/>
                    <a:pt x="0" y="58"/>
                    <a:pt x="0" y="58"/>
                  </a:cubicBezTo>
                  <a:cubicBezTo>
                    <a:pt x="0" y="58"/>
                    <a:pt x="0" y="58"/>
                    <a:pt x="0" y="58"/>
                  </a:cubicBezTo>
                  <a:cubicBezTo>
                    <a:pt x="0" y="58"/>
                    <a:pt x="0" y="58"/>
                    <a:pt x="0" y="58"/>
                  </a:cubicBezTo>
                  <a:cubicBezTo>
                    <a:pt x="36" y="16"/>
                    <a:pt x="36" y="16"/>
                    <a:pt x="36" y="16"/>
                  </a:cubicBezTo>
                  <a:cubicBezTo>
                    <a:pt x="33" y="18"/>
                    <a:pt x="27" y="21"/>
                    <a:pt x="23" y="23"/>
                  </a:cubicBezTo>
                  <a:cubicBezTo>
                    <a:pt x="13" y="29"/>
                    <a:pt x="13" y="29"/>
                    <a:pt x="13" y="29"/>
                  </a:cubicBezTo>
                  <a:cubicBezTo>
                    <a:pt x="13" y="29"/>
                    <a:pt x="13" y="29"/>
                    <a:pt x="13" y="29"/>
                  </a:cubicBezTo>
                  <a:cubicBezTo>
                    <a:pt x="13" y="29"/>
                    <a:pt x="13" y="29"/>
                    <a:pt x="18" y="22"/>
                  </a:cubicBezTo>
                  <a:cubicBezTo>
                    <a:pt x="23" y="17"/>
                    <a:pt x="31" y="7"/>
                    <a:pt x="35" y="3"/>
                  </a:cubicBezTo>
                  <a:cubicBezTo>
                    <a:pt x="33" y="4"/>
                    <a:pt x="32" y="5"/>
                    <a:pt x="30" y="6"/>
                  </a:cubicBezTo>
                  <a:cubicBezTo>
                    <a:pt x="25" y="9"/>
                    <a:pt x="25" y="9"/>
                    <a:pt x="25" y="9"/>
                  </a:cubicBezTo>
                  <a:cubicBezTo>
                    <a:pt x="20" y="8"/>
                    <a:pt x="18" y="8"/>
                    <a:pt x="18" y="8"/>
                  </a:cubicBezTo>
                  <a:cubicBezTo>
                    <a:pt x="14" y="9"/>
                    <a:pt x="14" y="9"/>
                    <a:pt x="14" y="9"/>
                  </a:cubicBezTo>
                  <a:cubicBezTo>
                    <a:pt x="14" y="10"/>
                    <a:pt x="14" y="10"/>
                    <a:pt x="14" y="9"/>
                  </a:cubicBezTo>
                  <a:cubicBezTo>
                    <a:pt x="14" y="9"/>
                    <a:pt x="14" y="9"/>
                    <a:pt x="14" y="9"/>
                  </a:cubicBezTo>
                  <a:cubicBezTo>
                    <a:pt x="14" y="9"/>
                    <a:pt x="14" y="9"/>
                    <a:pt x="14" y="9"/>
                  </a:cubicBezTo>
                  <a:cubicBezTo>
                    <a:pt x="14" y="9"/>
                    <a:pt x="14" y="9"/>
                    <a:pt x="14" y="9"/>
                  </a:cubicBezTo>
                  <a:cubicBezTo>
                    <a:pt x="14" y="8"/>
                    <a:pt x="14" y="8"/>
                    <a:pt x="14" y="8"/>
                  </a:cubicBezTo>
                  <a:cubicBezTo>
                    <a:pt x="16" y="7"/>
                    <a:pt x="16" y="7"/>
                    <a:pt x="16" y="7"/>
                  </a:cubicBezTo>
                  <a:cubicBezTo>
                    <a:pt x="16" y="7"/>
                    <a:pt x="16" y="7"/>
                    <a:pt x="17" y="7"/>
                  </a:cubicBezTo>
                  <a:cubicBezTo>
                    <a:pt x="17" y="7"/>
                    <a:pt x="17" y="7"/>
                    <a:pt x="17" y="7"/>
                  </a:cubicBezTo>
                  <a:cubicBezTo>
                    <a:pt x="17" y="7"/>
                    <a:pt x="17" y="7"/>
                    <a:pt x="17" y="7"/>
                  </a:cubicBezTo>
                  <a:cubicBezTo>
                    <a:pt x="17" y="7"/>
                    <a:pt x="18" y="7"/>
                    <a:pt x="18" y="7"/>
                  </a:cubicBezTo>
                  <a:cubicBezTo>
                    <a:pt x="18" y="7"/>
                    <a:pt x="18" y="7"/>
                    <a:pt x="18" y="7"/>
                  </a:cubicBezTo>
                  <a:cubicBezTo>
                    <a:pt x="18" y="7"/>
                    <a:pt x="22" y="7"/>
                    <a:pt x="25" y="8"/>
                  </a:cubicBezTo>
                  <a:cubicBezTo>
                    <a:pt x="25" y="7"/>
                    <a:pt x="28" y="6"/>
                    <a:pt x="30" y="5"/>
                  </a:cubicBezTo>
                  <a:cubicBezTo>
                    <a:pt x="37" y="1"/>
                    <a:pt x="37" y="1"/>
                    <a:pt x="37" y="1"/>
                  </a:cubicBezTo>
                  <a:cubicBezTo>
                    <a:pt x="37" y="2"/>
                    <a:pt x="37" y="2"/>
                    <a:pt x="19" y="23"/>
                  </a:cubicBezTo>
                  <a:cubicBezTo>
                    <a:pt x="18" y="24"/>
                    <a:pt x="16" y="26"/>
                    <a:pt x="15" y="27"/>
                  </a:cubicBezTo>
                  <a:cubicBezTo>
                    <a:pt x="17" y="26"/>
                    <a:pt x="20" y="24"/>
                    <a:pt x="23" y="23"/>
                  </a:cubicBezTo>
                  <a:cubicBezTo>
                    <a:pt x="38" y="14"/>
                    <a:pt x="38" y="14"/>
                    <a:pt x="38" y="14"/>
                  </a:cubicBezTo>
                  <a:cubicBezTo>
                    <a:pt x="38" y="14"/>
                    <a:pt x="38" y="14"/>
                    <a:pt x="38" y="14"/>
                  </a:cubicBezTo>
                  <a:cubicBezTo>
                    <a:pt x="38" y="14"/>
                    <a:pt x="38" y="15"/>
                    <a:pt x="38" y="15"/>
                  </a:cubicBezTo>
                  <a:cubicBezTo>
                    <a:pt x="2" y="56"/>
                    <a:pt x="2" y="56"/>
                    <a:pt x="2" y="56"/>
                  </a:cubicBezTo>
                  <a:cubicBezTo>
                    <a:pt x="3" y="55"/>
                    <a:pt x="5" y="55"/>
                    <a:pt x="6" y="54"/>
                  </a:cubicBezTo>
                  <a:cubicBezTo>
                    <a:pt x="82" y="9"/>
                    <a:pt x="92" y="4"/>
                    <a:pt x="94" y="3"/>
                  </a:cubicBezTo>
                  <a:cubicBezTo>
                    <a:pt x="94" y="3"/>
                    <a:pt x="94" y="3"/>
                    <a:pt x="94" y="3"/>
                  </a:cubicBezTo>
                  <a:cubicBezTo>
                    <a:pt x="94" y="3"/>
                    <a:pt x="94" y="3"/>
                    <a:pt x="94" y="3"/>
                  </a:cubicBezTo>
                  <a:cubicBezTo>
                    <a:pt x="94" y="3"/>
                    <a:pt x="94" y="3"/>
                    <a:pt x="94" y="3"/>
                  </a:cubicBezTo>
                  <a:cubicBezTo>
                    <a:pt x="94" y="3"/>
                    <a:pt x="95" y="3"/>
                    <a:pt x="95" y="3"/>
                  </a:cubicBezTo>
                  <a:cubicBezTo>
                    <a:pt x="95" y="4"/>
                    <a:pt x="95" y="4"/>
                    <a:pt x="94" y="4"/>
                  </a:cubicBezTo>
                  <a:cubicBezTo>
                    <a:pt x="81" y="12"/>
                    <a:pt x="60" y="25"/>
                    <a:pt x="44" y="35"/>
                  </a:cubicBezTo>
                  <a:cubicBezTo>
                    <a:pt x="79" y="15"/>
                    <a:pt x="79" y="15"/>
                    <a:pt x="79" y="15"/>
                  </a:cubicBezTo>
                  <a:cubicBezTo>
                    <a:pt x="79" y="14"/>
                    <a:pt x="80" y="14"/>
                    <a:pt x="80" y="14"/>
                  </a:cubicBezTo>
                  <a:cubicBezTo>
                    <a:pt x="80" y="15"/>
                    <a:pt x="80" y="15"/>
                    <a:pt x="80" y="15"/>
                  </a:cubicBezTo>
                  <a:cubicBezTo>
                    <a:pt x="80" y="15"/>
                    <a:pt x="80" y="15"/>
                    <a:pt x="80" y="15"/>
                  </a:cubicBezTo>
                  <a:cubicBezTo>
                    <a:pt x="80" y="15"/>
                    <a:pt x="80" y="15"/>
                    <a:pt x="80" y="15"/>
                  </a:cubicBezTo>
                  <a:cubicBezTo>
                    <a:pt x="79" y="16"/>
                    <a:pt x="79" y="16"/>
                    <a:pt x="79" y="16"/>
                  </a:cubicBezTo>
                  <a:cubicBezTo>
                    <a:pt x="78" y="16"/>
                    <a:pt x="76" y="18"/>
                    <a:pt x="71" y="22"/>
                  </a:cubicBezTo>
                  <a:cubicBezTo>
                    <a:pt x="65" y="26"/>
                    <a:pt x="58" y="31"/>
                    <a:pt x="50" y="36"/>
                  </a:cubicBezTo>
                  <a:cubicBezTo>
                    <a:pt x="41" y="42"/>
                    <a:pt x="32" y="48"/>
                    <a:pt x="27" y="52"/>
                  </a:cubicBezTo>
                  <a:cubicBezTo>
                    <a:pt x="39" y="46"/>
                    <a:pt x="66" y="30"/>
                    <a:pt x="85" y="18"/>
                  </a:cubicBezTo>
                  <a:cubicBezTo>
                    <a:pt x="85" y="18"/>
                    <a:pt x="85" y="18"/>
                    <a:pt x="85" y="18"/>
                  </a:cubicBezTo>
                  <a:cubicBezTo>
                    <a:pt x="85" y="18"/>
                    <a:pt x="85" y="19"/>
                    <a:pt x="85" y="19"/>
                  </a:cubicBezTo>
                  <a:cubicBezTo>
                    <a:pt x="85" y="19"/>
                    <a:pt x="86" y="19"/>
                    <a:pt x="85" y="19"/>
                  </a:cubicBezTo>
                  <a:cubicBezTo>
                    <a:pt x="85" y="19"/>
                    <a:pt x="85" y="19"/>
                    <a:pt x="85" y="19"/>
                  </a:cubicBezTo>
                  <a:cubicBezTo>
                    <a:pt x="85" y="19"/>
                    <a:pt x="85" y="19"/>
                    <a:pt x="85" y="20"/>
                  </a:cubicBezTo>
                  <a:cubicBezTo>
                    <a:pt x="83" y="21"/>
                    <a:pt x="77" y="25"/>
                    <a:pt x="56" y="37"/>
                  </a:cubicBezTo>
                  <a:cubicBezTo>
                    <a:pt x="97" y="14"/>
                    <a:pt x="97" y="14"/>
                    <a:pt x="97" y="14"/>
                  </a:cubicBezTo>
                  <a:cubicBezTo>
                    <a:pt x="97" y="14"/>
                    <a:pt x="97" y="14"/>
                    <a:pt x="97" y="14"/>
                  </a:cubicBezTo>
                  <a:cubicBezTo>
                    <a:pt x="97" y="14"/>
                    <a:pt x="97" y="14"/>
                    <a:pt x="97" y="14"/>
                  </a:cubicBezTo>
                  <a:cubicBezTo>
                    <a:pt x="97" y="14"/>
                    <a:pt x="97" y="14"/>
                    <a:pt x="97" y="15"/>
                  </a:cubicBezTo>
                  <a:cubicBezTo>
                    <a:pt x="97" y="15"/>
                    <a:pt x="97" y="15"/>
                    <a:pt x="97" y="15"/>
                  </a:cubicBezTo>
                  <a:cubicBezTo>
                    <a:pt x="97" y="15"/>
                    <a:pt x="97" y="15"/>
                    <a:pt x="97" y="15"/>
                  </a:cubicBezTo>
                  <a:cubicBezTo>
                    <a:pt x="95" y="16"/>
                    <a:pt x="87" y="21"/>
                    <a:pt x="55" y="41"/>
                  </a:cubicBezTo>
                  <a:cubicBezTo>
                    <a:pt x="47" y="46"/>
                    <a:pt x="40" y="51"/>
                    <a:pt x="33" y="55"/>
                  </a:cubicBezTo>
                  <a:cubicBezTo>
                    <a:pt x="43" y="49"/>
                    <a:pt x="57" y="41"/>
                    <a:pt x="69" y="34"/>
                  </a:cubicBezTo>
                  <a:cubicBezTo>
                    <a:pt x="107" y="12"/>
                    <a:pt x="107" y="12"/>
                    <a:pt x="108" y="12"/>
                  </a:cubicBezTo>
                  <a:cubicBezTo>
                    <a:pt x="108" y="12"/>
                    <a:pt x="108" y="12"/>
                    <a:pt x="108" y="12"/>
                  </a:cubicBezTo>
                  <a:cubicBezTo>
                    <a:pt x="108" y="12"/>
                    <a:pt x="108" y="12"/>
                    <a:pt x="108" y="13"/>
                  </a:cubicBezTo>
                  <a:cubicBezTo>
                    <a:pt x="108" y="13"/>
                    <a:pt x="108" y="13"/>
                    <a:pt x="108" y="13"/>
                  </a:cubicBezTo>
                  <a:cubicBezTo>
                    <a:pt x="108" y="13"/>
                    <a:pt x="108" y="13"/>
                    <a:pt x="108" y="13"/>
                  </a:cubicBezTo>
                  <a:cubicBezTo>
                    <a:pt x="106" y="14"/>
                    <a:pt x="99" y="20"/>
                    <a:pt x="65" y="46"/>
                  </a:cubicBezTo>
                  <a:cubicBezTo>
                    <a:pt x="51" y="57"/>
                    <a:pt x="36" y="68"/>
                    <a:pt x="28" y="74"/>
                  </a:cubicBezTo>
                  <a:cubicBezTo>
                    <a:pt x="70" y="49"/>
                    <a:pt x="133" y="12"/>
                    <a:pt x="140" y="9"/>
                  </a:cubicBezTo>
                  <a:cubicBezTo>
                    <a:pt x="140" y="9"/>
                    <a:pt x="140" y="9"/>
                    <a:pt x="140" y="9"/>
                  </a:cubicBezTo>
                  <a:cubicBezTo>
                    <a:pt x="140" y="9"/>
                    <a:pt x="140" y="9"/>
                    <a:pt x="140" y="9"/>
                  </a:cubicBezTo>
                  <a:cubicBezTo>
                    <a:pt x="140" y="9"/>
                    <a:pt x="140" y="9"/>
                    <a:pt x="140" y="9"/>
                  </a:cubicBezTo>
                  <a:cubicBezTo>
                    <a:pt x="140" y="9"/>
                    <a:pt x="140" y="9"/>
                    <a:pt x="140" y="9"/>
                  </a:cubicBezTo>
                  <a:cubicBezTo>
                    <a:pt x="141" y="10"/>
                    <a:pt x="141" y="10"/>
                    <a:pt x="140" y="10"/>
                  </a:cubicBezTo>
                  <a:cubicBezTo>
                    <a:pt x="102" y="33"/>
                    <a:pt x="37" y="74"/>
                    <a:pt x="11" y="90"/>
                  </a:cubicBezTo>
                  <a:cubicBezTo>
                    <a:pt x="127" y="23"/>
                    <a:pt x="147" y="12"/>
                    <a:pt x="150" y="10"/>
                  </a:cubicBezTo>
                  <a:cubicBezTo>
                    <a:pt x="150" y="10"/>
                    <a:pt x="150" y="10"/>
                    <a:pt x="150" y="10"/>
                  </a:cubicBezTo>
                  <a:cubicBezTo>
                    <a:pt x="150" y="10"/>
                    <a:pt x="150" y="10"/>
                    <a:pt x="150" y="10"/>
                  </a:cubicBezTo>
                  <a:cubicBezTo>
                    <a:pt x="151" y="10"/>
                    <a:pt x="151" y="10"/>
                    <a:pt x="151" y="10"/>
                  </a:cubicBezTo>
                  <a:cubicBezTo>
                    <a:pt x="151" y="10"/>
                    <a:pt x="151" y="10"/>
                    <a:pt x="151" y="10"/>
                  </a:cubicBezTo>
                  <a:cubicBezTo>
                    <a:pt x="151" y="10"/>
                    <a:pt x="151" y="10"/>
                    <a:pt x="151" y="10"/>
                  </a:cubicBezTo>
                  <a:cubicBezTo>
                    <a:pt x="10" y="107"/>
                    <a:pt x="10" y="107"/>
                    <a:pt x="10" y="107"/>
                  </a:cubicBezTo>
                  <a:cubicBezTo>
                    <a:pt x="23" y="100"/>
                    <a:pt x="44" y="87"/>
                    <a:pt x="69" y="73"/>
                  </a:cubicBezTo>
                  <a:cubicBezTo>
                    <a:pt x="173" y="13"/>
                    <a:pt x="191" y="2"/>
                    <a:pt x="194" y="0"/>
                  </a:cubicBezTo>
                  <a:cubicBezTo>
                    <a:pt x="195" y="0"/>
                    <a:pt x="195" y="0"/>
                    <a:pt x="195" y="0"/>
                  </a:cubicBezTo>
                  <a:cubicBezTo>
                    <a:pt x="195" y="0"/>
                    <a:pt x="195" y="0"/>
                    <a:pt x="195" y="0"/>
                  </a:cubicBezTo>
                  <a:cubicBezTo>
                    <a:pt x="195" y="0"/>
                    <a:pt x="195" y="0"/>
                    <a:pt x="195" y="0"/>
                  </a:cubicBezTo>
                  <a:cubicBezTo>
                    <a:pt x="196" y="0"/>
                    <a:pt x="196" y="0"/>
                    <a:pt x="196" y="0"/>
                  </a:cubicBezTo>
                  <a:cubicBezTo>
                    <a:pt x="196" y="1"/>
                    <a:pt x="196" y="1"/>
                    <a:pt x="195" y="1"/>
                  </a:cubicBezTo>
                  <a:cubicBezTo>
                    <a:pt x="142" y="32"/>
                    <a:pt x="48" y="88"/>
                    <a:pt x="20" y="105"/>
                  </a:cubicBezTo>
                  <a:cubicBezTo>
                    <a:pt x="46" y="90"/>
                    <a:pt x="128" y="43"/>
                    <a:pt x="175" y="15"/>
                  </a:cubicBezTo>
                  <a:cubicBezTo>
                    <a:pt x="175" y="15"/>
                    <a:pt x="175" y="15"/>
                    <a:pt x="175" y="15"/>
                  </a:cubicBezTo>
                  <a:cubicBezTo>
                    <a:pt x="175" y="15"/>
                    <a:pt x="176" y="16"/>
                    <a:pt x="176" y="16"/>
                  </a:cubicBezTo>
                  <a:cubicBezTo>
                    <a:pt x="176" y="16"/>
                    <a:pt x="176" y="16"/>
                    <a:pt x="175" y="16"/>
                  </a:cubicBezTo>
                  <a:cubicBezTo>
                    <a:pt x="175" y="16"/>
                    <a:pt x="175" y="16"/>
                    <a:pt x="175" y="16"/>
                  </a:cubicBezTo>
                  <a:cubicBezTo>
                    <a:pt x="175" y="16"/>
                    <a:pt x="175" y="16"/>
                    <a:pt x="175" y="16"/>
                  </a:cubicBezTo>
                  <a:cubicBezTo>
                    <a:pt x="174" y="18"/>
                    <a:pt x="168" y="21"/>
                    <a:pt x="149" y="32"/>
                  </a:cubicBezTo>
                  <a:cubicBezTo>
                    <a:pt x="140" y="38"/>
                    <a:pt x="127" y="46"/>
                    <a:pt x="113" y="54"/>
                  </a:cubicBezTo>
                  <a:cubicBezTo>
                    <a:pt x="157" y="29"/>
                    <a:pt x="195" y="7"/>
                    <a:pt x="196" y="7"/>
                  </a:cubicBezTo>
                  <a:cubicBezTo>
                    <a:pt x="196" y="7"/>
                    <a:pt x="196" y="7"/>
                    <a:pt x="196" y="7"/>
                  </a:cubicBezTo>
                  <a:cubicBezTo>
                    <a:pt x="196" y="7"/>
                    <a:pt x="196" y="7"/>
                    <a:pt x="196" y="7"/>
                  </a:cubicBezTo>
                  <a:cubicBezTo>
                    <a:pt x="196" y="7"/>
                    <a:pt x="196" y="7"/>
                    <a:pt x="196" y="8"/>
                  </a:cubicBezTo>
                  <a:cubicBezTo>
                    <a:pt x="196" y="8"/>
                    <a:pt x="196" y="8"/>
                    <a:pt x="196" y="8"/>
                  </a:cubicBezTo>
                  <a:cubicBezTo>
                    <a:pt x="204" y="4"/>
                    <a:pt x="207" y="2"/>
                    <a:pt x="208" y="1"/>
                  </a:cubicBezTo>
                  <a:cubicBezTo>
                    <a:pt x="209" y="0"/>
                    <a:pt x="209" y="0"/>
                    <a:pt x="209" y="0"/>
                  </a:cubicBezTo>
                  <a:cubicBezTo>
                    <a:pt x="209" y="0"/>
                    <a:pt x="209" y="0"/>
                    <a:pt x="209" y="0"/>
                  </a:cubicBezTo>
                  <a:cubicBezTo>
                    <a:pt x="209" y="0"/>
                    <a:pt x="209" y="0"/>
                    <a:pt x="209" y="0"/>
                  </a:cubicBezTo>
                  <a:cubicBezTo>
                    <a:pt x="210" y="0"/>
                    <a:pt x="210" y="1"/>
                    <a:pt x="210" y="1"/>
                  </a:cubicBezTo>
                  <a:cubicBezTo>
                    <a:pt x="210" y="1"/>
                    <a:pt x="210" y="1"/>
                    <a:pt x="209" y="1"/>
                  </a:cubicBezTo>
                  <a:cubicBezTo>
                    <a:pt x="29" y="115"/>
                    <a:pt x="29" y="115"/>
                    <a:pt x="29" y="115"/>
                  </a:cubicBezTo>
                  <a:cubicBezTo>
                    <a:pt x="215" y="8"/>
                    <a:pt x="215" y="8"/>
                    <a:pt x="215" y="8"/>
                  </a:cubicBezTo>
                  <a:cubicBezTo>
                    <a:pt x="216" y="8"/>
                    <a:pt x="216" y="8"/>
                    <a:pt x="216" y="8"/>
                  </a:cubicBezTo>
                  <a:cubicBezTo>
                    <a:pt x="216" y="8"/>
                    <a:pt x="216" y="8"/>
                    <a:pt x="216" y="9"/>
                  </a:cubicBezTo>
                  <a:cubicBezTo>
                    <a:pt x="61" y="113"/>
                    <a:pt x="61" y="113"/>
                    <a:pt x="61" y="113"/>
                  </a:cubicBezTo>
                  <a:cubicBezTo>
                    <a:pt x="82" y="100"/>
                    <a:pt x="83" y="100"/>
                    <a:pt x="83" y="100"/>
                  </a:cubicBezTo>
                  <a:cubicBezTo>
                    <a:pt x="83" y="100"/>
                    <a:pt x="83" y="100"/>
                    <a:pt x="83" y="100"/>
                  </a:cubicBezTo>
                  <a:cubicBezTo>
                    <a:pt x="83" y="101"/>
                    <a:pt x="83" y="101"/>
                    <a:pt x="83" y="101"/>
                  </a:cubicBezTo>
                  <a:cubicBezTo>
                    <a:pt x="65" y="124"/>
                    <a:pt x="65" y="124"/>
                    <a:pt x="65" y="124"/>
                  </a:cubicBezTo>
                  <a:cubicBezTo>
                    <a:pt x="72" y="120"/>
                    <a:pt x="95" y="107"/>
                    <a:pt x="108" y="100"/>
                  </a:cubicBezTo>
                  <a:cubicBezTo>
                    <a:pt x="108" y="99"/>
                    <a:pt x="108" y="99"/>
                    <a:pt x="108" y="99"/>
                  </a:cubicBezTo>
                  <a:cubicBezTo>
                    <a:pt x="108" y="100"/>
                    <a:pt x="108" y="100"/>
                    <a:pt x="108" y="100"/>
                  </a:cubicBezTo>
                  <a:cubicBezTo>
                    <a:pt x="108" y="100"/>
                    <a:pt x="108" y="100"/>
                    <a:pt x="108" y="100"/>
                  </a:cubicBezTo>
                  <a:cubicBezTo>
                    <a:pt x="108" y="100"/>
                    <a:pt x="108" y="100"/>
                    <a:pt x="108" y="100"/>
                  </a:cubicBezTo>
                  <a:cubicBezTo>
                    <a:pt x="108" y="100"/>
                    <a:pt x="108" y="100"/>
                    <a:pt x="108" y="100"/>
                  </a:cubicBezTo>
                  <a:cubicBezTo>
                    <a:pt x="107" y="101"/>
                    <a:pt x="103" y="104"/>
                    <a:pt x="89" y="116"/>
                  </a:cubicBezTo>
                  <a:cubicBezTo>
                    <a:pt x="86" y="118"/>
                    <a:pt x="82" y="121"/>
                    <a:pt x="80" y="122"/>
                  </a:cubicBezTo>
                  <a:cubicBezTo>
                    <a:pt x="81" y="122"/>
                    <a:pt x="82" y="122"/>
                    <a:pt x="82" y="121"/>
                  </a:cubicBezTo>
                  <a:cubicBezTo>
                    <a:pt x="90" y="116"/>
                    <a:pt x="90" y="116"/>
                    <a:pt x="91" y="116"/>
                  </a:cubicBezTo>
                  <a:cubicBezTo>
                    <a:pt x="91" y="117"/>
                    <a:pt x="91" y="117"/>
                    <a:pt x="91" y="117"/>
                  </a:cubicBezTo>
                  <a:cubicBezTo>
                    <a:pt x="92" y="121"/>
                    <a:pt x="92" y="121"/>
                    <a:pt x="92" y="121"/>
                  </a:cubicBezTo>
                  <a:cubicBezTo>
                    <a:pt x="96" y="119"/>
                    <a:pt x="96" y="119"/>
                    <a:pt x="96" y="119"/>
                  </a:cubicBezTo>
                  <a:cubicBezTo>
                    <a:pt x="96" y="119"/>
                    <a:pt x="96" y="119"/>
                    <a:pt x="96" y="119"/>
                  </a:cubicBezTo>
                  <a:cubicBezTo>
                    <a:pt x="96" y="120"/>
                    <a:pt x="96" y="120"/>
                    <a:pt x="96" y="120"/>
                  </a:cubicBezTo>
                  <a:cubicBezTo>
                    <a:pt x="96" y="120"/>
                    <a:pt x="96" y="120"/>
                    <a:pt x="96" y="120"/>
                  </a:cubicBezTo>
                  <a:cubicBezTo>
                    <a:pt x="96" y="120"/>
                    <a:pt x="96" y="121"/>
                    <a:pt x="96" y="121"/>
                  </a:cubicBezTo>
                  <a:cubicBezTo>
                    <a:pt x="96" y="121"/>
                    <a:pt x="96" y="121"/>
                    <a:pt x="96" y="121"/>
                  </a:cubicBezTo>
                  <a:cubicBezTo>
                    <a:pt x="94" y="122"/>
                    <a:pt x="94" y="122"/>
                    <a:pt x="94" y="122"/>
                  </a:cubicBezTo>
                  <a:cubicBezTo>
                    <a:pt x="94" y="123"/>
                    <a:pt x="94" y="123"/>
                    <a:pt x="93" y="122"/>
                  </a:cubicBezTo>
                  <a:cubicBezTo>
                    <a:pt x="93" y="122"/>
                    <a:pt x="93" y="122"/>
                    <a:pt x="94" y="122"/>
                  </a:cubicBezTo>
                  <a:cubicBezTo>
                    <a:pt x="92" y="122"/>
                    <a:pt x="92" y="122"/>
                    <a:pt x="92" y="122"/>
                  </a:cubicBezTo>
                  <a:cubicBezTo>
                    <a:pt x="92" y="123"/>
                    <a:pt x="92" y="123"/>
                    <a:pt x="92" y="123"/>
                  </a:cubicBezTo>
                  <a:cubicBezTo>
                    <a:pt x="92" y="122"/>
                    <a:pt x="91" y="122"/>
                    <a:pt x="91" y="122"/>
                  </a:cubicBezTo>
                  <a:cubicBezTo>
                    <a:pt x="90" y="118"/>
                    <a:pt x="90" y="118"/>
                    <a:pt x="90" y="118"/>
                  </a:cubicBezTo>
                  <a:cubicBezTo>
                    <a:pt x="89" y="118"/>
                    <a:pt x="86" y="120"/>
                    <a:pt x="83" y="122"/>
                  </a:cubicBezTo>
                  <a:cubicBezTo>
                    <a:pt x="75" y="126"/>
                    <a:pt x="75" y="126"/>
                    <a:pt x="75" y="126"/>
                  </a:cubicBezTo>
                  <a:cubicBezTo>
                    <a:pt x="75" y="126"/>
                    <a:pt x="75" y="126"/>
                    <a:pt x="75" y="126"/>
                  </a:cubicBezTo>
                  <a:cubicBezTo>
                    <a:pt x="75" y="126"/>
                    <a:pt x="75" y="126"/>
                    <a:pt x="75" y="125"/>
                  </a:cubicBezTo>
                  <a:cubicBezTo>
                    <a:pt x="75" y="125"/>
                    <a:pt x="75" y="125"/>
                    <a:pt x="75" y="125"/>
                  </a:cubicBezTo>
                  <a:cubicBezTo>
                    <a:pt x="75" y="125"/>
                    <a:pt x="75" y="125"/>
                    <a:pt x="75" y="125"/>
                  </a:cubicBezTo>
                  <a:cubicBezTo>
                    <a:pt x="76" y="124"/>
                    <a:pt x="79" y="122"/>
                    <a:pt x="88" y="115"/>
                  </a:cubicBezTo>
                  <a:cubicBezTo>
                    <a:pt x="93" y="111"/>
                    <a:pt x="99" y="106"/>
                    <a:pt x="103" y="103"/>
                  </a:cubicBezTo>
                  <a:cubicBezTo>
                    <a:pt x="72" y="121"/>
                    <a:pt x="66" y="125"/>
                    <a:pt x="64" y="126"/>
                  </a:cubicBezTo>
                  <a:cubicBezTo>
                    <a:pt x="64" y="126"/>
                    <a:pt x="64" y="126"/>
                    <a:pt x="64" y="126"/>
                  </a:cubicBezTo>
                  <a:cubicBezTo>
                    <a:pt x="64" y="126"/>
                    <a:pt x="64" y="126"/>
                    <a:pt x="64" y="126"/>
                  </a:cubicBezTo>
                  <a:cubicBezTo>
                    <a:pt x="64" y="126"/>
                    <a:pt x="64" y="126"/>
                    <a:pt x="64" y="126"/>
                  </a:cubicBezTo>
                  <a:cubicBezTo>
                    <a:pt x="63" y="126"/>
                    <a:pt x="63" y="126"/>
                    <a:pt x="63" y="126"/>
                  </a:cubicBezTo>
                  <a:cubicBezTo>
                    <a:pt x="63" y="125"/>
                    <a:pt x="63" y="125"/>
                    <a:pt x="63" y="125"/>
                  </a:cubicBezTo>
                  <a:cubicBezTo>
                    <a:pt x="81" y="102"/>
                    <a:pt x="81" y="102"/>
                    <a:pt x="81" y="102"/>
                  </a:cubicBezTo>
                  <a:cubicBezTo>
                    <a:pt x="76" y="105"/>
                    <a:pt x="59" y="115"/>
                    <a:pt x="47" y="122"/>
                  </a:cubicBezTo>
                  <a:cubicBezTo>
                    <a:pt x="47" y="122"/>
                    <a:pt x="47" y="122"/>
                    <a:pt x="47" y="122"/>
                  </a:cubicBezTo>
                  <a:cubicBezTo>
                    <a:pt x="46" y="121"/>
                    <a:pt x="47" y="121"/>
                    <a:pt x="47" y="121"/>
                  </a:cubicBezTo>
                  <a:cubicBezTo>
                    <a:pt x="204" y="16"/>
                    <a:pt x="204" y="16"/>
                    <a:pt x="204" y="16"/>
                  </a:cubicBezTo>
                  <a:cubicBezTo>
                    <a:pt x="10" y="128"/>
                    <a:pt x="10" y="128"/>
                    <a:pt x="10" y="128"/>
                  </a:cubicBezTo>
                  <a:cubicBezTo>
                    <a:pt x="10" y="128"/>
                    <a:pt x="10" y="128"/>
                    <a:pt x="10" y="12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3" name="橙子演示">
              <a:extLst>
                <a:ext uri="{FF2B5EF4-FFF2-40B4-BE49-F238E27FC236}">
                  <a16:creationId xmlns:a16="http://schemas.microsoft.com/office/drawing/2014/main" id="{0A77DED3-19AD-44ED-9669-FE7A932B4FAA}"/>
                </a:ext>
              </a:extLst>
            </p:cNvPr>
            <p:cNvSpPr>
              <a:spLocks noEditPoints="1"/>
            </p:cNvSpPr>
            <p:nvPr/>
          </p:nvSpPr>
          <p:spPr bwMode="auto">
            <a:xfrm>
              <a:off x="2681288" y="5559425"/>
              <a:ext cx="855663" cy="1635125"/>
            </a:xfrm>
            <a:custGeom>
              <a:avLst/>
              <a:gdLst>
                <a:gd name="T0" fmla="*/ 224 w 264"/>
                <a:gd name="T1" fmla="*/ 293 h 504"/>
                <a:gd name="T2" fmla="*/ 164 w 264"/>
                <a:gd name="T3" fmla="*/ 305 h 504"/>
                <a:gd name="T4" fmla="*/ 107 w 264"/>
                <a:gd name="T5" fmla="*/ 288 h 504"/>
                <a:gd name="T6" fmla="*/ 73 w 264"/>
                <a:gd name="T7" fmla="*/ 379 h 504"/>
                <a:gd name="T8" fmla="*/ 95 w 264"/>
                <a:gd name="T9" fmla="*/ 399 h 504"/>
                <a:gd name="T10" fmla="*/ 142 w 264"/>
                <a:gd name="T11" fmla="*/ 386 h 504"/>
                <a:gd name="T12" fmla="*/ 168 w 264"/>
                <a:gd name="T13" fmla="*/ 372 h 504"/>
                <a:gd name="T14" fmla="*/ 253 w 264"/>
                <a:gd name="T15" fmla="*/ 395 h 504"/>
                <a:gd name="T16" fmla="*/ 256 w 264"/>
                <a:gd name="T17" fmla="*/ 465 h 504"/>
                <a:gd name="T18" fmla="*/ 129 w 264"/>
                <a:gd name="T19" fmla="*/ 491 h 504"/>
                <a:gd name="T20" fmla="*/ 0 w 264"/>
                <a:gd name="T21" fmla="*/ 400 h 504"/>
                <a:gd name="T22" fmla="*/ 12 w 264"/>
                <a:gd name="T23" fmla="*/ 271 h 504"/>
                <a:gd name="T24" fmla="*/ 37 w 264"/>
                <a:gd name="T25" fmla="*/ 219 h 504"/>
                <a:gd name="T26" fmla="*/ 86 w 264"/>
                <a:gd name="T27" fmla="*/ 198 h 504"/>
                <a:gd name="T28" fmla="*/ 145 w 264"/>
                <a:gd name="T29" fmla="*/ 198 h 504"/>
                <a:gd name="T30" fmla="*/ 190 w 264"/>
                <a:gd name="T31" fmla="*/ 192 h 504"/>
                <a:gd name="T32" fmla="*/ 199 w 264"/>
                <a:gd name="T33" fmla="*/ 145 h 504"/>
                <a:gd name="T34" fmla="*/ 177 w 264"/>
                <a:gd name="T35" fmla="*/ 113 h 504"/>
                <a:gd name="T36" fmla="*/ 105 w 264"/>
                <a:gd name="T37" fmla="*/ 78 h 504"/>
                <a:gd name="T38" fmla="*/ 101 w 264"/>
                <a:gd name="T39" fmla="*/ 120 h 504"/>
                <a:gd name="T40" fmla="*/ 50 w 264"/>
                <a:gd name="T41" fmla="*/ 134 h 504"/>
                <a:gd name="T42" fmla="*/ 20 w 264"/>
                <a:gd name="T43" fmla="*/ 104 h 504"/>
                <a:gd name="T44" fmla="*/ 30 w 264"/>
                <a:gd name="T45" fmla="*/ 12 h 504"/>
                <a:gd name="T46" fmla="*/ 67 w 264"/>
                <a:gd name="T47" fmla="*/ 28 h 504"/>
                <a:gd name="T48" fmla="*/ 104 w 264"/>
                <a:gd name="T49" fmla="*/ 15 h 504"/>
                <a:gd name="T50" fmla="*/ 109 w 264"/>
                <a:gd name="T51" fmla="*/ 20 h 504"/>
                <a:gd name="T52" fmla="*/ 191 w 264"/>
                <a:gd name="T53" fmla="*/ 41 h 504"/>
                <a:gd name="T54" fmla="*/ 260 w 264"/>
                <a:gd name="T55" fmla="*/ 72 h 504"/>
                <a:gd name="T56" fmla="*/ 260 w 264"/>
                <a:gd name="T57" fmla="*/ 195 h 504"/>
                <a:gd name="T58" fmla="*/ 262 w 264"/>
                <a:gd name="T59" fmla="*/ 279 h 504"/>
                <a:gd name="T60" fmla="*/ 255 w 264"/>
                <a:gd name="T61" fmla="*/ 269 h 504"/>
                <a:gd name="T62" fmla="*/ 262 w 264"/>
                <a:gd name="T63" fmla="*/ 115 h 504"/>
                <a:gd name="T64" fmla="*/ 205 w 264"/>
                <a:gd name="T65" fmla="*/ 43 h 504"/>
                <a:gd name="T66" fmla="*/ 137 w 264"/>
                <a:gd name="T67" fmla="*/ 25 h 504"/>
                <a:gd name="T68" fmla="*/ 99 w 264"/>
                <a:gd name="T69" fmla="*/ 17 h 504"/>
                <a:gd name="T70" fmla="*/ 98 w 264"/>
                <a:gd name="T71" fmla="*/ 23 h 504"/>
                <a:gd name="T72" fmla="*/ 56 w 264"/>
                <a:gd name="T73" fmla="*/ 27 h 504"/>
                <a:gd name="T74" fmla="*/ 22 w 264"/>
                <a:gd name="T75" fmla="*/ 1 h 504"/>
                <a:gd name="T76" fmla="*/ 18 w 264"/>
                <a:gd name="T77" fmla="*/ 138 h 504"/>
                <a:gd name="T78" fmla="*/ 76 w 264"/>
                <a:gd name="T79" fmla="*/ 130 h 504"/>
                <a:gd name="T80" fmla="*/ 109 w 264"/>
                <a:gd name="T81" fmla="*/ 126 h 504"/>
                <a:gd name="T82" fmla="*/ 123 w 264"/>
                <a:gd name="T83" fmla="*/ 82 h 504"/>
                <a:gd name="T84" fmla="*/ 194 w 264"/>
                <a:gd name="T85" fmla="*/ 118 h 504"/>
                <a:gd name="T86" fmla="*/ 200 w 264"/>
                <a:gd name="T87" fmla="*/ 156 h 504"/>
                <a:gd name="T88" fmla="*/ 186 w 264"/>
                <a:gd name="T89" fmla="*/ 202 h 504"/>
                <a:gd name="T90" fmla="*/ 132 w 264"/>
                <a:gd name="T91" fmla="*/ 196 h 504"/>
                <a:gd name="T92" fmla="*/ 81 w 264"/>
                <a:gd name="T93" fmla="*/ 203 h 504"/>
                <a:gd name="T94" fmla="*/ 38 w 264"/>
                <a:gd name="T95" fmla="*/ 221 h 504"/>
                <a:gd name="T96" fmla="*/ 13 w 264"/>
                <a:gd name="T97" fmla="*/ 272 h 504"/>
                <a:gd name="T98" fmla="*/ 1 w 264"/>
                <a:gd name="T99" fmla="*/ 400 h 504"/>
                <a:gd name="T100" fmla="*/ 145 w 264"/>
                <a:gd name="T101" fmla="*/ 488 h 504"/>
                <a:gd name="T102" fmla="*/ 252 w 264"/>
                <a:gd name="T103" fmla="*/ 451 h 504"/>
                <a:gd name="T104" fmla="*/ 253 w 264"/>
                <a:gd name="T105" fmla="*/ 390 h 504"/>
                <a:gd name="T106" fmla="*/ 153 w 264"/>
                <a:gd name="T107" fmla="*/ 376 h 504"/>
                <a:gd name="T108" fmla="*/ 139 w 264"/>
                <a:gd name="T109" fmla="*/ 389 h 504"/>
                <a:gd name="T110" fmla="*/ 91 w 264"/>
                <a:gd name="T111" fmla="*/ 400 h 504"/>
                <a:gd name="T112" fmla="*/ 73 w 264"/>
                <a:gd name="T113" fmla="*/ 379 h 504"/>
                <a:gd name="T114" fmla="*/ 101 w 264"/>
                <a:gd name="T115" fmla="*/ 287 h 504"/>
                <a:gd name="T116" fmla="*/ 158 w 264"/>
                <a:gd name="T117" fmla="*/ 304 h 504"/>
                <a:gd name="T118" fmla="*/ 202 w 264"/>
                <a:gd name="T119" fmla="*/ 294 h 504"/>
                <a:gd name="T120" fmla="*/ 264 w 264"/>
                <a:gd name="T121" fmla="*/ 27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503">
                  <a:moveTo>
                    <a:pt x="264" y="278"/>
                  </a:moveTo>
                  <a:cubicBezTo>
                    <a:pt x="259" y="281"/>
                    <a:pt x="259" y="281"/>
                    <a:pt x="259" y="281"/>
                  </a:cubicBezTo>
                  <a:cubicBezTo>
                    <a:pt x="257" y="282"/>
                    <a:pt x="256" y="283"/>
                    <a:pt x="254" y="283"/>
                  </a:cubicBezTo>
                  <a:cubicBezTo>
                    <a:pt x="253" y="284"/>
                    <a:pt x="251" y="285"/>
                    <a:pt x="249" y="286"/>
                  </a:cubicBezTo>
                  <a:cubicBezTo>
                    <a:pt x="248" y="287"/>
                    <a:pt x="246" y="287"/>
                    <a:pt x="244" y="288"/>
                  </a:cubicBezTo>
                  <a:cubicBezTo>
                    <a:pt x="243" y="288"/>
                    <a:pt x="241" y="289"/>
                    <a:pt x="239" y="290"/>
                  </a:cubicBezTo>
                  <a:cubicBezTo>
                    <a:pt x="234" y="291"/>
                    <a:pt x="234" y="291"/>
                    <a:pt x="234" y="291"/>
                  </a:cubicBezTo>
                  <a:cubicBezTo>
                    <a:pt x="229" y="292"/>
                    <a:pt x="229" y="292"/>
                    <a:pt x="229" y="292"/>
                  </a:cubicBezTo>
                  <a:cubicBezTo>
                    <a:pt x="224" y="293"/>
                    <a:pt x="224" y="293"/>
                    <a:pt x="224" y="293"/>
                  </a:cubicBezTo>
                  <a:cubicBezTo>
                    <a:pt x="216" y="293"/>
                    <a:pt x="209" y="293"/>
                    <a:pt x="202" y="294"/>
                  </a:cubicBezTo>
                  <a:cubicBezTo>
                    <a:pt x="200" y="294"/>
                    <a:pt x="199" y="294"/>
                    <a:pt x="197" y="294"/>
                  </a:cubicBezTo>
                  <a:cubicBezTo>
                    <a:pt x="195" y="295"/>
                    <a:pt x="193" y="295"/>
                    <a:pt x="192" y="295"/>
                  </a:cubicBezTo>
                  <a:cubicBezTo>
                    <a:pt x="190" y="296"/>
                    <a:pt x="188" y="296"/>
                    <a:pt x="186" y="297"/>
                  </a:cubicBezTo>
                  <a:cubicBezTo>
                    <a:pt x="185" y="297"/>
                    <a:pt x="183" y="298"/>
                    <a:pt x="181" y="299"/>
                  </a:cubicBezTo>
                  <a:cubicBezTo>
                    <a:pt x="181" y="299"/>
                    <a:pt x="181" y="299"/>
                    <a:pt x="181" y="299"/>
                  </a:cubicBezTo>
                  <a:cubicBezTo>
                    <a:pt x="176" y="301"/>
                    <a:pt x="176" y="301"/>
                    <a:pt x="176" y="301"/>
                  </a:cubicBezTo>
                  <a:cubicBezTo>
                    <a:pt x="174" y="302"/>
                    <a:pt x="172" y="303"/>
                    <a:pt x="170" y="304"/>
                  </a:cubicBezTo>
                  <a:cubicBezTo>
                    <a:pt x="168" y="304"/>
                    <a:pt x="166" y="304"/>
                    <a:pt x="164" y="305"/>
                  </a:cubicBezTo>
                  <a:cubicBezTo>
                    <a:pt x="162" y="305"/>
                    <a:pt x="160" y="305"/>
                    <a:pt x="158" y="305"/>
                  </a:cubicBezTo>
                  <a:cubicBezTo>
                    <a:pt x="156" y="305"/>
                    <a:pt x="154" y="304"/>
                    <a:pt x="152" y="304"/>
                  </a:cubicBezTo>
                  <a:cubicBezTo>
                    <a:pt x="151" y="303"/>
                    <a:pt x="149" y="303"/>
                    <a:pt x="147" y="302"/>
                  </a:cubicBezTo>
                  <a:cubicBezTo>
                    <a:pt x="141" y="300"/>
                    <a:pt x="141" y="300"/>
                    <a:pt x="141" y="300"/>
                  </a:cubicBezTo>
                  <a:cubicBezTo>
                    <a:pt x="135" y="298"/>
                    <a:pt x="135" y="298"/>
                    <a:pt x="135" y="298"/>
                  </a:cubicBezTo>
                  <a:cubicBezTo>
                    <a:pt x="132" y="296"/>
                    <a:pt x="128" y="294"/>
                    <a:pt x="124" y="293"/>
                  </a:cubicBezTo>
                  <a:cubicBezTo>
                    <a:pt x="119" y="291"/>
                    <a:pt x="119" y="291"/>
                    <a:pt x="119" y="291"/>
                  </a:cubicBezTo>
                  <a:cubicBezTo>
                    <a:pt x="117" y="290"/>
                    <a:pt x="115" y="289"/>
                    <a:pt x="113" y="289"/>
                  </a:cubicBezTo>
                  <a:cubicBezTo>
                    <a:pt x="111" y="289"/>
                    <a:pt x="109" y="288"/>
                    <a:pt x="107" y="288"/>
                  </a:cubicBezTo>
                  <a:cubicBezTo>
                    <a:pt x="105" y="288"/>
                    <a:pt x="103" y="287"/>
                    <a:pt x="101" y="287"/>
                  </a:cubicBezTo>
                  <a:cubicBezTo>
                    <a:pt x="99" y="288"/>
                    <a:pt x="97" y="288"/>
                    <a:pt x="95" y="288"/>
                  </a:cubicBezTo>
                  <a:cubicBezTo>
                    <a:pt x="89" y="289"/>
                    <a:pt x="89" y="289"/>
                    <a:pt x="89" y="289"/>
                  </a:cubicBezTo>
                  <a:cubicBezTo>
                    <a:pt x="89" y="289"/>
                    <a:pt x="89" y="289"/>
                    <a:pt x="89" y="289"/>
                  </a:cubicBezTo>
                  <a:cubicBezTo>
                    <a:pt x="87" y="291"/>
                    <a:pt x="86" y="293"/>
                    <a:pt x="84" y="295"/>
                  </a:cubicBezTo>
                  <a:cubicBezTo>
                    <a:pt x="82" y="297"/>
                    <a:pt x="81" y="299"/>
                    <a:pt x="80" y="302"/>
                  </a:cubicBezTo>
                  <a:cubicBezTo>
                    <a:pt x="78" y="306"/>
                    <a:pt x="76" y="311"/>
                    <a:pt x="75" y="316"/>
                  </a:cubicBezTo>
                  <a:cubicBezTo>
                    <a:pt x="72" y="327"/>
                    <a:pt x="71" y="337"/>
                    <a:pt x="71" y="348"/>
                  </a:cubicBezTo>
                  <a:cubicBezTo>
                    <a:pt x="70" y="358"/>
                    <a:pt x="71" y="369"/>
                    <a:pt x="73" y="379"/>
                  </a:cubicBezTo>
                  <a:cubicBezTo>
                    <a:pt x="75" y="390"/>
                    <a:pt x="78" y="400"/>
                    <a:pt x="82" y="409"/>
                  </a:cubicBezTo>
                  <a:cubicBezTo>
                    <a:pt x="82" y="409"/>
                    <a:pt x="82" y="409"/>
                    <a:pt x="82" y="409"/>
                  </a:cubicBezTo>
                  <a:cubicBezTo>
                    <a:pt x="82" y="407"/>
                    <a:pt x="82" y="407"/>
                    <a:pt x="82" y="407"/>
                  </a:cubicBezTo>
                  <a:cubicBezTo>
                    <a:pt x="83" y="406"/>
                    <a:pt x="83" y="406"/>
                    <a:pt x="83" y="405"/>
                  </a:cubicBezTo>
                  <a:cubicBezTo>
                    <a:pt x="84" y="404"/>
                    <a:pt x="84" y="404"/>
                    <a:pt x="85" y="403"/>
                  </a:cubicBezTo>
                  <a:cubicBezTo>
                    <a:pt x="87" y="402"/>
                    <a:pt x="87" y="402"/>
                    <a:pt x="87" y="402"/>
                  </a:cubicBezTo>
                  <a:cubicBezTo>
                    <a:pt x="87" y="401"/>
                    <a:pt x="88" y="401"/>
                    <a:pt x="89" y="400"/>
                  </a:cubicBezTo>
                  <a:cubicBezTo>
                    <a:pt x="89" y="400"/>
                    <a:pt x="90" y="400"/>
                    <a:pt x="91" y="400"/>
                  </a:cubicBezTo>
                  <a:cubicBezTo>
                    <a:pt x="92" y="399"/>
                    <a:pt x="94" y="399"/>
                    <a:pt x="95" y="399"/>
                  </a:cubicBezTo>
                  <a:cubicBezTo>
                    <a:pt x="98" y="398"/>
                    <a:pt x="101" y="398"/>
                    <a:pt x="104" y="398"/>
                  </a:cubicBezTo>
                  <a:cubicBezTo>
                    <a:pt x="107" y="398"/>
                    <a:pt x="110" y="397"/>
                    <a:pt x="113" y="397"/>
                  </a:cubicBezTo>
                  <a:cubicBezTo>
                    <a:pt x="117" y="396"/>
                    <a:pt x="117" y="396"/>
                    <a:pt x="117" y="396"/>
                  </a:cubicBezTo>
                  <a:cubicBezTo>
                    <a:pt x="122" y="395"/>
                    <a:pt x="122" y="395"/>
                    <a:pt x="122" y="395"/>
                  </a:cubicBezTo>
                  <a:cubicBezTo>
                    <a:pt x="123" y="395"/>
                    <a:pt x="125" y="394"/>
                    <a:pt x="126" y="394"/>
                  </a:cubicBezTo>
                  <a:cubicBezTo>
                    <a:pt x="128" y="393"/>
                    <a:pt x="129" y="393"/>
                    <a:pt x="130" y="392"/>
                  </a:cubicBezTo>
                  <a:cubicBezTo>
                    <a:pt x="132" y="392"/>
                    <a:pt x="133" y="391"/>
                    <a:pt x="134" y="390"/>
                  </a:cubicBezTo>
                  <a:cubicBezTo>
                    <a:pt x="138" y="388"/>
                    <a:pt x="138" y="388"/>
                    <a:pt x="138" y="388"/>
                  </a:cubicBezTo>
                  <a:cubicBezTo>
                    <a:pt x="140" y="388"/>
                    <a:pt x="141" y="387"/>
                    <a:pt x="142" y="386"/>
                  </a:cubicBezTo>
                  <a:cubicBezTo>
                    <a:pt x="146" y="383"/>
                    <a:pt x="146" y="383"/>
                    <a:pt x="146" y="383"/>
                  </a:cubicBezTo>
                  <a:cubicBezTo>
                    <a:pt x="146" y="383"/>
                    <a:pt x="146" y="383"/>
                    <a:pt x="146" y="383"/>
                  </a:cubicBezTo>
                  <a:cubicBezTo>
                    <a:pt x="146" y="381"/>
                    <a:pt x="146" y="378"/>
                    <a:pt x="146" y="375"/>
                  </a:cubicBezTo>
                  <a:cubicBezTo>
                    <a:pt x="146" y="375"/>
                    <a:pt x="146" y="374"/>
                    <a:pt x="146" y="374"/>
                  </a:cubicBezTo>
                  <a:cubicBezTo>
                    <a:pt x="147" y="374"/>
                    <a:pt x="147" y="374"/>
                    <a:pt x="147" y="374"/>
                  </a:cubicBezTo>
                  <a:cubicBezTo>
                    <a:pt x="148" y="374"/>
                    <a:pt x="148" y="375"/>
                    <a:pt x="149" y="375"/>
                  </a:cubicBezTo>
                  <a:cubicBezTo>
                    <a:pt x="150" y="375"/>
                    <a:pt x="152" y="375"/>
                    <a:pt x="153" y="375"/>
                  </a:cubicBezTo>
                  <a:cubicBezTo>
                    <a:pt x="156" y="375"/>
                    <a:pt x="158" y="375"/>
                    <a:pt x="161" y="374"/>
                  </a:cubicBezTo>
                  <a:cubicBezTo>
                    <a:pt x="163" y="373"/>
                    <a:pt x="166" y="373"/>
                    <a:pt x="168" y="372"/>
                  </a:cubicBezTo>
                  <a:cubicBezTo>
                    <a:pt x="168" y="372"/>
                    <a:pt x="168" y="372"/>
                    <a:pt x="168" y="372"/>
                  </a:cubicBezTo>
                  <a:cubicBezTo>
                    <a:pt x="168" y="370"/>
                    <a:pt x="169" y="368"/>
                    <a:pt x="171" y="366"/>
                  </a:cubicBezTo>
                  <a:cubicBezTo>
                    <a:pt x="172" y="364"/>
                    <a:pt x="173" y="363"/>
                    <a:pt x="175" y="362"/>
                  </a:cubicBezTo>
                  <a:cubicBezTo>
                    <a:pt x="179" y="360"/>
                    <a:pt x="183" y="359"/>
                    <a:pt x="187" y="359"/>
                  </a:cubicBezTo>
                  <a:cubicBezTo>
                    <a:pt x="196" y="359"/>
                    <a:pt x="204" y="361"/>
                    <a:pt x="211" y="364"/>
                  </a:cubicBezTo>
                  <a:cubicBezTo>
                    <a:pt x="227" y="370"/>
                    <a:pt x="241" y="379"/>
                    <a:pt x="254" y="390"/>
                  </a:cubicBezTo>
                  <a:cubicBezTo>
                    <a:pt x="254" y="390"/>
                    <a:pt x="254" y="390"/>
                    <a:pt x="254" y="390"/>
                  </a:cubicBezTo>
                  <a:cubicBezTo>
                    <a:pt x="254" y="390"/>
                    <a:pt x="254" y="390"/>
                    <a:pt x="254" y="390"/>
                  </a:cubicBezTo>
                  <a:cubicBezTo>
                    <a:pt x="253" y="395"/>
                    <a:pt x="253" y="395"/>
                    <a:pt x="253" y="395"/>
                  </a:cubicBezTo>
                  <a:cubicBezTo>
                    <a:pt x="253" y="396"/>
                    <a:pt x="252" y="398"/>
                    <a:pt x="252" y="399"/>
                  </a:cubicBezTo>
                  <a:cubicBezTo>
                    <a:pt x="252" y="403"/>
                    <a:pt x="251" y="406"/>
                    <a:pt x="251" y="409"/>
                  </a:cubicBezTo>
                  <a:cubicBezTo>
                    <a:pt x="251" y="412"/>
                    <a:pt x="251" y="415"/>
                    <a:pt x="251" y="418"/>
                  </a:cubicBezTo>
                  <a:cubicBezTo>
                    <a:pt x="251" y="421"/>
                    <a:pt x="250" y="424"/>
                    <a:pt x="251" y="428"/>
                  </a:cubicBezTo>
                  <a:cubicBezTo>
                    <a:pt x="251" y="431"/>
                    <a:pt x="251" y="434"/>
                    <a:pt x="251" y="437"/>
                  </a:cubicBezTo>
                  <a:cubicBezTo>
                    <a:pt x="251" y="440"/>
                    <a:pt x="252" y="443"/>
                    <a:pt x="252" y="446"/>
                  </a:cubicBezTo>
                  <a:cubicBezTo>
                    <a:pt x="253" y="451"/>
                    <a:pt x="253" y="451"/>
                    <a:pt x="253" y="451"/>
                  </a:cubicBezTo>
                  <a:cubicBezTo>
                    <a:pt x="253" y="452"/>
                    <a:pt x="253" y="454"/>
                    <a:pt x="254" y="455"/>
                  </a:cubicBezTo>
                  <a:cubicBezTo>
                    <a:pt x="256" y="465"/>
                    <a:pt x="256" y="465"/>
                    <a:pt x="256" y="465"/>
                  </a:cubicBezTo>
                  <a:cubicBezTo>
                    <a:pt x="256" y="465"/>
                    <a:pt x="256" y="465"/>
                    <a:pt x="256" y="465"/>
                  </a:cubicBezTo>
                  <a:cubicBezTo>
                    <a:pt x="256" y="465"/>
                    <a:pt x="256" y="465"/>
                    <a:pt x="256" y="465"/>
                  </a:cubicBezTo>
                  <a:cubicBezTo>
                    <a:pt x="225" y="475"/>
                    <a:pt x="225" y="475"/>
                    <a:pt x="225" y="475"/>
                  </a:cubicBezTo>
                  <a:cubicBezTo>
                    <a:pt x="219" y="476"/>
                    <a:pt x="214" y="477"/>
                    <a:pt x="209" y="478"/>
                  </a:cubicBezTo>
                  <a:cubicBezTo>
                    <a:pt x="193" y="482"/>
                    <a:pt x="193" y="482"/>
                    <a:pt x="193" y="482"/>
                  </a:cubicBezTo>
                  <a:cubicBezTo>
                    <a:pt x="188" y="483"/>
                    <a:pt x="182" y="484"/>
                    <a:pt x="177" y="485"/>
                  </a:cubicBezTo>
                  <a:cubicBezTo>
                    <a:pt x="161" y="487"/>
                    <a:pt x="161" y="487"/>
                    <a:pt x="161" y="487"/>
                  </a:cubicBezTo>
                  <a:cubicBezTo>
                    <a:pt x="145" y="489"/>
                    <a:pt x="145" y="489"/>
                    <a:pt x="145" y="489"/>
                  </a:cubicBezTo>
                  <a:cubicBezTo>
                    <a:pt x="140" y="490"/>
                    <a:pt x="134" y="491"/>
                    <a:pt x="129" y="491"/>
                  </a:cubicBezTo>
                  <a:cubicBezTo>
                    <a:pt x="97" y="494"/>
                    <a:pt x="97" y="494"/>
                    <a:pt x="97" y="494"/>
                  </a:cubicBezTo>
                  <a:cubicBezTo>
                    <a:pt x="86" y="495"/>
                    <a:pt x="75" y="496"/>
                    <a:pt x="65" y="497"/>
                  </a:cubicBezTo>
                  <a:cubicBezTo>
                    <a:pt x="49" y="499"/>
                    <a:pt x="49" y="499"/>
                    <a:pt x="49" y="499"/>
                  </a:cubicBezTo>
                  <a:cubicBezTo>
                    <a:pt x="43" y="499"/>
                    <a:pt x="38" y="500"/>
                    <a:pt x="33" y="500"/>
                  </a:cubicBezTo>
                  <a:cubicBezTo>
                    <a:pt x="1" y="504"/>
                    <a:pt x="1" y="504"/>
                    <a:pt x="1" y="504"/>
                  </a:cubicBezTo>
                  <a:cubicBezTo>
                    <a:pt x="0" y="504"/>
                    <a:pt x="0" y="504"/>
                    <a:pt x="0" y="504"/>
                  </a:cubicBezTo>
                  <a:cubicBezTo>
                    <a:pt x="0" y="504"/>
                    <a:pt x="0" y="504"/>
                    <a:pt x="0" y="504"/>
                  </a:cubicBezTo>
                  <a:cubicBezTo>
                    <a:pt x="0" y="481"/>
                    <a:pt x="0" y="458"/>
                    <a:pt x="0" y="435"/>
                  </a:cubicBezTo>
                  <a:cubicBezTo>
                    <a:pt x="0" y="400"/>
                    <a:pt x="0" y="400"/>
                    <a:pt x="0" y="400"/>
                  </a:cubicBezTo>
                  <a:cubicBezTo>
                    <a:pt x="0" y="383"/>
                    <a:pt x="0" y="383"/>
                    <a:pt x="0" y="383"/>
                  </a:cubicBezTo>
                  <a:cubicBezTo>
                    <a:pt x="0" y="377"/>
                    <a:pt x="0" y="371"/>
                    <a:pt x="0" y="365"/>
                  </a:cubicBezTo>
                  <a:cubicBezTo>
                    <a:pt x="2" y="348"/>
                    <a:pt x="2" y="348"/>
                    <a:pt x="2" y="348"/>
                  </a:cubicBezTo>
                  <a:cubicBezTo>
                    <a:pt x="2" y="340"/>
                    <a:pt x="2" y="340"/>
                    <a:pt x="2" y="340"/>
                  </a:cubicBezTo>
                  <a:cubicBezTo>
                    <a:pt x="2" y="337"/>
                    <a:pt x="2" y="334"/>
                    <a:pt x="3" y="331"/>
                  </a:cubicBezTo>
                  <a:cubicBezTo>
                    <a:pt x="5" y="314"/>
                    <a:pt x="5" y="314"/>
                    <a:pt x="5" y="314"/>
                  </a:cubicBezTo>
                  <a:cubicBezTo>
                    <a:pt x="6" y="308"/>
                    <a:pt x="6" y="302"/>
                    <a:pt x="7" y="297"/>
                  </a:cubicBezTo>
                  <a:cubicBezTo>
                    <a:pt x="10" y="280"/>
                    <a:pt x="10" y="280"/>
                    <a:pt x="10" y="280"/>
                  </a:cubicBezTo>
                  <a:cubicBezTo>
                    <a:pt x="12" y="271"/>
                    <a:pt x="12" y="271"/>
                    <a:pt x="12" y="271"/>
                  </a:cubicBezTo>
                  <a:cubicBezTo>
                    <a:pt x="13" y="267"/>
                    <a:pt x="13" y="267"/>
                    <a:pt x="13" y="267"/>
                  </a:cubicBezTo>
                  <a:cubicBezTo>
                    <a:pt x="14" y="263"/>
                    <a:pt x="14" y="263"/>
                    <a:pt x="14" y="263"/>
                  </a:cubicBezTo>
                  <a:cubicBezTo>
                    <a:pt x="22" y="229"/>
                    <a:pt x="22" y="229"/>
                    <a:pt x="22" y="229"/>
                  </a:cubicBezTo>
                  <a:cubicBezTo>
                    <a:pt x="22" y="230"/>
                    <a:pt x="22" y="230"/>
                    <a:pt x="22" y="230"/>
                  </a:cubicBezTo>
                  <a:cubicBezTo>
                    <a:pt x="22" y="228"/>
                    <a:pt x="22" y="228"/>
                    <a:pt x="22" y="228"/>
                  </a:cubicBezTo>
                  <a:cubicBezTo>
                    <a:pt x="21" y="228"/>
                    <a:pt x="22" y="227"/>
                    <a:pt x="22" y="227"/>
                  </a:cubicBezTo>
                  <a:cubicBezTo>
                    <a:pt x="23" y="226"/>
                    <a:pt x="23" y="225"/>
                    <a:pt x="24" y="225"/>
                  </a:cubicBezTo>
                  <a:cubicBezTo>
                    <a:pt x="26" y="224"/>
                    <a:pt x="27" y="223"/>
                    <a:pt x="28" y="223"/>
                  </a:cubicBezTo>
                  <a:cubicBezTo>
                    <a:pt x="37" y="219"/>
                    <a:pt x="37" y="219"/>
                    <a:pt x="37" y="219"/>
                  </a:cubicBezTo>
                  <a:cubicBezTo>
                    <a:pt x="55" y="212"/>
                    <a:pt x="55" y="212"/>
                    <a:pt x="55" y="212"/>
                  </a:cubicBezTo>
                  <a:cubicBezTo>
                    <a:pt x="55" y="212"/>
                    <a:pt x="55" y="212"/>
                    <a:pt x="55" y="212"/>
                  </a:cubicBezTo>
                  <a:cubicBezTo>
                    <a:pt x="59" y="206"/>
                    <a:pt x="62" y="200"/>
                    <a:pt x="67" y="194"/>
                  </a:cubicBezTo>
                  <a:cubicBezTo>
                    <a:pt x="68" y="193"/>
                    <a:pt x="69" y="192"/>
                    <a:pt x="71" y="191"/>
                  </a:cubicBezTo>
                  <a:cubicBezTo>
                    <a:pt x="72" y="190"/>
                    <a:pt x="73" y="190"/>
                    <a:pt x="74" y="191"/>
                  </a:cubicBezTo>
                  <a:cubicBezTo>
                    <a:pt x="75" y="191"/>
                    <a:pt x="76" y="192"/>
                    <a:pt x="77" y="192"/>
                  </a:cubicBezTo>
                  <a:cubicBezTo>
                    <a:pt x="79" y="195"/>
                    <a:pt x="80" y="199"/>
                    <a:pt x="81" y="203"/>
                  </a:cubicBezTo>
                  <a:cubicBezTo>
                    <a:pt x="80" y="202"/>
                    <a:pt x="80" y="202"/>
                    <a:pt x="80" y="202"/>
                  </a:cubicBezTo>
                  <a:cubicBezTo>
                    <a:pt x="86" y="198"/>
                    <a:pt x="86" y="198"/>
                    <a:pt x="86" y="198"/>
                  </a:cubicBezTo>
                  <a:cubicBezTo>
                    <a:pt x="87" y="197"/>
                    <a:pt x="90" y="196"/>
                    <a:pt x="92" y="195"/>
                  </a:cubicBezTo>
                  <a:cubicBezTo>
                    <a:pt x="93" y="194"/>
                    <a:pt x="94" y="194"/>
                    <a:pt x="95" y="193"/>
                  </a:cubicBezTo>
                  <a:cubicBezTo>
                    <a:pt x="98" y="192"/>
                    <a:pt x="98" y="192"/>
                    <a:pt x="98" y="192"/>
                  </a:cubicBezTo>
                  <a:cubicBezTo>
                    <a:pt x="100" y="191"/>
                    <a:pt x="103" y="191"/>
                    <a:pt x="105" y="191"/>
                  </a:cubicBezTo>
                  <a:cubicBezTo>
                    <a:pt x="107" y="191"/>
                    <a:pt x="110" y="191"/>
                    <a:pt x="112" y="191"/>
                  </a:cubicBezTo>
                  <a:cubicBezTo>
                    <a:pt x="114" y="191"/>
                    <a:pt x="117" y="191"/>
                    <a:pt x="119" y="192"/>
                  </a:cubicBezTo>
                  <a:cubicBezTo>
                    <a:pt x="126" y="193"/>
                    <a:pt x="126" y="193"/>
                    <a:pt x="126" y="193"/>
                  </a:cubicBezTo>
                  <a:cubicBezTo>
                    <a:pt x="132" y="195"/>
                    <a:pt x="132" y="195"/>
                    <a:pt x="132" y="195"/>
                  </a:cubicBezTo>
                  <a:cubicBezTo>
                    <a:pt x="145" y="198"/>
                    <a:pt x="145" y="198"/>
                    <a:pt x="145" y="198"/>
                  </a:cubicBezTo>
                  <a:cubicBezTo>
                    <a:pt x="152" y="200"/>
                    <a:pt x="152" y="200"/>
                    <a:pt x="152" y="200"/>
                  </a:cubicBezTo>
                  <a:cubicBezTo>
                    <a:pt x="159" y="202"/>
                    <a:pt x="159" y="202"/>
                    <a:pt x="159" y="202"/>
                  </a:cubicBezTo>
                  <a:cubicBezTo>
                    <a:pt x="161" y="202"/>
                    <a:pt x="163" y="202"/>
                    <a:pt x="165" y="203"/>
                  </a:cubicBezTo>
                  <a:cubicBezTo>
                    <a:pt x="168" y="203"/>
                    <a:pt x="170" y="203"/>
                    <a:pt x="172" y="203"/>
                  </a:cubicBezTo>
                  <a:cubicBezTo>
                    <a:pt x="174" y="203"/>
                    <a:pt x="177" y="203"/>
                    <a:pt x="179" y="202"/>
                  </a:cubicBezTo>
                  <a:cubicBezTo>
                    <a:pt x="185" y="201"/>
                    <a:pt x="185" y="201"/>
                    <a:pt x="185" y="201"/>
                  </a:cubicBezTo>
                  <a:cubicBezTo>
                    <a:pt x="185" y="201"/>
                    <a:pt x="185" y="201"/>
                    <a:pt x="185" y="201"/>
                  </a:cubicBezTo>
                  <a:cubicBezTo>
                    <a:pt x="186" y="200"/>
                    <a:pt x="187" y="198"/>
                    <a:pt x="188" y="197"/>
                  </a:cubicBezTo>
                  <a:cubicBezTo>
                    <a:pt x="189" y="195"/>
                    <a:pt x="190" y="194"/>
                    <a:pt x="190" y="192"/>
                  </a:cubicBezTo>
                  <a:cubicBezTo>
                    <a:pt x="191" y="190"/>
                    <a:pt x="192" y="189"/>
                    <a:pt x="192" y="187"/>
                  </a:cubicBezTo>
                  <a:cubicBezTo>
                    <a:pt x="193" y="185"/>
                    <a:pt x="194" y="184"/>
                    <a:pt x="194" y="182"/>
                  </a:cubicBezTo>
                  <a:cubicBezTo>
                    <a:pt x="195" y="180"/>
                    <a:pt x="195" y="179"/>
                    <a:pt x="196" y="177"/>
                  </a:cubicBezTo>
                  <a:cubicBezTo>
                    <a:pt x="196" y="175"/>
                    <a:pt x="197" y="173"/>
                    <a:pt x="197" y="172"/>
                  </a:cubicBezTo>
                  <a:cubicBezTo>
                    <a:pt x="197" y="170"/>
                    <a:pt x="198" y="168"/>
                    <a:pt x="198" y="166"/>
                  </a:cubicBezTo>
                  <a:cubicBezTo>
                    <a:pt x="198" y="165"/>
                    <a:pt x="198" y="163"/>
                    <a:pt x="199" y="161"/>
                  </a:cubicBezTo>
                  <a:cubicBezTo>
                    <a:pt x="199" y="156"/>
                    <a:pt x="199" y="156"/>
                    <a:pt x="199" y="156"/>
                  </a:cubicBezTo>
                  <a:cubicBezTo>
                    <a:pt x="199" y="150"/>
                    <a:pt x="199" y="150"/>
                    <a:pt x="199" y="150"/>
                  </a:cubicBezTo>
                  <a:cubicBezTo>
                    <a:pt x="199" y="145"/>
                    <a:pt x="199" y="145"/>
                    <a:pt x="199" y="145"/>
                  </a:cubicBezTo>
                  <a:cubicBezTo>
                    <a:pt x="199" y="143"/>
                    <a:pt x="199" y="141"/>
                    <a:pt x="199" y="139"/>
                  </a:cubicBezTo>
                  <a:cubicBezTo>
                    <a:pt x="199" y="138"/>
                    <a:pt x="199" y="136"/>
                    <a:pt x="198" y="134"/>
                  </a:cubicBezTo>
                  <a:cubicBezTo>
                    <a:pt x="198" y="132"/>
                    <a:pt x="198" y="131"/>
                    <a:pt x="197" y="129"/>
                  </a:cubicBezTo>
                  <a:cubicBezTo>
                    <a:pt x="197" y="127"/>
                    <a:pt x="196" y="125"/>
                    <a:pt x="196" y="124"/>
                  </a:cubicBezTo>
                  <a:cubicBezTo>
                    <a:pt x="195" y="122"/>
                    <a:pt x="194" y="121"/>
                    <a:pt x="194" y="119"/>
                  </a:cubicBezTo>
                  <a:cubicBezTo>
                    <a:pt x="194" y="119"/>
                    <a:pt x="194" y="119"/>
                    <a:pt x="194" y="119"/>
                  </a:cubicBezTo>
                  <a:cubicBezTo>
                    <a:pt x="192" y="119"/>
                    <a:pt x="190" y="118"/>
                    <a:pt x="188" y="118"/>
                  </a:cubicBezTo>
                  <a:cubicBezTo>
                    <a:pt x="186" y="117"/>
                    <a:pt x="184" y="116"/>
                    <a:pt x="182" y="115"/>
                  </a:cubicBezTo>
                  <a:cubicBezTo>
                    <a:pt x="181" y="115"/>
                    <a:pt x="179" y="114"/>
                    <a:pt x="177" y="113"/>
                  </a:cubicBezTo>
                  <a:cubicBezTo>
                    <a:pt x="175" y="112"/>
                    <a:pt x="173" y="111"/>
                    <a:pt x="171" y="110"/>
                  </a:cubicBezTo>
                  <a:cubicBezTo>
                    <a:pt x="164" y="106"/>
                    <a:pt x="157" y="101"/>
                    <a:pt x="150" y="97"/>
                  </a:cubicBezTo>
                  <a:cubicBezTo>
                    <a:pt x="146" y="95"/>
                    <a:pt x="143" y="93"/>
                    <a:pt x="139" y="91"/>
                  </a:cubicBezTo>
                  <a:cubicBezTo>
                    <a:pt x="137" y="90"/>
                    <a:pt x="136" y="89"/>
                    <a:pt x="134" y="88"/>
                  </a:cubicBezTo>
                  <a:cubicBezTo>
                    <a:pt x="132" y="87"/>
                    <a:pt x="130" y="86"/>
                    <a:pt x="128" y="85"/>
                  </a:cubicBezTo>
                  <a:cubicBezTo>
                    <a:pt x="123" y="83"/>
                    <a:pt x="123" y="83"/>
                    <a:pt x="123" y="83"/>
                  </a:cubicBezTo>
                  <a:cubicBezTo>
                    <a:pt x="117" y="81"/>
                    <a:pt x="117" y="81"/>
                    <a:pt x="117" y="81"/>
                  </a:cubicBezTo>
                  <a:cubicBezTo>
                    <a:pt x="111" y="79"/>
                    <a:pt x="111" y="79"/>
                    <a:pt x="111" y="79"/>
                  </a:cubicBezTo>
                  <a:cubicBezTo>
                    <a:pt x="105" y="78"/>
                    <a:pt x="105" y="78"/>
                    <a:pt x="105" y="78"/>
                  </a:cubicBezTo>
                  <a:cubicBezTo>
                    <a:pt x="106" y="77"/>
                    <a:pt x="106" y="77"/>
                    <a:pt x="106" y="77"/>
                  </a:cubicBezTo>
                  <a:cubicBezTo>
                    <a:pt x="111" y="86"/>
                    <a:pt x="115" y="97"/>
                    <a:pt x="116" y="108"/>
                  </a:cubicBezTo>
                  <a:cubicBezTo>
                    <a:pt x="116" y="111"/>
                    <a:pt x="116" y="114"/>
                    <a:pt x="115" y="116"/>
                  </a:cubicBezTo>
                  <a:cubicBezTo>
                    <a:pt x="115" y="119"/>
                    <a:pt x="114" y="122"/>
                    <a:pt x="113" y="124"/>
                  </a:cubicBezTo>
                  <a:cubicBezTo>
                    <a:pt x="112" y="126"/>
                    <a:pt x="111" y="127"/>
                    <a:pt x="110" y="127"/>
                  </a:cubicBezTo>
                  <a:cubicBezTo>
                    <a:pt x="108" y="128"/>
                    <a:pt x="107" y="127"/>
                    <a:pt x="106" y="126"/>
                  </a:cubicBezTo>
                  <a:cubicBezTo>
                    <a:pt x="104" y="126"/>
                    <a:pt x="104" y="124"/>
                    <a:pt x="103" y="123"/>
                  </a:cubicBezTo>
                  <a:cubicBezTo>
                    <a:pt x="102" y="122"/>
                    <a:pt x="101" y="121"/>
                    <a:pt x="101" y="120"/>
                  </a:cubicBezTo>
                  <a:cubicBezTo>
                    <a:pt x="101" y="120"/>
                    <a:pt x="101" y="120"/>
                    <a:pt x="101" y="120"/>
                  </a:cubicBezTo>
                  <a:cubicBezTo>
                    <a:pt x="92" y="126"/>
                    <a:pt x="92" y="126"/>
                    <a:pt x="92" y="126"/>
                  </a:cubicBezTo>
                  <a:cubicBezTo>
                    <a:pt x="90" y="127"/>
                    <a:pt x="89" y="127"/>
                    <a:pt x="87" y="128"/>
                  </a:cubicBezTo>
                  <a:cubicBezTo>
                    <a:pt x="85" y="129"/>
                    <a:pt x="84" y="130"/>
                    <a:pt x="82" y="130"/>
                  </a:cubicBezTo>
                  <a:cubicBezTo>
                    <a:pt x="77" y="131"/>
                    <a:pt x="77" y="131"/>
                    <a:pt x="77" y="131"/>
                  </a:cubicBezTo>
                  <a:cubicBezTo>
                    <a:pt x="76" y="132"/>
                    <a:pt x="75" y="132"/>
                    <a:pt x="74" y="132"/>
                  </a:cubicBezTo>
                  <a:cubicBezTo>
                    <a:pt x="71" y="132"/>
                    <a:pt x="71" y="132"/>
                    <a:pt x="71" y="132"/>
                  </a:cubicBezTo>
                  <a:cubicBezTo>
                    <a:pt x="66" y="133"/>
                    <a:pt x="66" y="133"/>
                    <a:pt x="66" y="133"/>
                  </a:cubicBezTo>
                  <a:cubicBezTo>
                    <a:pt x="60" y="134"/>
                    <a:pt x="60" y="134"/>
                    <a:pt x="60" y="134"/>
                  </a:cubicBezTo>
                  <a:cubicBezTo>
                    <a:pt x="50" y="134"/>
                    <a:pt x="50" y="134"/>
                    <a:pt x="50" y="134"/>
                  </a:cubicBezTo>
                  <a:cubicBezTo>
                    <a:pt x="46" y="135"/>
                    <a:pt x="42" y="135"/>
                    <a:pt x="39" y="135"/>
                  </a:cubicBezTo>
                  <a:cubicBezTo>
                    <a:pt x="35" y="136"/>
                    <a:pt x="32" y="136"/>
                    <a:pt x="28" y="137"/>
                  </a:cubicBezTo>
                  <a:cubicBezTo>
                    <a:pt x="17" y="139"/>
                    <a:pt x="17" y="139"/>
                    <a:pt x="17" y="139"/>
                  </a:cubicBezTo>
                  <a:cubicBezTo>
                    <a:pt x="17" y="139"/>
                    <a:pt x="17" y="139"/>
                    <a:pt x="17" y="139"/>
                  </a:cubicBezTo>
                  <a:cubicBezTo>
                    <a:pt x="17" y="138"/>
                    <a:pt x="17" y="138"/>
                    <a:pt x="17" y="138"/>
                  </a:cubicBezTo>
                  <a:cubicBezTo>
                    <a:pt x="18" y="130"/>
                    <a:pt x="18" y="130"/>
                    <a:pt x="18" y="130"/>
                  </a:cubicBezTo>
                  <a:cubicBezTo>
                    <a:pt x="18" y="127"/>
                    <a:pt x="19" y="124"/>
                    <a:pt x="19" y="121"/>
                  </a:cubicBezTo>
                  <a:cubicBezTo>
                    <a:pt x="19" y="112"/>
                    <a:pt x="19" y="112"/>
                    <a:pt x="19" y="112"/>
                  </a:cubicBezTo>
                  <a:cubicBezTo>
                    <a:pt x="20" y="104"/>
                    <a:pt x="20" y="104"/>
                    <a:pt x="20" y="104"/>
                  </a:cubicBezTo>
                  <a:cubicBezTo>
                    <a:pt x="20" y="98"/>
                    <a:pt x="20" y="93"/>
                    <a:pt x="20" y="87"/>
                  </a:cubicBezTo>
                  <a:cubicBezTo>
                    <a:pt x="20" y="70"/>
                    <a:pt x="20" y="70"/>
                    <a:pt x="20" y="70"/>
                  </a:cubicBezTo>
                  <a:cubicBezTo>
                    <a:pt x="21" y="35"/>
                    <a:pt x="21" y="35"/>
                    <a:pt x="21" y="35"/>
                  </a:cubicBezTo>
                  <a:cubicBezTo>
                    <a:pt x="21" y="24"/>
                    <a:pt x="21" y="12"/>
                    <a:pt x="22" y="1"/>
                  </a:cubicBezTo>
                  <a:cubicBezTo>
                    <a:pt x="22" y="0"/>
                    <a:pt x="22" y="0"/>
                    <a:pt x="22" y="0"/>
                  </a:cubicBezTo>
                  <a:cubicBezTo>
                    <a:pt x="22" y="1"/>
                    <a:pt x="22" y="1"/>
                    <a:pt x="22" y="1"/>
                  </a:cubicBezTo>
                  <a:cubicBezTo>
                    <a:pt x="23" y="2"/>
                    <a:pt x="24" y="4"/>
                    <a:pt x="25" y="6"/>
                  </a:cubicBezTo>
                  <a:cubicBezTo>
                    <a:pt x="26" y="7"/>
                    <a:pt x="27" y="9"/>
                    <a:pt x="29" y="10"/>
                  </a:cubicBezTo>
                  <a:cubicBezTo>
                    <a:pt x="30" y="12"/>
                    <a:pt x="30" y="12"/>
                    <a:pt x="30" y="12"/>
                  </a:cubicBezTo>
                  <a:cubicBezTo>
                    <a:pt x="32" y="14"/>
                    <a:pt x="32" y="14"/>
                    <a:pt x="32" y="14"/>
                  </a:cubicBezTo>
                  <a:cubicBezTo>
                    <a:pt x="34" y="15"/>
                    <a:pt x="35" y="16"/>
                    <a:pt x="37" y="17"/>
                  </a:cubicBezTo>
                  <a:cubicBezTo>
                    <a:pt x="38" y="18"/>
                    <a:pt x="40" y="19"/>
                    <a:pt x="41" y="20"/>
                  </a:cubicBezTo>
                  <a:cubicBezTo>
                    <a:pt x="43" y="21"/>
                    <a:pt x="45" y="22"/>
                    <a:pt x="46" y="23"/>
                  </a:cubicBezTo>
                  <a:cubicBezTo>
                    <a:pt x="48" y="23"/>
                    <a:pt x="49" y="24"/>
                    <a:pt x="51" y="25"/>
                  </a:cubicBezTo>
                  <a:cubicBezTo>
                    <a:pt x="53" y="25"/>
                    <a:pt x="55" y="26"/>
                    <a:pt x="56" y="26"/>
                  </a:cubicBezTo>
                  <a:cubicBezTo>
                    <a:pt x="58" y="27"/>
                    <a:pt x="60" y="27"/>
                    <a:pt x="62" y="27"/>
                  </a:cubicBezTo>
                  <a:cubicBezTo>
                    <a:pt x="64" y="28"/>
                    <a:pt x="64" y="28"/>
                    <a:pt x="64" y="28"/>
                  </a:cubicBezTo>
                  <a:cubicBezTo>
                    <a:pt x="67" y="28"/>
                    <a:pt x="67" y="28"/>
                    <a:pt x="67" y="28"/>
                  </a:cubicBezTo>
                  <a:cubicBezTo>
                    <a:pt x="69" y="28"/>
                    <a:pt x="70" y="28"/>
                    <a:pt x="72" y="28"/>
                  </a:cubicBezTo>
                  <a:cubicBezTo>
                    <a:pt x="74" y="28"/>
                    <a:pt x="76" y="28"/>
                    <a:pt x="78" y="28"/>
                  </a:cubicBezTo>
                  <a:cubicBezTo>
                    <a:pt x="79" y="28"/>
                    <a:pt x="81" y="28"/>
                    <a:pt x="83" y="27"/>
                  </a:cubicBezTo>
                  <a:cubicBezTo>
                    <a:pt x="85" y="27"/>
                    <a:pt x="87" y="27"/>
                    <a:pt x="88" y="26"/>
                  </a:cubicBezTo>
                  <a:cubicBezTo>
                    <a:pt x="90" y="26"/>
                    <a:pt x="92" y="25"/>
                    <a:pt x="93" y="24"/>
                  </a:cubicBezTo>
                  <a:cubicBezTo>
                    <a:pt x="98" y="22"/>
                    <a:pt x="98" y="22"/>
                    <a:pt x="98" y="22"/>
                  </a:cubicBezTo>
                  <a:cubicBezTo>
                    <a:pt x="98" y="22"/>
                    <a:pt x="98" y="22"/>
                    <a:pt x="98" y="22"/>
                  </a:cubicBezTo>
                  <a:cubicBezTo>
                    <a:pt x="99" y="20"/>
                    <a:pt x="101" y="19"/>
                    <a:pt x="102" y="17"/>
                  </a:cubicBezTo>
                  <a:cubicBezTo>
                    <a:pt x="102" y="16"/>
                    <a:pt x="103" y="15"/>
                    <a:pt x="104" y="15"/>
                  </a:cubicBezTo>
                  <a:cubicBezTo>
                    <a:pt x="104" y="14"/>
                    <a:pt x="104" y="14"/>
                    <a:pt x="104" y="13"/>
                  </a:cubicBezTo>
                  <a:cubicBezTo>
                    <a:pt x="104" y="13"/>
                    <a:pt x="104" y="13"/>
                    <a:pt x="104" y="13"/>
                  </a:cubicBezTo>
                  <a:cubicBezTo>
                    <a:pt x="104" y="13"/>
                    <a:pt x="105" y="13"/>
                    <a:pt x="104" y="13"/>
                  </a:cubicBezTo>
                  <a:cubicBezTo>
                    <a:pt x="104" y="13"/>
                    <a:pt x="104" y="13"/>
                    <a:pt x="104" y="13"/>
                  </a:cubicBezTo>
                  <a:cubicBezTo>
                    <a:pt x="102" y="15"/>
                    <a:pt x="101" y="16"/>
                    <a:pt x="99" y="17"/>
                  </a:cubicBezTo>
                  <a:cubicBezTo>
                    <a:pt x="98" y="19"/>
                    <a:pt x="96" y="20"/>
                    <a:pt x="95" y="22"/>
                  </a:cubicBezTo>
                  <a:cubicBezTo>
                    <a:pt x="95" y="21"/>
                    <a:pt x="95" y="21"/>
                    <a:pt x="95" y="21"/>
                  </a:cubicBezTo>
                  <a:cubicBezTo>
                    <a:pt x="102" y="21"/>
                    <a:pt x="102" y="21"/>
                    <a:pt x="102" y="21"/>
                  </a:cubicBezTo>
                  <a:cubicBezTo>
                    <a:pt x="104" y="20"/>
                    <a:pt x="106" y="20"/>
                    <a:pt x="109" y="20"/>
                  </a:cubicBezTo>
                  <a:cubicBezTo>
                    <a:pt x="111" y="20"/>
                    <a:pt x="114" y="20"/>
                    <a:pt x="116" y="20"/>
                  </a:cubicBezTo>
                  <a:cubicBezTo>
                    <a:pt x="118" y="21"/>
                    <a:pt x="121" y="21"/>
                    <a:pt x="123" y="21"/>
                  </a:cubicBezTo>
                  <a:cubicBezTo>
                    <a:pt x="125" y="22"/>
                    <a:pt x="128" y="22"/>
                    <a:pt x="130" y="23"/>
                  </a:cubicBezTo>
                  <a:cubicBezTo>
                    <a:pt x="132" y="23"/>
                    <a:pt x="134" y="24"/>
                    <a:pt x="137" y="24"/>
                  </a:cubicBezTo>
                  <a:cubicBezTo>
                    <a:pt x="141" y="25"/>
                    <a:pt x="146" y="27"/>
                    <a:pt x="150" y="28"/>
                  </a:cubicBezTo>
                  <a:cubicBezTo>
                    <a:pt x="164" y="33"/>
                    <a:pt x="164" y="33"/>
                    <a:pt x="164" y="33"/>
                  </a:cubicBezTo>
                  <a:cubicBezTo>
                    <a:pt x="168" y="35"/>
                    <a:pt x="173" y="36"/>
                    <a:pt x="177" y="37"/>
                  </a:cubicBezTo>
                  <a:cubicBezTo>
                    <a:pt x="184" y="39"/>
                    <a:pt x="184" y="39"/>
                    <a:pt x="184" y="39"/>
                  </a:cubicBezTo>
                  <a:cubicBezTo>
                    <a:pt x="186" y="40"/>
                    <a:pt x="188" y="40"/>
                    <a:pt x="191" y="41"/>
                  </a:cubicBezTo>
                  <a:cubicBezTo>
                    <a:pt x="198" y="42"/>
                    <a:pt x="198" y="42"/>
                    <a:pt x="198" y="42"/>
                  </a:cubicBezTo>
                  <a:cubicBezTo>
                    <a:pt x="205" y="42"/>
                    <a:pt x="205" y="42"/>
                    <a:pt x="205" y="42"/>
                  </a:cubicBezTo>
                  <a:cubicBezTo>
                    <a:pt x="205" y="42"/>
                    <a:pt x="205" y="42"/>
                    <a:pt x="205" y="42"/>
                  </a:cubicBezTo>
                  <a:cubicBezTo>
                    <a:pt x="205" y="41"/>
                    <a:pt x="206" y="40"/>
                    <a:pt x="208" y="39"/>
                  </a:cubicBezTo>
                  <a:cubicBezTo>
                    <a:pt x="209" y="38"/>
                    <a:pt x="210" y="37"/>
                    <a:pt x="212" y="37"/>
                  </a:cubicBezTo>
                  <a:cubicBezTo>
                    <a:pt x="214" y="36"/>
                    <a:pt x="217" y="36"/>
                    <a:pt x="220" y="37"/>
                  </a:cubicBezTo>
                  <a:cubicBezTo>
                    <a:pt x="226" y="39"/>
                    <a:pt x="231" y="42"/>
                    <a:pt x="235" y="46"/>
                  </a:cubicBezTo>
                  <a:cubicBezTo>
                    <a:pt x="244" y="54"/>
                    <a:pt x="252" y="63"/>
                    <a:pt x="260" y="72"/>
                  </a:cubicBezTo>
                  <a:cubicBezTo>
                    <a:pt x="260" y="72"/>
                    <a:pt x="260" y="72"/>
                    <a:pt x="260" y="72"/>
                  </a:cubicBezTo>
                  <a:cubicBezTo>
                    <a:pt x="260" y="72"/>
                    <a:pt x="260" y="72"/>
                    <a:pt x="260" y="72"/>
                  </a:cubicBezTo>
                  <a:cubicBezTo>
                    <a:pt x="261" y="97"/>
                    <a:pt x="261" y="97"/>
                    <a:pt x="261" y="97"/>
                  </a:cubicBezTo>
                  <a:cubicBezTo>
                    <a:pt x="262" y="109"/>
                    <a:pt x="262" y="109"/>
                    <a:pt x="262" y="109"/>
                  </a:cubicBezTo>
                  <a:cubicBezTo>
                    <a:pt x="262" y="115"/>
                    <a:pt x="262" y="115"/>
                    <a:pt x="262" y="115"/>
                  </a:cubicBezTo>
                  <a:cubicBezTo>
                    <a:pt x="262" y="121"/>
                    <a:pt x="262" y="121"/>
                    <a:pt x="262" y="121"/>
                  </a:cubicBezTo>
                  <a:cubicBezTo>
                    <a:pt x="262" y="146"/>
                    <a:pt x="262" y="146"/>
                    <a:pt x="262" y="146"/>
                  </a:cubicBezTo>
                  <a:cubicBezTo>
                    <a:pt x="262" y="158"/>
                    <a:pt x="262" y="158"/>
                    <a:pt x="262" y="158"/>
                  </a:cubicBezTo>
                  <a:cubicBezTo>
                    <a:pt x="262" y="162"/>
                    <a:pt x="262" y="166"/>
                    <a:pt x="261" y="170"/>
                  </a:cubicBezTo>
                  <a:cubicBezTo>
                    <a:pt x="260" y="195"/>
                    <a:pt x="260" y="195"/>
                    <a:pt x="260" y="195"/>
                  </a:cubicBezTo>
                  <a:cubicBezTo>
                    <a:pt x="260" y="207"/>
                    <a:pt x="260" y="207"/>
                    <a:pt x="260" y="207"/>
                  </a:cubicBezTo>
                  <a:cubicBezTo>
                    <a:pt x="260" y="211"/>
                    <a:pt x="259" y="216"/>
                    <a:pt x="259" y="220"/>
                  </a:cubicBezTo>
                  <a:cubicBezTo>
                    <a:pt x="255" y="269"/>
                    <a:pt x="255" y="269"/>
                    <a:pt x="255" y="269"/>
                  </a:cubicBezTo>
                  <a:cubicBezTo>
                    <a:pt x="255" y="269"/>
                    <a:pt x="255" y="269"/>
                    <a:pt x="255" y="269"/>
                  </a:cubicBezTo>
                  <a:cubicBezTo>
                    <a:pt x="257" y="269"/>
                    <a:pt x="258" y="270"/>
                    <a:pt x="259" y="271"/>
                  </a:cubicBezTo>
                  <a:cubicBezTo>
                    <a:pt x="260" y="272"/>
                    <a:pt x="261" y="274"/>
                    <a:pt x="261" y="275"/>
                  </a:cubicBezTo>
                  <a:cubicBezTo>
                    <a:pt x="261" y="277"/>
                    <a:pt x="260" y="278"/>
                    <a:pt x="260" y="280"/>
                  </a:cubicBezTo>
                  <a:cubicBezTo>
                    <a:pt x="260" y="281"/>
                    <a:pt x="261" y="280"/>
                    <a:pt x="261" y="280"/>
                  </a:cubicBezTo>
                  <a:cubicBezTo>
                    <a:pt x="261" y="280"/>
                    <a:pt x="261" y="280"/>
                    <a:pt x="262" y="279"/>
                  </a:cubicBezTo>
                  <a:lnTo>
                    <a:pt x="264" y="278"/>
                  </a:lnTo>
                  <a:close/>
                  <a:moveTo>
                    <a:pt x="264" y="278"/>
                  </a:moveTo>
                  <a:cubicBezTo>
                    <a:pt x="262" y="279"/>
                    <a:pt x="262" y="279"/>
                    <a:pt x="262" y="279"/>
                  </a:cubicBezTo>
                  <a:cubicBezTo>
                    <a:pt x="261" y="280"/>
                    <a:pt x="261" y="280"/>
                    <a:pt x="261" y="280"/>
                  </a:cubicBezTo>
                  <a:cubicBezTo>
                    <a:pt x="261" y="280"/>
                    <a:pt x="260" y="281"/>
                    <a:pt x="260" y="280"/>
                  </a:cubicBezTo>
                  <a:cubicBezTo>
                    <a:pt x="260" y="278"/>
                    <a:pt x="261" y="277"/>
                    <a:pt x="261" y="275"/>
                  </a:cubicBezTo>
                  <a:cubicBezTo>
                    <a:pt x="261" y="274"/>
                    <a:pt x="260" y="272"/>
                    <a:pt x="259" y="271"/>
                  </a:cubicBezTo>
                  <a:cubicBezTo>
                    <a:pt x="258" y="270"/>
                    <a:pt x="257" y="269"/>
                    <a:pt x="255" y="269"/>
                  </a:cubicBezTo>
                  <a:cubicBezTo>
                    <a:pt x="255" y="269"/>
                    <a:pt x="255" y="269"/>
                    <a:pt x="255" y="269"/>
                  </a:cubicBezTo>
                  <a:cubicBezTo>
                    <a:pt x="255" y="269"/>
                    <a:pt x="255" y="269"/>
                    <a:pt x="255" y="269"/>
                  </a:cubicBezTo>
                  <a:cubicBezTo>
                    <a:pt x="259" y="220"/>
                    <a:pt x="259" y="220"/>
                    <a:pt x="259" y="220"/>
                  </a:cubicBezTo>
                  <a:cubicBezTo>
                    <a:pt x="259" y="216"/>
                    <a:pt x="260" y="211"/>
                    <a:pt x="260" y="207"/>
                  </a:cubicBezTo>
                  <a:cubicBezTo>
                    <a:pt x="260" y="195"/>
                    <a:pt x="260" y="195"/>
                    <a:pt x="260" y="195"/>
                  </a:cubicBezTo>
                  <a:cubicBezTo>
                    <a:pt x="261" y="170"/>
                    <a:pt x="261" y="170"/>
                    <a:pt x="261" y="170"/>
                  </a:cubicBezTo>
                  <a:cubicBezTo>
                    <a:pt x="261" y="166"/>
                    <a:pt x="262" y="162"/>
                    <a:pt x="262" y="158"/>
                  </a:cubicBezTo>
                  <a:cubicBezTo>
                    <a:pt x="262" y="146"/>
                    <a:pt x="262" y="146"/>
                    <a:pt x="262" y="146"/>
                  </a:cubicBezTo>
                  <a:cubicBezTo>
                    <a:pt x="262" y="121"/>
                    <a:pt x="262" y="121"/>
                    <a:pt x="262" y="121"/>
                  </a:cubicBezTo>
                  <a:cubicBezTo>
                    <a:pt x="262" y="115"/>
                    <a:pt x="262" y="115"/>
                    <a:pt x="262" y="115"/>
                  </a:cubicBezTo>
                  <a:cubicBezTo>
                    <a:pt x="262" y="109"/>
                    <a:pt x="262" y="109"/>
                    <a:pt x="262" y="109"/>
                  </a:cubicBezTo>
                  <a:cubicBezTo>
                    <a:pt x="261" y="97"/>
                    <a:pt x="261" y="97"/>
                    <a:pt x="261" y="97"/>
                  </a:cubicBezTo>
                  <a:cubicBezTo>
                    <a:pt x="260" y="72"/>
                    <a:pt x="260" y="72"/>
                    <a:pt x="260" y="72"/>
                  </a:cubicBezTo>
                  <a:cubicBezTo>
                    <a:pt x="260" y="72"/>
                    <a:pt x="260" y="72"/>
                    <a:pt x="260" y="72"/>
                  </a:cubicBezTo>
                  <a:cubicBezTo>
                    <a:pt x="252" y="63"/>
                    <a:pt x="244" y="54"/>
                    <a:pt x="235" y="46"/>
                  </a:cubicBezTo>
                  <a:cubicBezTo>
                    <a:pt x="231" y="43"/>
                    <a:pt x="226" y="39"/>
                    <a:pt x="220" y="37"/>
                  </a:cubicBezTo>
                  <a:cubicBezTo>
                    <a:pt x="217" y="36"/>
                    <a:pt x="214" y="36"/>
                    <a:pt x="212" y="37"/>
                  </a:cubicBezTo>
                  <a:cubicBezTo>
                    <a:pt x="210" y="38"/>
                    <a:pt x="209" y="38"/>
                    <a:pt x="208" y="39"/>
                  </a:cubicBezTo>
                  <a:cubicBezTo>
                    <a:pt x="207" y="40"/>
                    <a:pt x="206" y="41"/>
                    <a:pt x="205" y="43"/>
                  </a:cubicBezTo>
                  <a:cubicBezTo>
                    <a:pt x="205" y="43"/>
                    <a:pt x="205" y="43"/>
                    <a:pt x="205" y="43"/>
                  </a:cubicBezTo>
                  <a:cubicBezTo>
                    <a:pt x="205" y="43"/>
                    <a:pt x="205" y="43"/>
                    <a:pt x="205" y="43"/>
                  </a:cubicBezTo>
                  <a:cubicBezTo>
                    <a:pt x="198" y="42"/>
                    <a:pt x="198" y="42"/>
                    <a:pt x="198" y="42"/>
                  </a:cubicBezTo>
                  <a:cubicBezTo>
                    <a:pt x="191" y="41"/>
                    <a:pt x="191" y="41"/>
                    <a:pt x="191" y="41"/>
                  </a:cubicBezTo>
                  <a:cubicBezTo>
                    <a:pt x="188" y="41"/>
                    <a:pt x="186" y="40"/>
                    <a:pt x="184" y="40"/>
                  </a:cubicBezTo>
                  <a:cubicBezTo>
                    <a:pt x="177" y="38"/>
                    <a:pt x="177" y="38"/>
                    <a:pt x="177" y="38"/>
                  </a:cubicBezTo>
                  <a:cubicBezTo>
                    <a:pt x="172" y="36"/>
                    <a:pt x="168" y="35"/>
                    <a:pt x="163" y="33"/>
                  </a:cubicBezTo>
                  <a:cubicBezTo>
                    <a:pt x="150" y="29"/>
                    <a:pt x="150" y="29"/>
                    <a:pt x="150" y="29"/>
                  </a:cubicBezTo>
                  <a:cubicBezTo>
                    <a:pt x="146" y="27"/>
                    <a:pt x="141" y="26"/>
                    <a:pt x="137" y="25"/>
                  </a:cubicBezTo>
                  <a:cubicBezTo>
                    <a:pt x="134" y="24"/>
                    <a:pt x="132" y="23"/>
                    <a:pt x="130" y="23"/>
                  </a:cubicBezTo>
                  <a:cubicBezTo>
                    <a:pt x="127" y="23"/>
                    <a:pt x="125" y="22"/>
                    <a:pt x="123" y="22"/>
                  </a:cubicBezTo>
                  <a:cubicBezTo>
                    <a:pt x="120" y="22"/>
                    <a:pt x="118" y="21"/>
                    <a:pt x="116" y="21"/>
                  </a:cubicBezTo>
                  <a:cubicBezTo>
                    <a:pt x="113" y="21"/>
                    <a:pt x="111" y="21"/>
                    <a:pt x="109" y="21"/>
                  </a:cubicBezTo>
                  <a:cubicBezTo>
                    <a:pt x="106" y="21"/>
                    <a:pt x="104" y="21"/>
                    <a:pt x="102" y="21"/>
                  </a:cubicBezTo>
                  <a:cubicBezTo>
                    <a:pt x="95" y="22"/>
                    <a:pt x="95" y="22"/>
                    <a:pt x="95" y="22"/>
                  </a:cubicBezTo>
                  <a:cubicBezTo>
                    <a:pt x="94" y="22"/>
                    <a:pt x="94" y="22"/>
                    <a:pt x="94" y="22"/>
                  </a:cubicBezTo>
                  <a:cubicBezTo>
                    <a:pt x="95" y="21"/>
                    <a:pt x="95" y="21"/>
                    <a:pt x="95" y="21"/>
                  </a:cubicBezTo>
                  <a:cubicBezTo>
                    <a:pt x="96" y="20"/>
                    <a:pt x="97" y="18"/>
                    <a:pt x="99" y="17"/>
                  </a:cubicBezTo>
                  <a:cubicBezTo>
                    <a:pt x="100" y="16"/>
                    <a:pt x="102" y="14"/>
                    <a:pt x="104" y="13"/>
                  </a:cubicBezTo>
                  <a:cubicBezTo>
                    <a:pt x="104" y="13"/>
                    <a:pt x="104" y="13"/>
                    <a:pt x="104" y="13"/>
                  </a:cubicBezTo>
                  <a:cubicBezTo>
                    <a:pt x="104" y="12"/>
                    <a:pt x="105" y="13"/>
                    <a:pt x="105" y="13"/>
                  </a:cubicBezTo>
                  <a:cubicBezTo>
                    <a:pt x="105" y="13"/>
                    <a:pt x="105" y="13"/>
                    <a:pt x="105" y="14"/>
                  </a:cubicBezTo>
                  <a:cubicBezTo>
                    <a:pt x="105" y="14"/>
                    <a:pt x="104" y="15"/>
                    <a:pt x="104" y="15"/>
                  </a:cubicBezTo>
                  <a:cubicBezTo>
                    <a:pt x="103" y="16"/>
                    <a:pt x="103" y="17"/>
                    <a:pt x="102" y="18"/>
                  </a:cubicBezTo>
                  <a:cubicBezTo>
                    <a:pt x="101" y="19"/>
                    <a:pt x="100" y="21"/>
                    <a:pt x="99" y="22"/>
                  </a:cubicBezTo>
                  <a:cubicBezTo>
                    <a:pt x="98" y="23"/>
                    <a:pt x="98" y="23"/>
                    <a:pt x="98" y="23"/>
                  </a:cubicBezTo>
                  <a:cubicBezTo>
                    <a:pt x="98" y="23"/>
                    <a:pt x="98" y="23"/>
                    <a:pt x="98" y="23"/>
                  </a:cubicBezTo>
                  <a:cubicBezTo>
                    <a:pt x="94" y="25"/>
                    <a:pt x="94" y="25"/>
                    <a:pt x="94" y="25"/>
                  </a:cubicBezTo>
                  <a:cubicBezTo>
                    <a:pt x="92" y="26"/>
                    <a:pt x="90" y="26"/>
                    <a:pt x="88" y="27"/>
                  </a:cubicBezTo>
                  <a:cubicBezTo>
                    <a:pt x="87" y="27"/>
                    <a:pt x="85" y="28"/>
                    <a:pt x="83" y="28"/>
                  </a:cubicBezTo>
                  <a:cubicBezTo>
                    <a:pt x="81" y="29"/>
                    <a:pt x="79" y="29"/>
                    <a:pt x="78" y="29"/>
                  </a:cubicBezTo>
                  <a:cubicBezTo>
                    <a:pt x="76" y="29"/>
                    <a:pt x="74" y="29"/>
                    <a:pt x="72" y="29"/>
                  </a:cubicBezTo>
                  <a:cubicBezTo>
                    <a:pt x="70" y="29"/>
                    <a:pt x="69" y="29"/>
                    <a:pt x="67" y="29"/>
                  </a:cubicBezTo>
                  <a:cubicBezTo>
                    <a:pt x="64" y="29"/>
                    <a:pt x="64" y="29"/>
                    <a:pt x="64" y="29"/>
                  </a:cubicBezTo>
                  <a:cubicBezTo>
                    <a:pt x="61" y="28"/>
                    <a:pt x="61" y="28"/>
                    <a:pt x="61" y="28"/>
                  </a:cubicBezTo>
                  <a:cubicBezTo>
                    <a:pt x="60" y="28"/>
                    <a:pt x="58" y="27"/>
                    <a:pt x="56" y="27"/>
                  </a:cubicBezTo>
                  <a:cubicBezTo>
                    <a:pt x="54" y="26"/>
                    <a:pt x="53" y="26"/>
                    <a:pt x="51" y="25"/>
                  </a:cubicBezTo>
                  <a:cubicBezTo>
                    <a:pt x="49" y="25"/>
                    <a:pt x="47" y="24"/>
                    <a:pt x="46" y="23"/>
                  </a:cubicBezTo>
                  <a:cubicBezTo>
                    <a:pt x="44" y="22"/>
                    <a:pt x="43" y="22"/>
                    <a:pt x="41" y="21"/>
                  </a:cubicBezTo>
                  <a:cubicBezTo>
                    <a:pt x="39" y="20"/>
                    <a:pt x="38" y="19"/>
                    <a:pt x="36" y="18"/>
                  </a:cubicBezTo>
                  <a:cubicBezTo>
                    <a:pt x="35" y="17"/>
                    <a:pt x="33" y="16"/>
                    <a:pt x="32" y="14"/>
                  </a:cubicBezTo>
                  <a:cubicBezTo>
                    <a:pt x="30" y="13"/>
                    <a:pt x="30" y="13"/>
                    <a:pt x="30" y="13"/>
                  </a:cubicBezTo>
                  <a:cubicBezTo>
                    <a:pt x="28" y="11"/>
                    <a:pt x="28" y="11"/>
                    <a:pt x="28" y="11"/>
                  </a:cubicBezTo>
                  <a:cubicBezTo>
                    <a:pt x="27" y="9"/>
                    <a:pt x="26" y="8"/>
                    <a:pt x="25" y="6"/>
                  </a:cubicBezTo>
                  <a:cubicBezTo>
                    <a:pt x="23" y="5"/>
                    <a:pt x="23" y="3"/>
                    <a:pt x="22" y="1"/>
                  </a:cubicBezTo>
                  <a:cubicBezTo>
                    <a:pt x="23" y="1"/>
                    <a:pt x="23" y="1"/>
                    <a:pt x="23" y="1"/>
                  </a:cubicBezTo>
                  <a:cubicBezTo>
                    <a:pt x="22" y="13"/>
                    <a:pt x="22" y="24"/>
                    <a:pt x="22" y="35"/>
                  </a:cubicBezTo>
                  <a:cubicBezTo>
                    <a:pt x="21" y="70"/>
                    <a:pt x="21" y="70"/>
                    <a:pt x="21" y="70"/>
                  </a:cubicBezTo>
                  <a:cubicBezTo>
                    <a:pt x="21" y="87"/>
                    <a:pt x="21" y="87"/>
                    <a:pt x="21" y="87"/>
                  </a:cubicBezTo>
                  <a:cubicBezTo>
                    <a:pt x="21" y="93"/>
                    <a:pt x="21" y="98"/>
                    <a:pt x="21" y="104"/>
                  </a:cubicBezTo>
                  <a:cubicBezTo>
                    <a:pt x="20" y="113"/>
                    <a:pt x="20" y="113"/>
                    <a:pt x="20" y="113"/>
                  </a:cubicBezTo>
                  <a:cubicBezTo>
                    <a:pt x="20" y="121"/>
                    <a:pt x="20" y="121"/>
                    <a:pt x="20" y="121"/>
                  </a:cubicBezTo>
                  <a:cubicBezTo>
                    <a:pt x="19" y="124"/>
                    <a:pt x="19" y="127"/>
                    <a:pt x="19" y="130"/>
                  </a:cubicBezTo>
                  <a:cubicBezTo>
                    <a:pt x="18" y="138"/>
                    <a:pt x="18" y="138"/>
                    <a:pt x="18" y="138"/>
                  </a:cubicBezTo>
                  <a:cubicBezTo>
                    <a:pt x="17" y="138"/>
                    <a:pt x="17" y="138"/>
                    <a:pt x="17" y="138"/>
                  </a:cubicBezTo>
                  <a:cubicBezTo>
                    <a:pt x="28" y="136"/>
                    <a:pt x="28" y="136"/>
                    <a:pt x="28" y="136"/>
                  </a:cubicBezTo>
                  <a:cubicBezTo>
                    <a:pt x="32" y="135"/>
                    <a:pt x="35" y="135"/>
                    <a:pt x="39" y="134"/>
                  </a:cubicBezTo>
                  <a:cubicBezTo>
                    <a:pt x="42" y="134"/>
                    <a:pt x="46" y="134"/>
                    <a:pt x="50" y="133"/>
                  </a:cubicBezTo>
                  <a:cubicBezTo>
                    <a:pt x="60" y="133"/>
                    <a:pt x="60" y="133"/>
                    <a:pt x="60" y="133"/>
                  </a:cubicBezTo>
                  <a:cubicBezTo>
                    <a:pt x="66" y="132"/>
                    <a:pt x="66" y="132"/>
                    <a:pt x="66" y="132"/>
                  </a:cubicBezTo>
                  <a:cubicBezTo>
                    <a:pt x="71" y="131"/>
                    <a:pt x="71" y="131"/>
                    <a:pt x="71" y="131"/>
                  </a:cubicBezTo>
                  <a:cubicBezTo>
                    <a:pt x="74" y="131"/>
                    <a:pt x="74" y="131"/>
                    <a:pt x="74" y="131"/>
                  </a:cubicBezTo>
                  <a:cubicBezTo>
                    <a:pt x="75" y="131"/>
                    <a:pt x="75" y="131"/>
                    <a:pt x="76" y="130"/>
                  </a:cubicBezTo>
                  <a:cubicBezTo>
                    <a:pt x="82" y="129"/>
                    <a:pt x="82" y="129"/>
                    <a:pt x="82" y="129"/>
                  </a:cubicBezTo>
                  <a:cubicBezTo>
                    <a:pt x="83" y="128"/>
                    <a:pt x="85" y="128"/>
                    <a:pt x="87" y="127"/>
                  </a:cubicBezTo>
                  <a:cubicBezTo>
                    <a:pt x="88" y="126"/>
                    <a:pt x="90" y="126"/>
                    <a:pt x="91" y="125"/>
                  </a:cubicBezTo>
                  <a:cubicBezTo>
                    <a:pt x="101" y="119"/>
                    <a:pt x="101" y="119"/>
                    <a:pt x="101" y="119"/>
                  </a:cubicBezTo>
                  <a:cubicBezTo>
                    <a:pt x="101" y="119"/>
                    <a:pt x="101" y="119"/>
                    <a:pt x="101" y="119"/>
                  </a:cubicBezTo>
                  <a:cubicBezTo>
                    <a:pt x="102" y="119"/>
                    <a:pt x="102" y="119"/>
                    <a:pt x="102" y="119"/>
                  </a:cubicBezTo>
                  <a:cubicBezTo>
                    <a:pt x="102" y="120"/>
                    <a:pt x="103" y="122"/>
                    <a:pt x="104" y="123"/>
                  </a:cubicBezTo>
                  <a:cubicBezTo>
                    <a:pt x="104" y="124"/>
                    <a:pt x="105" y="125"/>
                    <a:pt x="106" y="125"/>
                  </a:cubicBezTo>
                  <a:cubicBezTo>
                    <a:pt x="107" y="126"/>
                    <a:pt x="108" y="127"/>
                    <a:pt x="109" y="126"/>
                  </a:cubicBezTo>
                  <a:cubicBezTo>
                    <a:pt x="111" y="126"/>
                    <a:pt x="111" y="125"/>
                    <a:pt x="112" y="124"/>
                  </a:cubicBezTo>
                  <a:cubicBezTo>
                    <a:pt x="113" y="122"/>
                    <a:pt x="114" y="119"/>
                    <a:pt x="114" y="116"/>
                  </a:cubicBezTo>
                  <a:cubicBezTo>
                    <a:pt x="115" y="114"/>
                    <a:pt x="115" y="111"/>
                    <a:pt x="115" y="108"/>
                  </a:cubicBezTo>
                  <a:cubicBezTo>
                    <a:pt x="114" y="97"/>
                    <a:pt x="110" y="87"/>
                    <a:pt x="105" y="78"/>
                  </a:cubicBezTo>
                  <a:cubicBezTo>
                    <a:pt x="104" y="77"/>
                    <a:pt x="104" y="77"/>
                    <a:pt x="104" y="77"/>
                  </a:cubicBezTo>
                  <a:cubicBezTo>
                    <a:pt x="105" y="77"/>
                    <a:pt x="105" y="77"/>
                    <a:pt x="105" y="77"/>
                  </a:cubicBezTo>
                  <a:cubicBezTo>
                    <a:pt x="111" y="78"/>
                    <a:pt x="111" y="78"/>
                    <a:pt x="111" y="78"/>
                  </a:cubicBezTo>
                  <a:cubicBezTo>
                    <a:pt x="117" y="80"/>
                    <a:pt x="117" y="80"/>
                    <a:pt x="117" y="80"/>
                  </a:cubicBezTo>
                  <a:cubicBezTo>
                    <a:pt x="123" y="82"/>
                    <a:pt x="123" y="82"/>
                    <a:pt x="123" y="82"/>
                  </a:cubicBezTo>
                  <a:cubicBezTo>
                    <a:pt x="129" y="84"/>
                    <a:pt x="129" y="84"/>
                    <a:pt x="129" y="84"/>
                  </a:cubicBezTo>
                  <a:cubicBezTo>
                    <a:pt x="131" y="85"/>
                    <a:pt x="132" y="86"/>
                    <a:pt x="134" y="87"/>
                  </a:cubicBezTo>
                  <a:cubicBezTo>
                    <a:pt x="136" y="88"/>
                    <a:pt x="138" y="89"/>
                    <a:pt x="140" y="90"/>
                  </a:cubicBezTo>
                  <a:cubicBezTo>
                    <a:pt x="143" y="92"/>
                    <a:pt x="147" y="94"/>
                    <a:pt x="151" y="96"/>
                  </a:cubicBezTo>
                  <a:cubicBezTo>
                    <a:pt x="158" y="100"/>
                    <a:pt x="165" y="104"/>
                    <a:pt x="172" y="108"/>
                  </a:cubicBezTo>
                  <a:cubicBezTo>
                    <a:pt x="174" y="109"/>
                    <a:pt x="176" y="111"/>
                    <a:pt x="177" y="111"/>
                  </a:cubicBezTo>
                  <a:cubicBezTo>
                    <a:pt x="179" y="112"/>
                    <a:pt x="181" y="113"/>
                    <a:pt x="183" y="114"/>
                  </a:cubicBezTo>
                  <a:cubicBezTo>
                    <a:pt x="185" y="115"/>
                    <a:pt x="187" y="116"/>
                    <a:pt x="189" y="116"/>
                  </a:cubicBezTo>
                  <a:cubicBezTo>
                    <a:pt x="191" y="117"/>
                    <a:pt x="193" y="117"/>
                    <a:pt x="194" y="118"/>
                  </a:cubicBezTo>
                  <a:cubicBezTo>
                    <a:pt x="195" y="118"/>
                    <a:pt x="195" y="118"/>
                    <a:pt x="195" y="118"/>
                  </a:cubicBezTo>
                  <a:cubicBezTo>
                    <a:pt x="195" y="118"/>
                    <a:pt x="195" y="118"/>
                    <a:pt x="195" y="118"/>
                  </a:cubicBezTo>
                  <a:cubicBezTo>
                    <a:pt x="196" y="120"/>
                    <a:pt x="196" y="122"/>
                    <a:pt x="197" y="123"/>
                  </a:cubicBezTo>
                  <a:cubicBezTo>
                    <a:pt x="198" y="125"/>
                    <a:pt x="198" y="127"/>
                    <a:pt x="199" y="129"/>
                  </a:cubicBezTo>
                  <a:cubicBezTo>
                    <a:pt x="199" y="130"/>
                    <a:pt x="199" y="132"/>
                    <a:pt x="200" y="134"/>
                  </a:cubicBezTo>
                  <a:cubicBezTo>
                    <a:pt x="200" y="136"/>
                    <a:pt x="200" y="138"/>
                    <a:pt x="200" y="139"/>
                  </a:cubicBezTo>
                  <a:cubicBezTo>
                    <a:pt x="200" y="141"/>
                    <a:pt x="201" y="143"/>
                    <a:pt x="201" y="145"/>
                  </a:cubicBezTo>
                  <a:cubicBezTo>
                    <a:pt x="201" y="150"/>
                    <a:pt x="201" y="150"/>
                    <a:pt x="201" y="150"/>
                  </a:cubicBezTo>
                  <a:cubicBezTo>
                    <a:pt x="200" y="156"/>
                    <a:pt x="200" y="156"/>
                    <a:pt x="200" y="156"/>
                  </a:cubicBezTo>
                  <a:cubicBezTo>
                    <a:pt x="200" y="161"/>
                    <a:pt x="200" y="161"/>
                    <a:pt x="200" y="161"/>
                  </a:cubicBezTo>
                  <a:cubicBezTo>
                    <a:pt x="200" y="163"/>
                    <a:pt x="199" y="165"/>
                    <a:pt x="199" y="167"/>
                  </a:cubicBezTo>
                  <a:cubicBezTo>
                    <a:pt x="199" y="168"/>
                    <a:pt x="199" y="170"/>
                    <a:pt x="198" y="172"/>
                  </a:cubicBezTo>
                  <a:cubicBezTo>
                    <a:pt x="198" y="174"/>
                    <a:pt x="197" y="175"/>
                    <a:pt x="197" y="177"/>
                  </a:cubicBezTo>
                  <a:cubicBezTo>
                    <a:pt x="197" y="179"/>
                    <a:pt x="196" y="181"/>
                    <a:pt x="196" y="182"/>
                  </a:cubicBezTo>
                  <a:cubicBezTo>
                    <a:pt x="195" y="184"/>
                    <a:pt x="194" y="186"/>
                    <a:pt x="194" y="188"/>
                  </a:cubicBezTo>
                  <a:cubicBezTo>
                    <a:pt x="193" y="189"/>
                    <a:pt x="192" y="191"/>
                    <a:pt x="192" y="193"/>
                  </a:cubicBezTo>
                  <a:cubicBezTo>
                    <a:pt x="191" y="194"/>
                    <a:pt x="190" y="196"/>
                    <a:pt x="189" y="197"/>
                  </a:cubicBezTo>
                  <a:cubicBezTo>
                    <a:pt x="188" y="199"/>
                    <a:pt x="187" y="200"/>
                    <a:pt x="186" y="202"/>
                  </a:cubicBezTo>
                  <a:cubicBezTo>
                    <a:pt x="186" y="202"/>
                    <a:pt x="186" y="202"/>
                    <a:pt x="186" y="202"/>
                  </a:cubicBezTo>
                  <a:cubicBezTo>
                    <a:pt x="186" y="202"/>
                    <a:pt x="186" y="202"/>
                    <a:pt x="186" y="202"/>
                  </a:cubicBezTo>
                  <a:cubicBezTo>
                    <a:pt x="179" y="204"/>
                    <a:pt x="179" y="204"/>
                    <a:pt x="179" y="204"/>
                  </a:cubicBezTo>
                  <a:cubicBezTo>
                    <a:pt x="177" y="204"/>
                    <a:pt x="174" y="204"/>
                    <a:pt x="172" y="204"/>
                  </a:cubicBezTo>
                  <a:cubicBezTo>
                    <a:pt x="170" y="204"/>
                    <a:pt x="168" y="204"/>
                    <a:pt x="165" y="204"/>
                  </a:cubicBezTo>
                  <a:cubicBezTo>
                    <a:pt x="163" y="204"/>
                    <a:pt x="161" y="204"/>
                    <a:pt x="158" y="203"/>
                  </a:cubicBezTo>
                  <a:cubicBezTo>
                    <a:pt x="152" y="202"/>
                    <a:pt x="152" y="202"/>
                    <a:pt x="152" y="202"/>
                  </a:cubicBezTo>
                  <a:cubicBezTo>
                    <a:pt x="145" y="200"/>
                    <a:pt x="145" y="200"/>
                    <a:pt x="145" y="200"/>
                  </a:cubicBezTo>
                  <a:cubicBezTo>
                    <a:pt x="132" y="196"/>
                    <a:pt x="132" y="196"/>
                    <a:pt x="132" y="196"/>
                  </a:cubicBezTo>
                  <a:cubicBezTo>
                    <a:pt x="125" y="194"/>
                    <a:pt x="125" y="194"/>
                    <a:pt x="125" y="194"/>
                  </a:cubicBezTo>
                  <a:cubicBezTo>
                    <a:pt x="119" y="193"/>
                    <a:pt x="119" y="193"/>
                    <a:pt x="119" y="193"/>
                  </a:cubicBezTo>
                  <a:cubicBezTo>
                    <a:pt x="116" y="193"/>
                    <a:pt x="114" y="193"/>
                    <a:pt x="112" y="192"/>
                  </a:cubicBezTo>
                  <a:cubicBezTo>
                    <a:pt x="110" y="192"/>
                    <a:pt x="107" y="192"/>
                    <a:pt x="105" y="193"/>
                  </a:cubicBezTo>
                  <a:cubicBezTo>
                    <a:pt x="103" y="193"/>
                    <a:pt x="101" y="193"/>
                    <a:pt x="99" y="194"/>
                  </a:cubicBezTo>
                  <a:cubicBezTo>
                    <a:pt x="95" y="195"/>
                    <a:pt x="95" y="195"/>
                    <a:pt x="95" y="195"/>
                  </a:cubicBezTo>
                  <a:cubicBezTo>
                    <a:pt x="94" y="195"/>
                    <a:pt x="93" y="195"/>
                    <a:pt x="92" y="196"/>
                  </a:cubicBezTo>
                  <a:cubicBezTo>
                    <a:pt x="90" y="197"/>
                    <a:pt x="88" y="198"/>
                    <a:pt x="86" y="199"/>
                  </a:cubicBezTo>
                  <a:cubicBezTo>
                    <a:pt x="81" y="203"/>
                    <a:pt x="81" y="203"/>
                    <a:pt x="81" y="203"/>
                  </a:cubicBezTo>
                  <a:cubicBezTo>
                    <a:pt x="80" y="204"/>
                    <a:pt x="80" y="204"/>
                    <a:pt x="80" y="204"/>
                  </a:cubicBezTo>
                  <a:cubicBezTo>
                    <a:pt x="80" y="203"/>
                    <a:pt x="80" y="203"/>
                    <a:pt x="80" y="203"/>
                  </a:cubicBezTo>
                  <a:cubicBezTo>
                    <a:pt x="79" y="200"/>
                    <a:pt x="77" y="196"/>
                    <a:pt x="75" y="194"/>
                  </a:cubicBezTo>
                  <a:cubicBezTo>
                    <a:pt x="74" y="192"/>
                    <a:pt x="73" y="192"/>
                    <a:pt x="72" y="192"/>
                  </a:cubicBezTo>
                  <a:cubicBezTo>
                    <a:pt x="70" y="193"/>
                    <a:pt x="69" y="194"/>
                    <a:pt x="68" y="195"/>
                  </a:cubicBezTo>
                  <a:cubicBezTo>
                    <a:pt x="63" y="201"/>
                    <a:pt x="60" y="207"/>
                    <a:pt x="56" y="213"/>
                  </a:cubicBezTo>
                  <a:cubicBezTo>
                    <a:pt x="56" y="213"/>
                    <a:pt x="56" y="213"/>
                    <a:pt x="56" y="213"/>
                  </a:cubicBezTo>
                  <a:cubicBezTo>
                    <a:pt x="56" y="214"/>
                    <a:pt x="56" y="214"/>
                    <a:pt x="56" y="214"/>
                  </a:cubicBezTo>
                  <a:cubicBezTo>
                    <a:pt x="38" y="221"/>
                    <a:pt x="38" y="221"/>
                    <a:pt x="38" y="221"/>
                  </a:cubicBezTo>
                  <a:cubicBezTo>
                    <a:pt x="29" y="224"/>
                    <a:pt x="29" y="224"/>
                    <a:pt x="29" y="224"/>
                  </a:cubicBezTo>
                  <a:cubicBezTo>
                    <a:pt x="28" y="225"/>
                    <a:pt x="26" y="226"/>
                    <a:pt x="25" y="226"/>
                  </a:cubicBezTo>
                  <a:cubicBezTo>
                    <a:pt x="24" y="227"/>
                    <a:pt x="24" y="227"/>
                    <a:pt x="23" y="228"/>
                  </a:cubicBezTo>
                  <a:cubicBezTo>
                    <a:pt x="23" y="228"/>
                    <a:pt x="23" y="229"/>
                    <a:pt x="23" y="229"/>
                  </a:cubicBezTo>
                  <a:cubicBezTo>
                    <a:pt x="23" y="230"/>
                    <a:pt x="23" y="230"/>
                    <a:pt x="23" y="230"/>
                  </a:cubicBezTo>
                  <a:cubicBezTo>
                    <a:pt x="23" y="230"/>
                    <a:pt x="23" y="230"/>
                    <a:pt x="23" y="230"/>
                  </a:cubicBezTo>
                  <a:cubicBezTo>
                    <a:pt x="15" y="263"/>
                    <a:pt x="15" y="263"/>
                    <a:pt x="15" y="263"/>
                  </a:cubicBezTo>
                  <a:cubicBezTo>
                    <a:pt x="14" y="267"/>
                    <a:pt x="14" y="267"/>
                    <a:pt x="14" y="267"/>
                  </a:cubicBezTo>
                  <a:cubicBezTo>
                    <a:pt x="13" y="272"/>
                    <a:pt x="13" y="272"/>
                    <a:pt x="13" y="272"/>
                  </a:cubicBezTo>
                  <a:cubicBezTo>
                    <a:pt x="12" y="280"/>
                    <a:pt x="12" y="280"/>
                    <a:pt x="12" y="280"/>
                  </a:cubicBezTo>
                  <a:cubicBezTo>
                    <a:pt x="9" y="297"/>
                    <a:pt x="9" y="297"/>
                    <a:pt x="9" y="297"/>
                  </a:cubicBezTo>
                  <a:cubicBezTo>
                    <a:pt x="8" y="303"/>
                    <a:pt x="7" y="308"/>
                    <a:pt x="6" y="314"/>
                  </a:cubicBezTo>
                  <a:cubicBezTo>
                    <a:pt x="4" y="331"/>
                    <a:pt x="4" y="331"/>
                    <a:pt x="4" y="331"/>
                  </a:cubicBezTo>
                  <a:cubicBezTo>
                    <a:pt x="4" y="334"/>
                    <a:pt x="4" y="337"/>
                    <a:pt x="4" y="340"/>
                  </a:cubicBezTo>
                  <a:cubicBezTo>
                    <a:pt x="3" y="348"/>
                    <a:pt x="3" y="348"/>
                    <a:pt x="3" y="348"/>
                  </a:cubicBezTo>
                  <a:cubicBezTo>
                    <a:pt x="2" y="366"/>
                    <a:pt x="2" y="366"/>
                    <a:pt x="2" y="366"/>
                  </a:cubicBezTo>
                  <a:cubicBezTo>
                    <a:pt x="2" y="371"/>
                    <a:pt x="1" y="377"/>
                    <a:pt x="1" y="383"/>
                  </a:cubicBezTo>
                  <a:cubicBezTo>
                    <a:pt x="1" y="400"/>
                    <a:pt x="1" y="400"/>
                    <a:pt x="1" y="400"/>
                  </a:cubicBezTo>
                  <a:cubicBezTo>
                    <a:pt x="1" y="435"/>
                    <a:pt x="1" y="435"/>
                    <a:pt x="1" y="435"/>
                  </a:cubicBezTo>
                  <a:cubicBezTo>
                    <a:pt x="1" y="458"/>
                    <a:pt x="1" y="481"/>
                    <a:pt x="1" y="504"/>
                  </a:cubicBezTo>
                  <a:cubicBezTo>
                    <a:pt x="0" y="503"/>
                    <a:pt x="0" y="503"/>
                    <a:pt x="0" y="503"/>
                  </a:cubicBezTo>
                  <a:cubicBezTo>
                    <a:pt x="33" y="499"/>
                    <a:pt x="33" y="499"/>
                    <a:pt x="33" y="499"/>
                  </a:cubicBezTo>
                  <a:cubicBezTo>
                    <a:pt x="38" y="498"/>
                    <a:pt x="43" y="498"/>
                    <a:pt x="49" y="497"/>
                  </a:cubicBezTo>
                  <a:cubicBezTo>
                    <a:pt x="65" y="496"/>
                    <a:pt x="65" y="496"/>
                    <a:pt x="65" y="496"/>
                  </a:cubicBezTo>
                  <a:cubicBezTo>
                    <a:pt x="75" y="495"/>
                    <a:pt x="86" y="494"/>
                    <a:pt x="97" y="493"/>
                  </a:cubicBezTo>
                  <a:cubicBezTo>
                    <a:pt x="129" y="490"/>
                    <a:pt x="129" y="490"/>
                    <a:pt x="129" y="490"/>
                  </a:cubicBezTo>
                  <a:cubicBezTo>
                    <a:pt x="134" y="490"/>
                    <a:pt x="140" y="489"/>
                    <a:pt x="145" y="488"/>
                  </a:cubicBezTo>
                  <a:cubicBezTo>
                    <a:pt x="161" y="486"/>
                    <a:pt x="161" y="486"/>
                    <a:pt x="161" y="486"/>
                  </a:cubicBezTo>
                  <a:cubicBezTo>
                    <a:pt x="177" y="484"/>
                    <a:pt x="177" y="484"/>
                    <a:pt x="177" y="484"/>
                  </a:cubicBezTo>
                  <a:cubicBezTo>
                    <a:pt x="182" y="483"/>
                    <a:pt x="188" y="482"/>
                    <a:pt x="193" y="481"/>
                  </a:cubicBezTo>
                  <a:cubicBezTo>
                    <a:pt x="209" y="477"/>
                    <a:pt x="209" y="477"/>
                    <a:pt x="209" y="477"/>
                  </a:cubicBezTo>
                  <a:cubicBezTo>
                    <a:pt x="214" y="476"/>
                    <a:pt x="219" y="475"/>
                    <a:pt x="224" y="474"/>
                  </a:cubicBezTo>
                  <a:cubicBezTo>
                    <a:pt x="255" y="464"/>
                    <a:pt x="255" y="464"/>
                    <a:pt x="255" y="464"/>
                  </a:cubicBezTo>
                  <a:cubicBezTo>
                    <a:pt x="255" y="465"/>
                    <a:pt x="255" y="465"/>
                    <a:pt x="255" y="465"/>
                  </a:cubicBezTo>
                  <a:cubicBezTo>
                    <a:pt x="253" y="456"/>
                    <a:pt x="253" y="456"/>
                    <a:pt x="253" y="456"/>
                  </a:cubicBezTo>
                  <a:cubicBezTo>
                    <a:pt x="253" y="454"/>
                    <a:pt x="252" y="453"/>
                    <a:pt x="252" y="451"/>
                  </a:cubicBezTo>
                  <a:cubicBezTo>
                    <a:pt x="251" y="446"/>
                    <a:pt x="251" y="446"/>
                    <a:pt x="251" y="446"/>
                  </a:cubicBezTo>
                  <a:cubicBezTo>
                    <a:pt x="251" y="443"/>
                    <a:pt x="251" y="440"/>
                    <a:pt x="250" y="437"/>
                  </a:cubicBezTo>
                  <a:cubicBezTo>
                    <a:pt x="250" y="434"/>
                    <a:pt x="250" y="431"/>
                    <a:pt x="250" y="428"/>
                  </a:cubicBezTo>
                  <a:cubicBezTo>
                    <a:pt x="250" y="424"/>
                    <a:pt x="250" y="421"/>
                    <a:pt x="250" y="418"/>
                  </a:cubicBezTo>
                  <a:cubicBezTo>
                    <a:pt x="250" y="415"/>
                    <a:pt x="250" y="412"/>
                    <a:pt x="250" y="409"/>
                  </a:cubicBezTo>
                  <a:cubicBezTo>
                    <a:pt x="250" y="406"/>
                    <a:pt x="251" y="402"/>
                    <a:pt x="251" y="399"/>
                  </a:cubicBezTo>
                  <a:cubicBezTo>
                    <a:pt x="252" y="398"/>
                    <a:pt x="252" y="396"/>
                    <a:pt x="252" y="395"/>
                  </a:cubicBezTo>
                  <a:cubicBezTo>
                    <a:pt x="253" y="390"/>
                    <a:pt x="253" y="390"/>
                    <a:pt x="253" y="390"/>
                  </a:cubicBezTo>
                  <a:cubicBezTo>
                    <a:pt x="253" y="390"/>
                    <a:pt x="253" y="390"/>
                    <a:pt x="253" y="390"/>
                  </a:cubicBezTo>
                  <a:cubicBezTo>
                    <a:pt x="240" y="380"/>
                    <a:pt x="226" y="371"/>
                    <a:pt x="211" y="365"/>
                  </a:cubicBezTo>
                  <a:cubicBezTo>
                    <a:pt x="203" y="362"/>
                    <a:pt x="195" y="360"/>
                    <a:pt x="187" y="360"/>
                  </a:cubicBezTo>
                  <a:cubicBezTo>
                    <a:pt x="183" y="360"/>
                    <a:pt x="179" y="360"/>
                    <a:pt x="176" y="362"/>
                  </a:cubicBezTo>
                  <a:cubicBezTo>
                    <a:pt x="174" y="363"/>
                    <a:pt x="172" y="365"/>
                    <a:pt x="171" y="366"/>
                  </a:cubicBezTo>
                  <a:cubicBezTo>
                    <a:pt x="170" y="368"/>
                    <a:pt x="169" y="370"/>
                    <a:pt x="169" y="372"/>
                  </a:cubicBezTo>
                  <a:cubicBezTo>
                    <a:pt x="169" y="372"/>
                    <a:pt x="169" y="372"/>
                    <a:pt x="169" y="372"/>
                  </a:cubicBezTo>
                  <a:cubicBezTo>
                    <a:pt x="168" y="372"/>
                    <a:pt x="168" y="372"/>
                    <a:pt x="168" y="372"/>
                  </a:cubicBezTo>
                  <a:cubicBezTo>
                    <a:pt x="166" y="373"/>
                    <a:pt x="163" y="374"/>
                    <a:pt x="161" y="375"/>
                  </a:cubicBezTo>
                  <a:cubicBezTo>
                    <a:pt x="158" y="375"/>
                    <a:pt x="156" y="376"/>
                    <a:pt x="153" y="376"/>
                  </a:cubicBezTo>
                  <a:cubicBezTo>
                    <a:pt x="152" y="376"/>
                    <a:pt x="150" y="376"/>
                    <a:pt x="149" y="375"/>
                  </a:cubicBezTo>
                  <a:cubicBezTo>
                    <a:pt x="148" y="375"/>
                    <a:pt x="148" y="375"/>
                    <a:pt x="147" y="375"/>
                  </a:cubicBezTo>
                  <a:cubicBezTo>
                    <a:pt x="147" y="375"/>
                    <a:pt x="146" y="374"/>
                    <a:pt x="146" y="374"/>
                  </a:cubicBezTo>
                  <a:cubicBezTo>
                    <a:pt x="146" y="374"/>
                    <a:pt x="146" y="375"/>
                    <a:pt x="146" y="375"/>
                  </a:cubicBezTo>
                  <a:cubicBezTo>
                    <a:pt x="146" y="378"/>
                    <a:pt x="146" y="381"/>
                    <a:pt x="146" y="383"/>
                  </a:cubicBezTo>
                  <a:cubicBezTo>
                    <a:pt x="146" y="384"/>
                    <a:pt x="146" y="384"/>
                    <a:pt x="146" y="384"/>
                  </a:cubicBezTo>
                  <a:cubicBezTo>
                    <a:pt x="146" y="384"/>
                    <a:pt x="146" y="384"/>
                    <a:pt x="146" y="384"/>
                  </a:cubicBezTo>
                  <a:cubicBezTo>
                    <a:pt x="142" y="386"/>
                    <a:pt x="142" y="386"/>
                    <a:pt x="142" y="386"/>
                  </a:cubicBezTo>
                  <a:cubicBezTo>
                    <a:pt x="141" y="387"/>
                    <a:pt x="140" y="388"/>
                    <a:pt x="139" y="389"/>
                  </a:cubicBezTo>
                  <a:cubicBezTo>
                    <a:pt x="135" y="391"/>
                    <a:pt x="135" y="391"/>
                    <a:pt x="135" y="391"/>
                  </a:cubicBezTo>
                  <a:cubicBezTo>
                    <a:pt x="133" y="392"/>
                    <a:pt x="132" y="392"/>
                    <a:pt x="130" y="393"/>
                  </a:cubicBezTo>
                  <a:cubicBezTo>
                    <a:pt x="129" y="393"/>
                    <a:pt x="128" y="394"/>
                    <a:pt x="126" y="394"/>
                  </a:cubicBezTo>
                  <a:cubicBezTo>
                    <a:pt x="125" y="395"/>
                    <a:pt x="123" y="395"/>
                    <a:pt x="122" y="396"/>
                  </a:cubicBezTo>
                  <a:cubicBezTo>
                    <a:pt x="118" y="397"/>
                    <a:pt x="118" y="397"/>
                    <a:pt x="118" y="397"/>
                  </a:cubicBezTo>
                  <a:cubicBezTo>
                    <a:pt x="113" y="398"/>
                    <a:pt x="113" y="398"/>
                    <a:pt x="113" y="398"/>
                  </a:cubicBezTo>
                  <a:cubicBezTo>
                    <a:pt x="110" y="398"/>
                    <a:pt x="107" y="398"/>
                    <a:pt x="104" y="398"/>
                  </a:cubicBezTo>
                  <a:cubicBezTo>
                    <a:pt x="101" y="399"/>
                    <a:pt x="98" y="399"/>
                    <a:pt x="95" y="399"/>
                  </a:cubicBezTo>
                  <a:cubicBezTo>
                    <a:pt x="94" y="399"/>
                    <a:pt x="92" y="400"/>
                    <a:pt x="91" y="400"/>
                  </a:cubicBezTo>
                  <a:cubicBezTo>
                    <a:pt x="90" y="400"/>
                    <a:pt x="89" y="400"/>
                    <a:pt x="89" y="401"/>
                  </a:cubicBezTo>
                  <a:cubicBezTo>
                    <a:pt x="88" y="401"/>
                    <a:pt x="87" y="401"/>
                    <a:pt x="87" y="402"/>
                  </a:cubicBezTo>
                  <a:cubicBezTo>
                    <a:pt x="85" y="403"/>
                    <a:pt x="85" y="403"/>
                    <a:pt x="85" y="403"/>
                  </a:cubicBezTo>
                  <a:cubicBezTo>
                    <a:pt x="85" y="404"/>
                    <a:pt x="84" y="405"/>
                    <a:pt x="84" y="405"/>
                  </a:cubicBezTo>
                  <a:cubicBezTo>
                    <a:pt x="83" y="406"/>
                    <a:pt x="83" y="407"/>
                    <a:pt x="83" y="407"/>
                  </a:cubicBezTo>
                  <a:cubicBezTo>
                    <a:pt x="82" y="410"/>
                    <a:pt x="82" y="410"/>
                    <a:pt x="82" y="410"/>
                  </a:cubicBezTo>
                  <a:cubicBezTo>
                    <a:pt x="82" y="410"/>
                    <a:pt x="82" y="410"/>
                    <a:pt x="82" y="410"/>
                  </a:cubicBezTo>
                  <a:cubicBezTo>
                    <a:pt x="82" y="410"/>
                    <a:pt x="82" y="410"/>
                    <a:pt x="82" y="410"/>
                  </a:cubicBezTo>
                  <a:cubicBezTo>
                    <a:pt x="78" y="400"/>
                    <a:pt x="75" y="390"/>
                    <a:pt x="73" y="379"/>
                  </a:cubicBezTo>
                  <a:cubicBezTo>
                    <a:pt x="71" y="369"/>
                    <a:pt x="70" y="358"/>
                    <a:pt x="70" y="348"/>
                  </a:cubicBezTo>
                  <a:cubicBezTo>
                    <a:pt x="70" y="337"/>
                    <a:pt x="72" y="326"/>
                    <a:pt x="74" y="316"/>
                  </a:cubicBezTo>
                  <a:cubicBezTo>
                    <a:pt x="76" y="311"/>
                    <a:pt x="77" y="306"/>
                    <a:pt x="80" y="301"/>
                  </a:cubicBezTo>
                  <a:cubicBezTo>
                    <a:pt x="81" y="299"/>
                    <a:pt x="82" y="297"/>
                    <a:pt x="84" y="295"/>
                  </a:cubicBezTo>
                  <a:cubicBezTo>
                    <a:pt x="85" y="293"/>
                    <a:pt x="87" y="291"/>
                    <a:pt x="89" y="289"/>
                  </a:cubicBezTo>
                  <a:cubicBezTo>
                    <a:pt x="89" y="289"/>
                    <a:pt x="89" y="289"/>
                    <a:pt x="89" y="289"/>
                  </a:cubicBezTo>
                  <a:cubicBezTo>
                    <a:pt x="89" y="289"/>
                    <a:pt x="89" y="289"/>
                    <a:pt x="89" y="289"/>
                  </a:cubicBezTo>
                  <a:cubicBezTo>
                    <a:pt x="95" y="288"/>
                    <a:pt x="95" y="288"/>
                    <a:pt x="95" y="288"/>
                  </a:cubicBezTo>
                  <a:cubicBezTo>
                    <a:pt x="97" y="287"/>
                    <a:pt x="99" y="287"/>
                    <a:pt x="101" y="287"/>
                  </a:cubicBezTo>
                  <a:cubicBezTo>
                    <a:pt x="103" y="287"/>
                    <a:pt x="105" y="287"/>
                    <a:pt x="107" y="288"/>
                  </a:cubicBezTo>
                  <a:cubicBezTo>
                    <a:pt x="109" y="288"/>
                    <a:pt x="111" y="288"/>
                    <a:pt x="113" y="289"/>
                  </a:cubicBezTo>
                  <a:cubicBezTo>
                    <a:pt x="115" y="289"/>
                    <a:pt x="117" y="290"/>
                    <a:pt x="119" y="290"/>
                  </a:cubicBezTo>
                  <a:cubicBezTo>
                    <a:pt x="125" y="293"/>
                    <a:pt x="125" y="293"/>
                    <a:pt x="125" y="293"/>
                  </a:cubicBezTo>
                  <a:cubicBezTo>
                    <a:pt x="128" y="294"/>
                    <a:pt x="132" y="296"/>
                    <a:pt x="136" y="297"/>
                  </a:cubicBezTo>
                  <a:cubicBezTo>
                    <a:pt x="141" y="300"/>
                    <a:pt x="141" y="300"/>
                    <a:pt x="141" y="300"/>
                  </a:cubicBezTo>
                  <a:cubicBezTo>
                    <a:pt x="147" y="302"/>
                    <a:pt x="147" y="302"/>
                    <a:pt x="147" y="302"/>
                  </a:cubicBezTo>
                  <a:cubicBezTo>
                    <a:pt x="149" y="302"/>
                    <a:pt x="151" y="303"/>
                    <a:pt x="153" y="304"/>
                  </a:cubicBezTo>
                  <a:cubicBezTo>
                    <a:pt x="155" y="304"/>
                    <a:pt x="156" y="304"/>
                    <a:pt x="158" y="304"/>
                  </a:cubicBezTo>
                  <a:cubicBezTo>
                    <a:pt x="160" y="304"/>
                    <a:pt x="162" y="305"/>
                    <a:pt x="164" y="304"/>
                  </a:cubicBezTo>
                  <a:cubicBezTo>
                    <a:pt x="166" y="304"/>
                    <a:pt x="168" y="304"/>
                    <a:pt x="170" y="303"/>
                  </a:cubicBezTo>
                  <a:cubicBezTo>
                    <a:pt x="172" y="303"/>
                    <a:pt x="174" y="302"/>
                    <a:pt x="176" y="301"/>
                  </a:cubicBezTo>
                  <a:cubicBezTo>
                    <a:pt x="181" y="298"/>
                    <a:pt x="181" y="298"/>
                    <a:pt x="181" y="298"/>
                  </a:cubicBezTo>
                  <a:cubicBezTo>
                    <a:pt x="181" y="298"/>
                    <a:pt x="181" y="298"/>
                    <a:pt x="181" y="298"/>
                  </a:cubicBezTo>
                  <a:cubicBezTo>
                    <a:pt x="183" y="298"/>
                    <a:pt x="185" y="297"/>
                    <a:pt x="186" y="297"/>
                  </a:cubicBezTo>
                  <a:cubicBezTo>
                    <a:pt x="188" y="296"/>
                    <a:pt x="190" y="295"/>
                    <a:pt x="192" y="295"/>
                  </a:cubicBezTo>
                  <a:cubicBezTo>
                    <a:pt x="193" y="295"/>
                    <a:pt x="195" y="294"/>
                    <a:pt x="197" y="294"/>
                  </a:cubicBezTo>
                  <a:cubicBezTo>
                    <a:pt x="199" y="294"/>
                    <a:pt x="200" y="294"/>
                    <a:pt x="202" y="294"/>
                  </a:cubicBezTo>
                  <a:cubicBezTo>
                    <a:pt x="209" y="293"/>
                    <a:pt x="216" y="293"/>
                    <a:pt x="224" y="292"/>
                  </a:cubicBezTo>
                  <a:cubicBezTo>
                    <a:pt x="229" y="292"/>
                    <a:pt x="229" y="292"/>
                    <a:pt x="229" y="292"/>
                  </a:cubicBezTo>
                  <a:cubicBezTo>
                    <a:pt x="234" y="291"/>
                    <a:pt x="234" y="291"/>
                    <a:pt x="234" y="291"/>
                  </a:cubicBezTo>
                  <a:cubicBezTo>
                    <a:pt x="239" y="290"/>
                    <a:pt x="239" y="290"/>
                    <a:pt x="239" y="290"/>
                  </a:cubicBezTo>
                  <a:cubicBezTo>
                    <a:pt x="241" y="289"/>
                    <a:pt x="243" y="288"/>
                    <a:pt x="244" y="288"/>
                  </a:cubicBezTo>
                  <a:cubicBezTo>
                    <a:pt x="246" y="287"/>
                    <a:pt x="248" y="286"/>
                    <a:pt x="249" y="286"/>
                  </a:cubicBezTo>
                  <a:cubicBezTo>
                    <a:pt x="251" y="285"/>
                    <a:pt x="253" y="284"/>
                    <a:pt x="254" y="283"/>
                  </a:cubicBezTo>
                  <a:cubicBezTo>
                    <a:pt x="256" y="283"/>
                    <a:pt x="257" y="282"/>
                    <a:pt x="259" y="281"/>
                  </a:cubicBezTo>
                  <a:lnTo>
                    <a:pt x="264" y="278"/>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4" name="橙子演示">
              <a:extLst>
                <a:ext uri="{FF2B5EF4-FFF2-40B4-BE49-F238E27FC236}">
                  <a16:creationId xmlns:a16="http://schemas.microsoft.com/office/drawing/2014/main" id="{95050BB8-4876-429F-94B7-826475BF4175}"/>
                </a:ext>
              </a:extLst>
            </p:cNvPr>
            <p:cNvSpPr>
              <a:spLocks noEditPoints="1"/>
            </p:cNvSpPr>
            <p:nvPr/>
          </p:nvSpPr>
          <p:spPr bwMode="auto">
            <a:xfrm>
              <a:off x="2665413" y="5614988"/>
              <a:ext cx="887413" cy="1508125"/>
            </a:xfrm>
            <a:custGeom>
              <a:avLst/>
              <a:gdLst>
                <a:gd name="T0" fmla="*/ 204 w 274"/>
                <a:gd name="T1" fmla="*/ 287 h 465"/>
                <a:gd name="T2" fmla="*/ 113 w 274"/>
                <a:gd name="T3" fmla="*/ 269 h 465"/>
                <a:gd name="T4" fmla="*/ 76 w 274"/>
                <a:gd name="T5" fmla="*/ 315 h 465"/>
                <a:gd name="T6" fmla="*/ 96 w 274"/>
                <a:gd name="T7" fmla="*/ 372 h 465"/>
                <a:gd name="T8" fmla="*/ 157 w 274"/>
                <a:gd name="T9" fmla="*/ 364 h 465"/>
                <a:gd name="T10" fmla="*/ 181 w 274"/>
                <a:gd name="T11" fmla="*/ 350 h 465"/>
                <a:gd name="T12" fmla="*/ 247 w 274"/>
                <a:gd name="T13" fmla="*/ 355 h 465"/>
                <a:gd name="T14" fmla="*/ 248 w 274"/>
                <a:gd name="T15" fmla="*/ 390 h 465"/>
                <a:gd name="T16" fmla="*/ 261 w 274"/>
                <a:gd name="T17" fmla="*/ 464 h 465"/>
                <a:gd name="T18" fmla="*/ 107 w 274"/>
                <a:gd name="T19" fmla="*/ 461 h 465"/>
                <a:gd name="T20" fmla="*/ 8 w 274"/>
                <a:gd name="T21" fmla="*/ 434 h 465"/>
                <a:gd name="T22" fmla="*/ 8 w 274"/>
                <a:gd name="T23" fmla="*/ 246 h 465"/>
                <a:gd name="T24" fmla="*/ 49 w 274"/>
                <a:gd name="T25" fmla="*/ 189 h 465"/>
                <a:gd name="T26" fmla="*/ 74 w 274"/>
                <a:gd name="T27" fmla="*/ 173 h 465"/>
                <a:gd name="T28" fmla="*/ 121 w 274"/>
                <a:gd name="T29" fmla="*/ 181 h 465"/>
                <a:gd name="T30" fmla="*/ 191 w 274"/>
                <a:gd name="T31" fmla="*/ 188 h 465"/>
                <a:gd name="T32" fmla="*/ 200 w 274"/>
                <a:gd name="T33" fmla="*/ 96 h 465"/>
                <a:gd name="T34" fmla="*/ 116 w 274"/>
                <a:gd name="T35" fmla="*/ 82 h 465"/>
                <a:gd name="T36" fmla="*/ 50 w 274"/>
                <a:gd name="T37" fmla="*/ 111 h 465"/>
                <a:gd name="T38" fmla="*/ 26 w 274"/>
                <a:gd name="T39" fmla="*/ 69 h 465"/>
                <a:gd name="T40" fmla="*/ 14 w 274"/>
                <a:gd name="T41" fmla="*/ 1 h 465"/>
                <a:gd name="T42" fmla="*/ 106 w 274"/>
                <a:gd name="T43" fmla="*/ 2 h 465"/>
                <a:gd name="T44" fmla="*/ 108 w 274"/>
                <a:gd name="T45" fmla="*/ 18 h 465"/>
                <a:gd name="T46" fmla="*/ 131 w 274"/>
                <a:gd name="T47" fmla="*/ 5 h 465"/>
                <a:gd name="T48" fmla="*/ 200 w 274"/>
                <a:gd name="T49" fmla="*/ 5 h 465"/>
                <a:gd name="T50" fmla="*/ 271 w 274"/>
                <a:gd name="T51" fmla="*/ 58 h 465"/>
                <a:gd name="T52" fmla="*/ 270 w 274"/>
                <a:gd name="T53" fmla="*/ 179 h 465"/>
                <a:gd name="T54" fmla="*/ 268 w 274"/>
                <a:gd name="T55" fmla="*/ 203 h 465"/>
                <a:gd name="T56" fmla="*/ 271 w 274"/>
                <a:gd name="T57" fmla="*/ 58 h 465"/>
                <a:gd name="T58" fmla="*/ 186 w 274"/>
                <a:gd name="T59" fmla="*/ 5 h 465"/>
                <a:gd name="T60" fmla="*/ 125 w 274"/>
                <a:gd name="T61" fmla="*/ 9 h 465"/>
                <a:gd name="T62" fmla="*/ 107 w 274"/>
                <a:gd name="T63" fmla="*/ 18 h 465"/>
                <a:gd name="T64" fmla="*/ 106 w 274"/>
                <a:gd name="T65" fmla="*/ 2 h 465"/>
                <a:gd name="T66" fmla="*/ 19 w 274"/>
                <a:gd name="T67" fmla="*/ 15 h 465"/>
                <a:gd name="T68" fmla="*/ 29 w 274"/>
                <a:gd name="T69" fmla="*/ 97 h 465"/>
                <a:gd name="T70" fmla="*/ 116 w 274"/>
                <a:gd name="T71" fmla="*/ 117 h 465"/>
                <a:gd name="T72" fmla="*/ 158 w 274"/>
                <a:gd name="T73" fmla="*/ 88 h 465"/>
                <a:gd name="T74" fmla="*/ 201 w 274"/>
                <a:gd name="T75" fmla="*/ 123 h 465"/>
                <a:gd name="T76" fmla="*/ 191 w 274"/>
                <a:gd name="T77" fmla="*/ 202 h 465"/>
                <a:gd name="T78" fmla="*/ 107 w 274"/>
                <a:gd name="T79" fmla="*/ 179 h 465"/>
                <a:gd name="T80" fmla="*/ 70 w 274"/>
                <a:gd name="T81" fmla="*/ 176 h 465"/>
                <a:gd name="T82" fmla="*/ 15 w 274"/>
                <a:gd name="T83" fmla="*/ 216 h 465"/>
                <a:gd name="T84" fmla="*/ 2 w 274"/>
                <a:gd name="T85" fmla="*/ 340 h 465"/>
                <a:gd name="T86" fmla="*/ 45 w 274"/>
                <a:gd name="T87" fmla="*/ 461 h 465"/>
                <a:gd name="T88" fmla="*/ 261 w 274"/>
                <a:gd name="T89" fmla="*/ 464 h 465"/>
                <a:gd name="T90" fmla="*/ 248 w 274"/>
                <a:gd name="T91" fmla="*/ 397 h 465"/>
                <a:gd name="T92" fmla="*/ 247 w 274"/>
                <a:gd name="T93" fmla="*/ 356 h 465"/>
                <a:gd name="T94" fmla="*/ 181 w 274"/>
                <a:gd name="T95" fmla="*/ 350 h 465"/>
                <a:gd name="T96" fmla="*/ 157 w 274"/>
                <a:gd name="T97" fmla="*/ 374 h 465"/>
                <a:gd name="T98" fmla="*/ 96 w 274"/>
                <a:gd name="T99" fmla="*/ 373 h 465"/>
                <a:gd name="T100" fmla="*/ 74 w 274"/>
                <a:gd name="T101" fmla="*/ 328 h 465"/>
                <a:gd name="T102" fmla="*/ 85 w 274"/>
                <a:gd name="T103" fmla="*/ 261 h 465"/>
                <a:gd name="T104" fmla="*/ 197 w 274"/>
                <a:gd name="T105" fmla="*/ 293 h 465"/>
                <a:gd name="T106" fmla="*/ 261 w 274"/>
                <a:gd name="T107" fmla="*/ 25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465">
                  <a:moveTo>
                    <a:pt x="261" y="251"/>
                  </a:moveTo>
                  <a:cubicBezTo>
                    <a:pt x="253" y="256"/>
                    <a:pt x="253" y="256"/>
                    <a:pt x="253" y="256"/>
                  </a:cubicBezTo>
                  <a:cubicBezTo>
                    <a:pt x="245" y="261"/>
                    <a:pt x="245" y="261"/>
                    <a:pt x="245" y="261"/>
                  </a:cubicBezTo>
                  <a:cubicBezTo>
                    <a:pt x="228" y="271"/>
                    <a:pt x="228" y="271"/>
                    <a:pt x="228" y="271"/>
                  </a:cubicBezTo>
                  <a:cubicBezTo>
                    <a:pt x="223" y="274"/>
                    <a:pt x="217" y="277"/>
                    <a:pt x="212" y="281"/>
                  </a:cubicBezTo>
                  <a:cubicBezTo>
                    <a:pt x="204" y="287"/>
                    <a:pt x="204" y="287"/>
                    <a:pt x="204" y="287"/>
                  </a:cubicBezTo>
                  <a:cubicBezTo>
                    <a:pt x="197" y="293"/>
                    <a:pt x="197" y="293"/>
                    <a:pt x="197" y="293"/>
                  </a:cubicBezTo>
                  <a:cubicBezTo>
                    <a:pt x="197" y="293"/>
                    <a:pt x="197" y="293"/>
                    <a:pt x="197" y="293"/>
                  </a:cubicBezTo>
                  <a:cubicBezTo>
                    <a:pt x="197" y="293"/>
                    <a:pt x="197" y="293"/>
                    <a:pt x="197" y="293"/>
                  </a:cubicBezTo>
                  <a:cubicBezTo>
                    <a:pt x="169" y="286"/>
                    <a:pt x="169" y="286"/>
                    <a:pt x="169" y="286"/>
                  </a:cubicBezTo>
                  <a:cubicBezTo>
                    <a:pt x="141" y="278"/>
                    <a:pt x="141" y="278"/>
                    <a:pt x="141" y="278"/>
                  </a:cubicBezTo>
                  <a:cubicBezTo>
                    <a:pt x="113" y="269"/>
                    <a:pt x="113" y="269"/>
                    <a:pt x="113" y="269"/>
                  </a:cubicBezTo>
                  <a:cubicBezTo>
                    <a:pt x="86" y="261"/>
                    <a:pt x="86" y="261"/>
                    <a:pt x="86" y="261"/>
                  </a:cubicBezTo>
                  <a:cubicBezTo>
                    <a:pt x="86" y="261"/>
                    <a:pt x="86" y="261"/>
                    <a:pt x="86" y="261"/>
                  </a:cubicBezTo>
                  <a:cubicBezTo>
                    <a:pt x="82" y="274"/>
                    <a:pt x="82" y="274"/>
                    <a:pt x="82" y="274"/>
                  </a:cubicBezTo>
                  <a:cubicBezTo>
                    <a:pt x="79" y="288"/>
                    <a:pt x="79" y="288"/>
                    <a:pt x="79" y="288"/>
                  </a:cubicBezTo>
                  <a:cubicBezTo>
                    <a:pt x="77" y="301"/>
                    <a:pt x="77" y="301"/>
                    <a:pt x="77" y="301"/>
                  </a:cubicBezTo>
                  <a:cubicBezTo>
                    <a:pt x="76" y="315"/>
                    <a:pt x="76" y="315"/>
                    <a:pt x="76" y="315"/>
                  </a:cubicBezTo>
                  <a:cubicBezTo>
                    <a:pt x="75" y="329"/>
                    <a:pt x="75" y="329"/>
                    <a:pt x="75" y="329"/>
                  </a:cubicBezTo>
                  <a:cubicBezTo>
                    <a:pt x="75" y="333"/>
                    <a:pt x="75" y="338"/>
                    <a:pt x="74" y="342"/>
                  </a:cubicBezTo>
                  <a:cubicBezTo>
                    <a:pt x="74" y="347"/>
                    <a:pt x="75" y="351"/>
                    <a:pt x="75" y="356"/>
                  </a:cubicBezTo>
                  <a:cubicBezTo>
                    <a:pt x="76" y="370"/>
                    <a:pt x="76" y="370"/>
                    <a:pt x="76" y="370"/>
                  </a:cubicBezTo>
                  <a:cubicBezTo>
                    <a:pt x="75" y="369"/>
                    <a:pt x="75" y="369"/>
                    <a:pt x="75" y="369"/>
                  </a:cubicBezTo>
                  <a:cubicBezTo>
                    <a:pt x="96" y="372"/>
                    <a:pt x="96" y="372"/>
                    <a:pt x="96" y="372"/>
                  </a:cubicBezTo>
                  <a:cubicBezTo>
                    <a:pt x="116" y="375"/>
                    <a:pt x="116" y="375"/>
                    <a:pt x="116" y="375"/>
                  </a:cubicBezTo>
                  <a:cubicBezTo>
                    <a:pt x="136" y="379"/>
                    <a:pt x="136" y="379"/>
                    <a:pt x="136" y="379"/>
                  </a:cubicBezTo>
                  <a:cubicBezTo>
                    <a:pt x="156" y="383"/>
                    <a:pt x="156" y="383"/>
                    <a:pt x="156" y="383"/>
                  </a:cubicBezTo>
                  <a:cubicBezTo>
                    <a:pt x="156" y="384"/>
                    <a:pt x="156" y="384"/>
                    <a:pt x="156" y="384"/>
                  </a:cubicBezTo>
                  <a:cubicBezTo>
                    <a:pt x="156" y="374"/>
                    <a:pt x="156" y="374"/>
                    <a:pt x="156" y="374"/>
                  </a:cubicBezTo>
                  <a:cubicBezTo>
                    <a:pt x="157" y="364"/>
                    <a:pt x="157" y="364"/>
                    <a:pt x="157" y="364"/>
                  </a:cubicBezTo>
                  <a:cubicBezTo>
                    <a:pt x="157" y="359"/>
                    <a:pt x="157" y="359"/>
                    <a:pt x="157" y="359"/>
                  </a:cubicBezTo>
                  <a:cubicBezTo>
                    <a:pt x="157" y="358"/>
                    <a:pt x="157" y="356"/>
                    <a:pt x="158" y="355"/>
                  </a:cubicBezTo>
                  <a:cubicBezTo>
                    <a:pt x="159" y="345"/>
                    <a:pt x="159" y="345"/>
                    <a:pt x="159" y="345"/>
                  </a:cubicBezTo>
                  <a:cubicBezTo>
                    <a:pt x="160" y="345"/>
                    <a:pt x="160" y="345"/>
                    <a:pt x="160" y="345"/>
                  </a:cubicBezTo>
                  <a:cubicBezTo>
                    <a:pt x="160" y="345"/>
                    <a:pt x="160" y="345"/>
                    <a:pt x="160" y="345"/>
                  </a:cubicBezTo>
                  <a:cubicBezTo>
                    <a:pt x="181" y="350"/>
                    <a:pt x="181" y="350"/>
                    <a:pt x="181" y="350"/>
                  </a:cubicBezTo>
                  <a:cubicBezTo>
                    <a:pt x="192" y="352"/>
                    <a:pt x="192" y="352"/>
                    <a:pt x="192" y="352"/>
                  </a:cubicBezTo>
                  <a:cubicBezTo>
                    <a:pt x="203" y="354"/>
                    <a:pt x="203" y="354"/>
                    <a:pt x="203" y="354"/>
                  </a:cubicBezTo>
                  <a:cubicBezTo>
                    <a:pt x="214" y="355"/>
                    <a:pt x="214" y="355"/>
                    <a:pt x="214" y="355"/>
                  </a:cubicBezTo>
                  <a:cubicBezTo>
                    <a:pt x="225" y="356"/>
                    <a:pt x="225" y="356"/>
                    <a:pt x="225" y="356"/>
                  </a:cubicBezTo>
                  <a:cubicBezTo>
                    <a:pt x="236" y="356"/>
                    <a:pt x="236" y="356"/>
                    <a:pt x="236" y="356"/>
                  </a:cubicBezTo>
                  <a:cubicBezTo>
                    <a:pt x="247" y="355"/>
                    <a:pt x="247" y="355"/>
                    <a:pt x="247" y="355"/>
                  </a:cubicBezTo>
                  <a:cubicBezTo>
                    <a:pt x="248" y="355"/>
                    <a:pt x="248" y="355"/>
                    <a:pt x="248" y="355"/>
                  </a:cubicBezTo>
                  <a:cubicBezTo>
                    <a:pt x="248" y="356"/>
                    <a:pt x="248" y="356"/>
                    <a:pt x="248" y="356"/>
                  </a:cubicBezTo>
                  <a:cubicBezTo>
                    <a:pt x="247" y="369"/>
                    <a:pt x="247" y="369"/>
                    <a:pt x="247" y="369"/>
                  </a:cubicBezTo>
                  <a:cubicBezTo>
                    <a:pt x="247" y="372"/>
                    <a:pt x="247" y="374"/>
                    <a:pt x="247" y="376"/>
                  </a:cubicBezTo>
                  <a:cubicBezTo>
                    <a:pt x="248" y="383"/>
                    <a:pt x="248" y="383"/>
                    <a:pt x="248" y="383"/>
                  </a:cubicBezTo>
                  <a:cubicBezTo>
                    <a:pt x="248" y="385"/>
                    <a:pt x="248" y="388"/>
                    <a:pt x="248" y="390"/>
                  </a:cubicBezTo>
                  <a:cubicBezTo>
                    <a:pt x="249" y="397"/>
                    <a:pt x="249" y="397"/>
                    <a:pt x="249" y="397"/>
                  </a:cubicBezTo>
                  <a:cubicBezTo>
                    <a:pt x="249" y="399"/>
                    <a:pt x="249" y="401"/>
                    <a:pt x="250" y="403"/>
                  </a:cubicBezTo>
                  <a:cubicBezTo>
                    <a:pt x="251" y="410"/>
                    <a:pt x="251" y="410"/>
                    <a:pt x="251" y="410"/>
                  </a:cubicBezTo>
                  <a:cubicBezTo>
                    <a:pt x="251" y="415"/>
                    <a:pt x="252" y="419"/>
                    <a:pt x="253" y="424"/>
                  </a:cubicBezTo>
                  <a:cubicBezTo>
                    <a:pt x="256" y="437"/>
                    <a:pt x="256" y="437"/>
                    <a:pt x="256" y="437"/>
                  </a:cubicBezTo>
                  <a:cubicBezTo>
                    <a:pt x="258" y="446"/>
                    <a:pt x="260" y="455"/>
                    <a:pt x="261" y="464"/>
                  </a:cubicBezTo>
                  <a:cubicBezTo>
                    <a:pt x="261" y="465"/>
                    <a:pt x="261" y="465"/>
                    <a:pt x="261" y="465"/>
                  </a:cubicBezTo>
                  <a:cubicBezTo>
                    <a:pt x="261" y="465"/>
                    <a:pt x="261" y="465"/>
                    <a:pt x="261" y="465"/>
                  </a:cubicBezTo>
                  <a:cubicBezTo>
                    <a:pt x="230" y="465"/>
                    <a:pt x="230" y="465"/>
                    <a:pt x="230" y="465"/>
                  </a:cubicBezTo>
                  <a:cubicBezTo>
                    <a:pt x="199" y="465"/>
                    <a:pt x="199" y="465"/>
                    <a:pt x="199" y="465"/>
                  </a:cubicBezTo>
                  <a:cubicBezTo>
                    <a:pt x="179" y="464"/>
                    <a:pt x="158" y="463"/>
                    <a:pt x="138" y="462"/>
                  </a:cubicBezTo>
                  <a:cubicBezTo>
                    <a:pt x="107" y="461"/>
                    <a:pt x="107" y="461"/>
                    <a:pt x="107" y="461"/>
                  </a:cubicBezTo>
                  <a:cubicBezTo>
                    <a:pt x="76" y="461"/>
                    <a:pt x="76" y="461"/>
                    <a:pt x="76" y="461"/>
                  </a:cubicBezTo>
                  <a:cubicBezTo>
                    <a:pt x="45" y="462"/>
                    <a:pt x="45" y="462"/>
                    <a:pt x="45" y="462"/>
                  </a:cubicBezTo>
                  <a:cubicBezTo>
                    <a:pt x="15" y="465"/>
                    <a:pt x="15" y="465"/>
                    <a:pt x="15" y="465"/>
                  </a:cubicBezTo>
                  <a:cubicBezTo>
                    <a:pt x="14" y="465"/>
                    <a:pt x="14" y="465"/>
                    <a:pt x="14" y="465"/>
                  </a:cubicBezTo>
                  <a:cubicBezTo>
                    <a:pt x="14" y="464"/>
                    <a:pt x="14" y="464"/>
                    <a:pt x="14" y="464"/>
                  </a:cubicBezTo>
                  <a:cubicBezTo>
                    <a:pt x="8" y="434"/>
                    <a:pt x="8" y="434"/>
                    <a:pt x="8" y="434"/>
                  </a:cubicBezTo>
                  <a:cubicBezTo>
                    <a:pt x="3" y="403"/>
                    <a:pt x="3" y="403"/>
                    <a:pt x="3" y="403"/>
                  </a:cubicBezTo>
                  <a:cubicBezTo>
                    <a:pt x="1" y="371"/>
                    <a:pt x="1" y="371"/>
                    <a:pt x="1" y="371"/>
                  </a:cubicBezTo>
                  <a:cubicBezTo>
                    <a:pt x="0" y="340"/>
                    <a:pt x="0" y="340"/>
                    <a:pt x="0" y="340"/>
                  </a:cubicBezTo>
                  <a:cubicBezTo>
                    <a:pt x="1" y="309"/>
                    <a:pt x="1" y="309"/>
                    <a:pt x="1" y="309"/>
                  </a:cubicBezTo>
                  <a:cubicBezTo>
                    <a:pt x="4" y="277"/>
                    <a:pt x="4" y="277"/>
                    <a:pt x="4" y="277"/>
                  </a:cubicBezTo>
                  <a:cubicBezTo>
                    <a:pt x="8" y="246"/>
                    <a:pt x="8" y="246"/>
                    <a:pt x="8" y="246"/>
                  </a:cubicBezTo>
                  <a:cubicBezTo>
                    <a:pt x="14" y="215"/>
                    <a:pt x="14" y="215"/>
                    <a:pt x="14" y="215"/>
                  </a:cubicBezTo>
                  <a:cubicBezTo>
                    <a:pt x="14" y="215"/>
                    <a:pt x="14" y="215"/>
                    <a:pt x="14" y="215"/>
                  </a:cubicBezTo>
                  <a:cubicBezTo>
                    <a:pt x="14" y="215"/>
                    <a:pt x="14" y="215"/>
                    <a:pt x="14" y="215"/>
                  </a:cubicBezTo>
                  <a:cubicBezTo>
                    <a:pt x="14" y="215"/>
                    <a:pt x="14" y="215"/>
                    <a:pt x="14" y="215"/>
                  </a:cubicBezTo>
                  <a:cubicBezTo>
                    <a:pt x="45" y="191"/>
                    <a:pt x="45" y="191"/>
                    <a:pt x="45" y="191"/>
                  </a:cubicBezTo>
                  <a:cubicBezTo>
                    <a:pt x="49" y="189"/>
                    <a:pt x="49" y="189"/>
                    <a:pt x="49" y="189"/>
                  </a:cubicBezTo>
                  <a:cubicBezTo>
                    <a:pt x="50" y="188"/>
                    <a:pt x="52" y="187"/>
                    <a:pt x="53" y="186"/>
                  </a:cubicBezTo>
                  <a:cubicBezTo>
                    <a:pt x="61" y="180"/>
                    <a:pt x="61" y="180"/>
                    <a:pt x="61" y="180"/>
                  </a:cubicBezTo>
                  <a:cubicBezTo>
                    <a:pt x="62" y="179"/>
                    <a:pt x="64" y="178"/>
                    <a:pt x="65" y="177"/>
                  </a:cubicBezTo>
                  <a:cubicBezTo>
                    <a:pt x="66" y="176"/>
                    <a:pt x="68" y="175"/>
                    <a:pt x="69" y="175"/>
                  </a:cubicBezTo>
                  <a:cubicBezTo>
                    <a:pt x="72" y="174"/>
                    <a:pt x="72" y="174"/>
                    <a:pt x="72" y="174"/>
                  </a:cubicBezTo>
                  <a:cubicBezTo>
                    <a:pt x="74" y="173"/>
                    <a:pt x="74" y="173"/>
                    <a:pt x="74" y="173"/>
                  </a:cubicBezTo>
                  <a:cubicBezTo>
                    <a:pt x="76" y="173"/>
                    <a:pt x="77" y="173"/>
                    <a:pt x="79" y="173"/>
                  </a:cubicBezTo>
                  <a:cubicBezTo>
                    <a:pt x="79" y="173"/>
                    <a:pt x="79" y="173"/>
                    <a:pt x="79" y="173"/>
                  </a:cubicBezTo>
                  <a:cubicBezTo>
                    <a:pt x="79" y="173"/>
                    <a:pt x="79" y="173"/>
                    <a:pt x="79" y="173"/>
                  </a:cubicBezTo>
                  <a:cubicBezTo>
                    <a:pt x="93" y="175"/>
                    <a:pt x="93" y="175"/>
                    <a:pt x="93" y="175"/>
                  </a:cubicBezTo>
                  <a:cubicBezTo>
                    <a:pt x="107" y="178"/>
                    <a:pt x="107" y="178"/>
                    <a:pt x="107" y="178"/>
                  </a:cubicBezTo>
                  <a:cubicBezTo>
                    <a:pt x="121" y="181"/>
                    <a:pt x="121" y="181"/>
                    <a:pt x="121" y="181"/>
                  </a:cubicBezTo>
                  <a:cubicBezTo>
                    <a:pt x="135" y="186"/>
                    <a:pt x="135" y="186"/>
                    <a:pt x="135" y="186"/>
                  </a:cubicBezTo>
                  <a:cubicBezTo>
                    <a:pt x="144" y="188"/>
                    <a:pt x="153" y="191"/>
                    <a:pt x="162" y="194"/>
                  </a:cubicBezTo>
                  <a:cubicBezTo>
                    <a:pt x="176" y="198"/>
                    <a:pt x="176" y="198"/>
                    <a:pt x="176" y="198"/>
                  </a:cubicBezTo>
                  <a:cubicBezTo>
                    <a:pt x="190" y="201"/>
                    <a:pt x="190" y="201"/>
                    <a:pt x="190" y="201"/>
                  </a:cubicBezTo>
                  <a:cubicBezTo>
                    <a:pt x="189" y="201"/>
                    <a:pt x="189" y="201"/>
                    <a:pt x="189" y="201"/>
                  </a:cubicBezTo>
                  <a:cubicBezTo>
                    <a:pt x="191" y="188"/>
                    <a:pt x="191" y="188"/>
                    <a:pt x="191" y="188"/>
                  </a:cubicBezTo>
                  <a:cubicBezTo>
                    <a:pt x="193" y="175"/>
                    <a:pt x="193" y="175"/>
                    <a:pt x="193" y="175"/>
                  </a:cubicBezTo>
                  <a:cubicBezTo>
                    <a:pt x="197" y="149"/>
                    <a:pt x="197" y="149"/>
                    <a:pt x="197" y="149"/>
                  </a:cubicBezTo>
                  <a:cubicBezTo>
                    <a:pt x="199" y="136"/>
                    <a:pt x="199" y="136"/>
                    <a:pt x="199" y="136"/>
                  </a:cubicBezTo>
                  <a:cubicBezTo>
                    <a:pt x="200" y="123"/>
                    <a:pt x="200" y="123"/>
                    <a:pt x="200" y="123"/>
                  </a:cubicBezTo>
                  <a:cubicBezTo>
                    <a:pt x="200" y="110"/>
                    <a:pt x="200" y="110"/>
                    <a:pt x="200" y="110"/>
                  </a:cubicBezTo>
                  <a:cubicBezTo>
                    <a:pt x="200" y="96"/>
                    <a:pt x="200" y="96"/>
                    <a:pt x="200" y="96"/>
                  </a:cubicBezTo>
                  <a:cubicBezTo>
                    <a:pt x="200" y="97"/>
                    <a:pt x="200" y="97"/>
                    <a:pt x="200" y="97"/>
                  </a:cubicBezTo>
                  <a:cubicBezTo>
                    <a:pt x="179" y="92"/>
                    <a:pt x="179" y="92"/>
                    <a:pt x="179" y="92"/>
                  </a:cubicBezTo>
                  <a:cubicBezTo>
                    <a:pt x="158" y="89"/>
                    <a:pt x="158" y="89"/>
                    <a:pt x="158" y="89"/>
                  </a:cubicBezTo>
                  <a:cubicBezTo>
                    <a:pt x="137" y="86"/>
                    <a:pt x="137" y="86"/>
                    <a:pt x="137" y="86"/>
                  </a:cubicBezTo>
                  <a:cubicBezTo>
                    <a:pt x="116" y="83"/>
                    <a:pt x="116" y="83"/>
                    <a:pt x="116" y="83"/>
                  </a:cubicBezTo>
                  <a:cubicBezTo>
                    <a:pt x="116" y="82"/>
                    <a:pt x="116" y="82"/>
                    <a:pt x="116" y="82"/>
                  </a:cubicBezTo>
                  <a:cubicBezTo>
                    <a:pt x="116" y="117"/>
                    <a:pt x="116" y="117"/>
                    <a:pt x="116" y="117"/>
                  </a:cubicBezTo>
                  <a:cubicBezTo>
                    <a:pt x="116" y="118"/>
                    <a:pt x="116" y="118"/>
                    <a:pt x="116" y="118"/>
                  </a:cubicBezTo>
                  <a:cubicBezTo>
                    <a:pt x="116" y="118"/>
                    <a:pt x="116" y="118"/>
                    <a:pt x="116" y="118"/>
                  </a:cubicBezTo>
                  <a:cubicBezTo>
                    <a:pt x="94" y="115"/>
                    <a:pt x="94" y="115"/>
                    <a:pt x="94" y="115"/>
                  </a:cubicBezTo>
                  <a:cubicBezTo>
                    <a:pt x="72" y="113"/>
                    <a:pt x="72" y="113"/>
                    <a:pt x="72" y="113"/>
                  </a:cubicBezTo>
                  <a:cubicBezTo>
                    <a:pt x="50" y="111"/>
                    <a:pt x="50" y="111"/>
                    <a:pt x="50" y="111"/>
                  </a:cubicBezTo>
                  <a:cubicBezTo>
                    <a:pt x="28" y="111"/>
                    <a:pt x="28" y="111"/>
                    <a:pt x="28" y="111"/>
                  </a:cubicBezTo>
                  <a:cubicBezTo>
                    <a:pt x="28" y="111"/>
                    <a:pt x="28" y="111"/>
                    <a:pt x="28" y="111"/>
                  </a:cubicBezTo>
                  <a:cubicBezTo>
                    <a:pt x="28" y="110"/>
                    <a:pt x="28" y="110"/>
                    <a:pt x="28" y="110"/>
                  </a:cubicBezTo>
                  <a:cubicBezTo>
                    <a:pt x="28" y="97"/>
                    <a:pt x="28" y="97"/>
                    <a:pt x="28" y="97"/>
                  </a:cubicBezTo>
                  <a:cubicBezTo>
                    <a:pt x="27" y="83"/>
                    <a:pt x="27" y="83"/>
                    <a:pt x="27" y="83"/>
                  </a:cubicBezTo>
                  <a:cubicBezTo>
                    <a:pt x="26" y="69"/>
                    <a:pt x="26" y="69"/>
                    <a:pt x="26" y="69"/>
                  </a:cubicBezTo>
                  <a:cubicBezTo>
                    <a:pt x="26" y="65"/>
                    <a:pt x="25" y="60"/>
                    <a:pt x="25" y="56"/>
                  </a:cubicBezTo>
                  <a:cubicBezTo>
                    <a:pt x="24" y="51"/>
                    <a:pt x="24" y="47"/>
                    <a:pt x="23" y="42"/>
                  </a:cubicBezTo>
                  <a:cubicBezTo>
                    <a:pt x="21" y="29"/>
                    <a:pt x="21" y="29"/>
                    <a:pt x="21" y="29"/>
                  </a:cubicBezTo>
                  <a:cubicBezTo>
                    <a:pt x="18" y="15"/>
                    <a:pt x="18" y="15"/>
                    <a:pt x="18" y="15"/>
                  </a:cubicBezTo>
                  <a:cubicBezTo>
                    <a:pt x="14" y="2"/>
                    <a:pt x="14" y="2"/>
                    <a:pt x="14" y="2"/>
                  </a:cubicBezTo>
                  <a:cubicBezTo>
                    <a:pt x="14" y="1"/>
                    <a:pt x="14" y="1"/>
                    <a:pt x="14" y="1"/>
                  </a:cubicBezTo>
                  <a:cubicBezTo>
                    <a:pt x="15" y="1"/>
                    <a:pt x="15" y="1"/>
                    <a:pt x="15" y="1"/>
                  </a:cubicBezTo>
                  <a:cubicBezTo>
                    <a:pt x="38" y="1"/>
                    <a:pt x="38" y="1"/>
                    <a:pt x="38" y="1"/>
                  </a:cubicBezTo>
                  <a:cubicBezTo>
                    <a:pt x="60" y="0"/>
                    <a:pt x="60" y="0"/>
                    <a:pt x="60" y="0"/>
                  </a:cubicBezTo>
                  <a:cubicBezTo>
                    <a:pt x="83" y="0"/>
                    <a:pt x="83" y="0"/>
                    <a:pt x="83" y="0"/>
                  </a:cubicBezTo>
                  <a:cubicBezTo>
                    <a:pt x="106" y="2"/>
                    <a:pt x="106" y="2"/>
                    <a:pt x="106" y="2"/>
                  </a:cubicBezTo>
                  <a:cubicBezTo>
                    <a:pt x="106" y="2"/>
                    <a:pt x="106" y="2"/>
                    <a:pt x="106" y="2"/>
                  </a:cubicBezTo>
                  <a:cubicBezTo>
                    <a:pt x="106" y="2"/>
                    <a:pt x="106" y="2"/>
                    <a:pt x="106" y="2"/>
                  </a:cubicBezTo>
                  <a:cubicBezTo>
                    <a:pt x="106" y="7"/>
                    <a:pt x="106" y="7"/>
                    <a:pt x="106" y="7"/>
                  </a:cubicBezTo>
                  <a:cubicBezTo>
                    <a:pt x="106" y="9"/>
                    <a:pt x="106" y="11"/>
                    <a:pt x="107" y="13"/>
                  </a:cubicBezTo>
                  <a:cubicBezTo>
                    <a:pt x="107" y="15"/>
                    <a:pt x="107" y="15"/>
                    <a:pt x="107" y="15"/>
                  </a:cubicBezTo>
                  <a:cubicBezTo>
                    <a:pt x="107" y="16"/>
                    <a:pt x="107" y="16"/>
                    <a:pt x="107" y="16"/>
                  </a:cubicBezTo>
                  <a:cubicBezTo>
                    <a:pt x="107" y="17"/>
                    <a:pt x="107" y="17"/>
                    <a:pt x="108" y="18"/>
                  </a:cubicBezTo>
                  <a:cubicBezTo>
                    <a:pt x="109" y="23"/>
                    <a:pt x="109" y="23"/>
                    <a:pt x="109" y="23"/>
                  </a:cubicBezTo>
                  <a:cubicBezTo>
                    <a:pt x="109" y="23"/>
                    <a:pt x="109" y="23"/>
                    <a:pt x="109" y="23"/>
                  </a:cubicBezTo>
                  <a:cubicBezTo>
                    <a:pt x="113" y="17"/>
                    <a:pt x="113" y="17"/>
                    <a:pt x="113" y="17"/>
                  </a:cubicBezTo>
                  <a:cubicBezTo>
                    <a:pt x="115" y="15"/>
                    <a:pt x="117" y="14"/>
                    <a:pt x="119" y="12"/>
                  </a:cubicBezTo>
                  <a:cubicBezTo>
                    <a:pt x="120" y="11"/>
                    <a:pt x="122" y="10"/>
                    <a:pt x="124" y="8"/>
                  </a:cubicBezTo>
                  <a:cubicBezTo>
                    <a:pt x="127" y="7"/>
                    <a:pt x="129" y="6"/>
                    <a:pt x="131" y="5"/>
                  </a:cubicBezTo>
                  <a:cubicBezTo>
                    <a:pt x="133" y="5"/>
                    <a:pt x="135" y="4"/>
                    <a:pt x="138" y="3"/>
                  </a:cubicBezTo>
                  <a:cubicBezTo>
                    <a:pt x="140" y="3"/>
                    <a:pt x="142" y="3"/>
                    <a:pt x="144" y="2"/>
                  </a:cubicBezTo>
                  <a:cubicBezTo>
                    <a:pt x="147" y="2"/>
                    <a:pt x="149" y="2"/>
                    <a:pt x="151" y="2"/>
                  </a:cubicBezTo>
                  <a:cubicBezTo>
                    <a:pt x="154" y="2"/>
                    <a:pt x="156" y="2"/>
                    <a:pt x="158" y="2"/>
                  </a:cubicBezTo>
                  <a:cubicBezTo>
                    <a:pt x="168" y="2"/>
                    <a:pt x="177" y="4"/>
                    <a:pt x="186" y="4"/>
                  </a:cubicBezTo>
                  <a:cubicBezTo>
                    <a:pt x="191" y="5"/>
                    <a:pt x="195" y="5"/>
                    <a:pt x="200" y="5"/>
                  </a:cubicBezTo>
                  <a:cubicBezTo>
                    <a:pt x="207" y="5"/>
                    <a:pt x="207" y="5"/>
                    <a:pt x="207" y="5"/>
                  </a:cubicBezTo>
                  <a:cubicBezTo>
                    <a:pt x="214" y="5"/>
                    <a:pt x="214" y="5"/>
                    <a:pt x="214" y="5"/>
                  </a:cubicBezTo>
                  <a:cubicBezTo>
                    <a:pt x="214" y="5"/>
                    <a:pt x="214" y="5"/>
                    <a:pt x="214" y="5"/>
                  </a:cubicBezTo>
                  <a:cubicBezTo>
                    <a:pt x="214" y="5"/>
                    <a:pt x="214" y="5"/>
                    <a:pt x="214" y="5"/>
                  </a:cubicBezTo>
                  <a:cubicBezTo>
                    <a:pt x="271" y="58"/>
                    <a:pt x="271" y="58"/>
                    <a:pt x="271" y="58"/>
                  </a:cubicBezTo>
                  <a:cubicBezTo>
                    <a:pt x="271" y="58"/>
                    <a:pt x="271" y="58"/>
                    <a:pt x="271" y="58"/>
                  </a:cubicBezTo>
                  <a:cubicBezTo>
                    <a:pt x="271" y="58"/>
                    <a:pt x="271" y="58"/>
                    <a:pt x="271" y="58"/>
                  </a:cubicBezTo>
                  <a:cubicBezTo>
                    <a:pt x="273" y="82"/>
                    <a:pt x="273" y="82"/>
                    <a:pt x="273" y="82"/>
                  </a:cubicBezTo>
                  <a:cubicBezTo>
                    <a:pt x="274" y="106"/>
                    <a:pt x="274" y="106"/>
                    <a:pt x="274" y="106"/>
                  </a:cubicBezTo>
                  <a:cubicBezTo>
                    <a:pt x="274" y="130"/>
                    <a:pt x="274" y="130"/>
                    <a:pt x="274" y="130"/>
                  </a:cubicBezTo>
                  <a:cubicBezTo>
                    <a:pt x="272" y="155"/>
                    <a:pt x="272" y="155"/>
                    <a:pt x="272" y="155"/>
                  </a:cubicBezTo>
                  <a:cubicBezTo>
                    <a:pt x="270" y="179"/>
                    <a:pt x="270" y="179"/>
                    <a:pt x="270" y="179"/>
                  </a:cubicBezTo>
                  <a:cubicBezTo>
                    <a:pt x="268" y="203"/>
                    <a:pt x="268" y="203"/>
                    <a:pt x="268" y="203"/>
                  </a:cubicBezTo>
                  <a:cubicBezTo>
                    <a:pt x="265" y="227"/>
                    <a:pt x="265" y="227"/>
                    <a:pt x="265" y="227"/>
                  </a:cubicBezTo>
                  <a:lnTo>
                    <a:pt x="261" y="251"/>
                  </a:lnTo>
                  <a:close/>
                  <a:moveTo>
                    <a:pt x="261" y="251"/>
                  </a:moveTo>
                  <a:cubicBezTo>
                    <a:pt x="265" y="227"/>
                    <a:pt x="265" y="227"/>
                    <a:pt x="265" y="227"/>
                  </a:cubicBezTo>
                  <a:cubicBezTo>
                    <a:pt x="268" y="203"/>
                    <a:pt x="268" y="203"/>
                    <a:pt x="268" y="203"/>
                  </a:cubicBezTo>
                  <a:cubicBezTo>
                    <a:pt x="270" y="179"/>
                    <a:pt x="270" y="179"/>
                    <a:pt x="270" y="179"/>
                  </a:cubicBezTo>
                  <a:cubicBezTo>
                    <a:pt x="272" y="155"/>
                    <a:pt x="272" y="155"/>
                    <a:pt x="272" y="155"/>
                  </a:cubicBezTo>
                  <a:cubicBezTo>
                    <a:pt x="273" y="130"/>
                    <a:pt x="273" y="130"/>
                    <a:pt x="273" y="130"/>
                  </a:cubicBezTo>
                  <a:cubicBezTo>
                    <a:pt x="274" y="106"/>
                    <a:pt x="274" y="106"/>
                    <a:pt x="274" y="106"/>
                  </a:cubicBezTo>
                  <a:cubicBezTo>
                    <a:pt x="273" y="82"/>
                    <a:pt x="273" y="82"/>
                    <a:pt x="273" y="82"/>
                  </a:cubicBezTo>
                  <a:cubicBezTo>
                    <a:pt x="271" y="58"/>
                    <a:pt x="271" y="58"/>
                    <a:pt x="271" y="58"/>
                  </a:cubicBezTo>
                  <a:cubicBezTo>
                    <a:pt x="271" y="58"/>
                    <a:pt x="271" y="58"/>
                    <a:pt x="271" y="58"/>
                  </a:cubicBezTo>
                  <a:cubicBezTo>
                    <a:pt x="214" y="5"/>
                    <a:pt x="214" y="5"/>
                    <a:pt x="214" y="5"/>
                  </a:cubicBezTo>
                  <a:cubicBezTo>
                    <a:pt x="214" y="6"/>
                    <a:pt x="214" y="6"/>
                    <a:pt x="214" y="6"/>
                  </a:cubicBezTo>
                  <a:cubicBezTo>
                    <a:pt x="207" y="6"/>
                    <a:pt x="207" y="6"/>
                    <a:pt x="207" y="6"/>
                  </a:cubicBezTo>
                  <a:cubicBezTo>
                    <a:pt x="200" y="6"/>
                    <a:pt x="200" y="6"/>
                    <a:pt x="200" y="6"/>
                  </a:cubicBezTo>
                  <a:cubicBezTo>
                    <a:pt x="195" y="6"/>
                    <a:pt x="191" y="5"/>
                    <a:pt x="186" y="5"/>
                  </a:cubicBezTo>
                  <a:cubicBezTo>
                    <a:pt x="177" y="4"/>
                    <a:pt x="168" y="3"/>
                    <a:pt x="158" y="3"/>
                  </a:cubicBezTo>
                  <a:cubicBezTo>
                    <a:pt x="156" y="2"/>
                    <a:pt x="154" y="3"/>
                    <a:pt x="151" y="3"/>
                  </a:cubicBezTo>
                  <a:cubicBezTo>
                    <a:pt x="149" y="2"/>
                    <a:pt x="147" y="3"/>
                    <a:pt x="144" y="3"/>
                  </a:cubicBezTo>
                  <a:cubicBezTo>
                    <a:pt x="142" y="3"/>
                    <a:pt x="140" y="4"/>
                    <a:pt x="138" y="4"/>
                  </a:cubicBezTo>
                  <a:cubicBezTo>
                    <a:pt x="135" y="4"/>
                    <a:pt x="133" y="5"/>
                    <a:pt x="131" y="6"/>
                  </a:cubicBezTo>
                  <a:cubicBezTo>
                    <a:pt x="129" y="7"/>
                    <a:pt x="127" y="8"/>
                    <a:pt x="125" y="9"/>
                  </a:cubicBezTo>
                  <a:cubicBezTo>
                    <a:pt x="123" y="10"/>
                    <a:pt x="121" y="11"/>
                    <a:pt x="119" y="13"/>
                  </a:cubicBezTo>
                  <a:cubicBezTo>
                    <a:pt x="117" y="14"/>
                    <a:pt x="115" y="16"/>
                    <a:pt x="114" y="17"/>
                  </a:cubicBezTo>
                  <a:cubicBezTo>
                    <a:pt x="109" y="23"/>
                    <a:pt x="109" y="23"/>
                    <a:pt x="109" y="23"/>
                  </a:cubicBezTo>
                  <a:cubicBezTo>
                    <a:pt x="109" y="23"/>
                    <a:pt x="109" y="23"/>
                    <a:pt x="109" y="23"/>
                  </a:cubicBezTo>
                  <a:cubicBezTo>
                    <a:pt x="109" y="23"/>
                    <a:pt x="109" y="23"/>
                    <a:pt x="109" y="23"/>
                  </a:cubicBezTo>
                  <a:cubicBezTo>
                    <a:pt x="107" y="18"/>
                    <a:pt x="107" y="18"/>
                    <a:pt x="107" y="18"/>
                  </a:cubicBezTo>
                  <a:cubicBezTo>
                    <a:pt x="107" y="17"/>
                    <a:pt x="107" y="17"/>
                    <a:pt x="107" y="17"/>
                  </a:cubicBezTo>
                  <a:cubicBezTo>
                    <a:pt x="106" y="15"/>
                    <a:pt x="106" y="15"/>
                    <a:pt x="106" y="15"/>
                  </a:cubicBezTo>
                  <a:cubicBezTo>
                    <a:pt x="106" y="13"/>
                    <a:pt x="106" y="13"/>
                    <a:pt x="106" y="13"/>
                  </a:cubicBezTo>
                  <a:cubicBezTo>
                    <a:pt x="106" y="11"/>
                    <a:pt x="106" y="9"/>
                    <a:pt x="106" y="7"/>
                  </a:cubicBezTo>
                  <a:cubicBezTo>
                    <a:pt x="106" y="2"/>
                    <a:pt x="106" y="2"/>
                    <a:pt x="106" y="2"/>
                  </a:cubicBezTo>
                  <a:cubicBezTo>
                    <a:pt x="106" y="2"/>
                    <a:pt x="106" y="2"/>
                    <a:pt x="106" y="2"/>
                  </a:cubicBezTo>
                  <a:cubicBezTo>
                    <a:pt x="83" y="1"/>
                    <a:pt x="83" y="1"/>
                    <a:pt x="83" y="1"/>
                  </a:cubicBezTo>
                  <a:cubicBezTo>
                    <a:pt x="60" y="1"/>
                    <a:pt x="60" y="1"/>
                    <a:pt x="60" y="1"/>
                  </a:cubicBezTo>
                  <a:cubicBezTo>
                    <a:pt x="38" y="2"/>
                    <a:pt x="38" y="2"/>
                    <a:pt x="38" y="2"/>
                  </a:cubicBezTo>
                  <a:cubicBezTo>
                    <a:pt x="15" y="2"/>
                    <a:pt x="15" y="2"/>
                    <a:pt x="15" y="2"/>
                  </a:cubicBezTo>
                  <a:cubicBezTo>
                    <a:pt x="15" y="2"/>
                    <a:pt x="15" y="2"/>
                    <a:pt x="15" y="2"/>
                  </a:cubicBezTo>
                  <a:cubicBezTo>
                    <a:pt x="19" y="15"/>
                    <a:pt x="19" y="15"/>
                    <a:pt x="19" y="15"/>
                  </a:cubicBezTo>
                  <a:cubicBezTo>
                    <a:pt x="22" y="28"/>
                    <a:pt x="22" y="28"/>
                    <a:pt x="22" y="28"/>
                  </a:cubicBezTo>
                  <a:cubicBezTo>
                    <a:pt x="24" y="42"/>
                    <a:pt x="24" y="42"/>
                    <a:pt x="24" y="42"/>
                  </a:cubicBezTo>
                  <a:cubicBezTo>
                    <a:pt x="25" y="46"/>
                    <a:pt x="25" y="51"/>
                    <a:pt x="26" y="56"/>
                  </a:cubicBezTo>
                  <a:cubicBezTo>
                    <a:pt x="26" y="60"/>
                    <a:pt x="27" y="65"/>
                    <a:pt x="27" y="69"/>
                  </a:cubicBezTo>
                  <a:cubicBezTo>
                    <a:pt x="28" y="83"/>
                    <a:pt x="28" y="83"/>
                    <a:pt x="28" y="83"/>
                  </a:cubicBezTo>
                  <a:cubicBezTo>
                    <a:pt x="29" y="97"/>
                    <a:pt x="29" y="97"/>
                    <a:pt x="29" y="97"/>
                  </a:cubicBezTo>
                  <a:cubicBezTo>
                    <a:pt x="29" y="110"/>
                    <a:pt x="29" y="110"/>
                    <a:pt x="29" y="110"/>
                  </a:cubicBezTo>
                  <a:cubicBezTo>
                    <a:pt x="28" y="110"/>
                    <a:pt x="28" y="110"/>
                    <a:pt x="28" y="110"/>
                  </a:cubicBezTo>
                  <a:cubicBezTo>
                    <a:pt x="50" y="111"/>
                    <a:pt x="50" y="111"/>
                    <a:pt x="50" y="111"/>
                  </a:cubicBezTo>
                  <a:cubicBezTo>
                    <a:pt x="72" y="112"/>
                    <a:pt x="72" y="112"/>
                    <a:pt x="72" y="112"/>
                  </a:cubicBezTo>
                  <a:cubicBezTo>
                    <a:pt x="94" y="114"/>
                    <a:pt x="94" y="114"/>
                    <a:pt x="94" y="114"/>
                  </a:cubicBezTo>
                  <a:cubicBezTo>
                    <a:pt x="116" y="117"/>
                    <a:pt x="116" y="117"/>
                    <a:pt x="116" y="117"/>
                  </a:cubicBezTo>
                  <a:cubicBezTo>
                    <a:pt x="115" y="117"/>
                    <a:pt x="115" y="117"/>
                    <a:pt x="115" y="117"/>
                  </a:cubicBezTo>
                  <a:cubicBezTo>
                    <a:pt x="115" y="82"/>
                    <a:pt x="115" y="82"/>
                    <a:pt x="115" y="82"/>
                  </a:cubicBezTo>
                  <a:cubicBezTo>
                    <a:pt x="115" y="82"/>
                    <a:pt x="115" y="82"/>
                    <a:pt x="115" y="82"/>
                  </a:cubicBezTo>
                  <a:cubicBezTo>
                    <a:pt x="116" y="82"/>
                    <a:pt x="116" y="82"/>
                    <a:pt x="116" y="82"/>
                  </a:cubicBezTo>
                  <a:cubicBezTo>
                    <a:pt x="137" y="85"/>
                    <a:pt x="137" y="85"/>
                    <a:pt x="137" y="85"/>
                  </a:cubicBezTo>
                  <a:cubicBezTo>
                    <a:pt x="158" y="88"/>
                    <a:pt x="158" y="88"/>
                    <a:pt x="158" y="88"/>
                  </a:cubicBezTo>
                  <a:cubicBezTo>
                    <a:pt x="179" y="91"/>
                    <a:pt x="179" y="91"/>
                    <a:pt x="179" y="91"/>
                  </a:cubicBezTo>
                  <a:cubicBezTo>
                    <a:pt x="200" y="96"/>
                    <a:pt x="200" y="96"/>
                    <a:pt x="200" y="96"/>
                  </a:cubicBezTo>
                  <a:cubicBezTo>
                    <a:pt x="201" y="96"/>
                    <a:pt x="201" y="96"/>
                    <a:pt x="201" y="96"/>
                  </a:cubicBezTo>
                  <a:cubicBezTo>
                    <a:pt x="201" y="96"/>
                    <a:pt x="201" y="96"/>
                    <a:pt x="201" y="96"/>
                  </a:cubicBezTo>
                  <a:cubicBezTo>
                    <a:pt x="202" y="110"/>
                    <a:pt x="202" y="110"/>
                    <a:pt x="202" y="110"/>
                  </a:cubicBezTo>
                  <a:cubicBezTo>
                    <a:pt x="201" y="123"/>
                    <a:pt x="201" y="123"/>
                    <a:pt x="201" y="123"/>
                  </a:cubicBezTo>
                  <a:cubicBezTo>
                    <a:pt x="200" y="136"/>
                    <a:pt x="200" y="136"/>
                    <a:pt x="200" y="136"/>
                  </a:cubicBezTo>
                  <a:cubicBezTo>
                    <a:pt x="198" y="149"/>
                    <a:pt x="198" y="149"/>
                    <a:pt x="198" y="149"/>
                  </a:cubicBezTo>
                  <a:cubicBezTo>
                    <a:pt x="194" y="175"/>
                    <a:pt x="194" y="175"/>
                    <a:pt x="194" y="175"/>
                  </a:cubicBezTo>
                  <a:cubicBezTo>
                    <a:pt x="192" y="188"/>
                    <a:pt x="192" y="188"/>
                    <a:pt x="192" y="188"/>
                  </a:cubicBezTo>
                  <a:cubicBezTo>
                    <a:pt x="191" y="202"/>
                    <a:pt x="191" y="202"/>
                    <a:pt x="191" y="202"/>
                  </a:cubicBezTo>
                  <a:cubicBezTo>
                    <a:pt x="191" y="202"/>
                    <a:pt x="191" y="202"/>
                    <a:pt x="191" y="202"/>
                  </a:cubicBezTo>
                  <a:cubicBezTo>
                    <a:pt x="190" y="202"/>
                    <a:pt x="190" y="202"/>
                    <a:pt x="190" y="202"/>
                  </a:cubicBezTo>
                  <a:cubicBezTo>
                    <a:pt x="176" y="199"/>
                    <a:pt x="176" y="199"/>
                    <a:pt x="176" y="199"/>
                  </a:cubicBezTo>
                  <a:cubicBezTo>
                    <a:pt x="162" y="195"/>
                    <a:pt x="162" y="195"/>
                    <a:pt x="162" y="195"/>
                  </a:cubicBezTo>
                  <a:cubicBezTo>
                    <a:pt x="153" y="193"/>
                    <a:pt x="144" y="190"/>
                    <a:pt x="135" y="187"/>
                  </a:cubicBezTo>
                  <a:cubicBezTo>
                    <a:pt x="121" y="183"/>
                    <a:pt x="121" y="183"/>
                    <a:pt x="121" y="183"/>
                  </a:cubicBezTo>
                  <a:cubicBezTo>
                    <a:pt x="107" y="179"/>
                    <a:pt x="107" y="179"/>
                    <a:pt x="107" y="179"/>
                  </a:cubicBezTo>
                  <a:cubicBezTo>
                    <a:pt x="93" y="176"/>
                    <a:pt x="93" y="176"/>
                    <a:pt x="93" y="176"/>
                  </a:cubicBezTo>
                  <a:cubicBezTo>
                    <a:pt x="79" y="174"/>
                    <a:pt x="79" y="174"/>
                    <a:pt x="79" y="174"/>
                  </a:cubicBezTo>
                  <a:cubicBezTo>
                    <a:pt x="79" y="174"/>
                    <a:pt x="79" y="174"/>
                    <a:pt x="79" y="174"/>
                  </a:cubicBezTo>
                  <a:cubicBezTo>
                    <a:pt x="77" y="174"/>
                    <a:pt x="76" y="174"/>
                    <a:pt x="74" y="175"/>
                  </a:cubicBezTo>
                  <a:cubicBezTo>
                    <a:pt x="72" y="175"/>
                    <a:pt x="72" y="175"/>
                    <a:pt x="72" y="175"/>
                  </a:cubicBezTo>
                  <a:cubicBezTo>
                    <a:pt x="70" y="176"/>
                    <a:pt x="70" y="176"/>
                    <a:pt x="70" y="176"/>
                  </a:cubicBezTo>
                  <a:cubicBezTo>
                    <a:pt x="68" y="177"/>
                    <a:pt x="67" y="178"/>
                    <a:pt x="66" y="179"/>
                  </a:cubicBezTo>
                  <a:cubicBezTo>
                    <a:pt x="64" y="179"/>
                    <a:pt x="63" y="180"/>
                    <a:pt x="62" y="181"/>
                  </a:cubicBezTo>
                  <a:cubicBezTo>
                    <a:pt x="54" y="187"/>
                    <a:pt x="54" y="187"/>
                    <a:pt x="54" y="187"/>
                  </a:cubicBezTo>
                  <a:cubicBezTo>
                    <a:pt x="53" y="188"/>
                    <a:pt x="51" y="189"/>
                    <a:pt x="50" y="190"/>
                  </a:cubicBezTo>
                  <a:cubicBezTo>
                    <a:pt x="46" y="193"/>
                    <a:pt x="46" y="193"/>
                    <a:pt x="46" y="193"/>
                  </a:cubicBezTo>
                  <a:cubicBezTo>
                    <a:pt x="15" y="216"/>
                    <a:pt x="15" y="216"/>
                    <a:pt x="15" y="216"/>
                  </a:cubicBezTo>
                  <a:cubicBezTo>
                    <a:pt x="15" y="216"/>
                    <a:pt x="15" y="216"/>
                    <a:pt x="15" y="216"/>
                  </a:cubicBezTo>
                  <a:cubicBezTo>
                    <a:pt x="16" y="216"/>
                    <a:pt x="16" y="216"/>
                    <a:pt x="16" y="216"/>
                  </a:cubicBezTo>
                  <a:cubicBezTo>
                    <a:pt x="10" y="246"/>
                    <a:pt x="10" y="246"/>
                    <a:pt x="10" y="246"/>
                  </a:cubicBezTo>
                  <a:cubicBezTo>
                    <a:pt x="6" y="277"/>
                    <a:pt x="6" y="277"/>
                    <a:pt x="6" y="277"/>
                  </a:cubicBezTo>
                  <a:cubicBezTo>
                    <a:pt x="3" y="309"/>
                    <a:pt x="3" y="309"/>
                    <a:pt x="3" y="309"/>
                  </a:cubicBezTo>
                  <a:cubicBezTo>
                    <a:pt x="2" y="340"/>
                    <a:pt x="2" y="340"/>
                    <a:pt x="2" y="340"/>
                  </a:cubicBezTo>
                  <a:cubicBezTo>
                    <a:pt x="2" y="371"/>
                    <a:pt x="2" y="371"/>
                    <a:pt x="2" y="371"/>
                  </a:cubicBezTo>
                  <a:cubicBezTo>
                    <a:pt x="5" y="402"/>
                    <a:pt x="5" y="402"/>
                    <a:pt x="5" y="402"/>
                  </a:cubicBezTo>
                  <a:cubicBezTo>
                    <a:pt x="9" y="433"/>
                    <a:pt x="9" y="433"/>
                    <a:pt x="9" y="433"/>
                  </a:cubicBezTo>
                  <a:cubicBezTo>
                    <a:pt x="15" y="464"/>
                    <a:pt x="15" y="464"/>
                    <a:pt x="15" y="464"/>
                  </a:cubicBezTo>
                  <a:cubicBezTo>
                    <a:pt x="15" y="464"/>
                    <a:pt x="15" y="464"/>
                    <a:pt x="15" y="464"/>
                  </a:cubicBezTo>
                  <a:cubicBezTo>
                    <a:pt x="45" y="461"/>
                    <a:pt x="45" y="461"/>
                    <a:pt x="45" y="461"/>
                  </a:cubicBezTo>
                  <a:cubicBezTo>
                    <a:pt x="76" y="460"/>
                    <a:pt x="76" y="460"/>
                    <a:pt x="76" y="460"/>
                  </a:cubicBezTo>
                  <a:cubicBezTo>
                    <a:pt x="107" y="460"/>
                    <a:pt x="107" y="460"/>
                    <a:pt x="107" y="460"/>
                  </a:cubicBezTo>
                  <a:cubicBezTo>
                    <a:pt x="138" y="461"/>
                    <a:pt x="138" y="461"/>
                    <a:pt x="138" y="461"/>
                  </a:cubicBezTo>
                  <a:cubicBezTo>
                    <a:pt x="158" y="462"/>
                    <a:pt x="179" y="463"/>
                    <a:pt x="199" y="464"/>
                  </a:cubicBezTo>
                  <a:cubicBezTo>
                    <a:pt x="230" y="464"/>
                    <a:pt x="230" y="464"/>
                    <a:pt x="230" y="464"/>
                  </a:cubicBezTo>
                  <a:cubicBezTo>
                    <a:pt x="261" y="464"/>
                    <a:pt x="261" y="464"/>
                    <a:pt x="261" y="464"/>
                  </a:cubicBezTo>
                  <a:cubicBezTo>
                    <a:pt x="260" y="464"/>
                    <a:pt x="260" y="464"/>
                    <a:pt x="260" y="464"/>
                  </a:cubicBezTo>
                  <a:cubicBezTo>
                    <a:pt x="259" y="455"/>
                    <a:pt x="257" y="446"/>
                    <a:pt x="255" y="437"/>
                  </a:cubicBezTo>
                  <a:cubicBezTo>
                    <a:pt x="252" y="424"/>
                    <a:pt x="252" y="424"/>
                    <a:pt x="252" y="424"/>
                  </a:cubicBezTo>
                  <a:cubicBezTo>
                    <a:pt x="251" y="419"/>
                    <a:pt x="251" y="415"/>
                    <a:pt x="250" y="410"/>
                  </a:cubicBezTo>
                  <a:cubicBezTo>
                    <a:pt x="249" y="404"/>
                    <a:pt x="249" y="404"/>
                    <a:pt x="249" y="404"/>
                  </a:cubicBezTo>
                  <a:cubicBezTo>
                    <a:pt x="249" y="401"/>
                    <a:pt x="248" y="399"/>
                    <a:pt x="248" y="397"/>
                  </a:cubicBezTo>
                  <a:cubicBezTo>
                    <a:pt x="247" y="390"/>
                    <a:pt x="247" y="390"/>
                    <a:pt x="247" y="390"/>
                  </a:cubicBezTo>
                  <a:cubicBezTo>
                    <a:pt x="247" y="388"/>
                    <a:pt x="247" y="385"/>
                    <a:pt x="247" y="383"/>
                  </a:cubicBezTo>
                  <a:cubicBezTo>
                    <a:pt x="247" y="376"/>
                    <a:pt x="247" y="376"/>
                    <a:pt x="247" y="376"/>
                  </a:cubicBezTo>
                  <a:cubicBezTo>
                    <a:pt x="247" y="374"/>
                    <a:pt x="246" y="372"/>
                    <a:pt x="246" y="369"/>
                  </a:cubicBezTo>
                  <a:cubicBezTo>
                    <a:pt x="247" y="356"/>
                    <a:pt x="247" y="356"/>
                    <a:pt x="247" y="356"/>
                  </a:cubicBezTo>
                  <a:cubicBezTo>
                    <a:pt x="247" y="356"/>
                    <a:pt x="247" y="356"/>
                    <a:pt x="247" y="356"/>
                  </a:cubicBezTo>
                  <a:cubicBezTo>
                    <a:pt x="236" y="357"/>
                    <a:pt x="236" y="357"/>
                    <a:pt x="236" y="357"/>
                  </a:cubicBezTo>
                  <a:cubicBezTo>
                    <a:pt x="225" y="357"/>
                    <a:pt x="225" y="357"/>
                    <a:pt x="225" y="357"/>
                  </a:cubicBezTo>
                  <a:cubicBezTo>
                    <a:pt x="214" y="356"/>
                    <a:pt x="214" y="356"/>
                    <a:pt x="214" y="356"/>
                  </a:cubicBezTo>
                  <a:cubicBezTo>
                    <a:pt x="203" y="355"/>
                    <a:pt x="203" y="355"/>
                    <a:pt x="203" y="355"/>
                  </a:cubicBezTo>
                  <a:cubicBezTo>
                    <a:pt x="192" y="353"/>
                    <a:pt x="192" y="353"/>
                    <a:pt x="192" y="353"/>
                  </a:cubicBezTo>
                  <a:cubicBezTo>
                    <a:pt x="181" y="350"/>
                    <a:pt x="181" y="350"/>
                    <a:pt x="181" y="350"/>
                  </a:cubicBezTo>
                  <a:cubicBezTo>
                    <a:pt x="160" y="345"/>
                    <a:pt x="160" y="345"/>
                    <a:pt x="160" y="345"/>
                  </a:cubicBezTo>
                  <a:cubicBezTo>
                    <a:pt x="160" y="345"/>
                    <a:pt x="160" y="345"/>
                    <a:pt x="160" y="345"/>
                  </a:cubicBezTo>
                  <a:cubicBezTo>
                    <a:pt x="158" y="355"/>
                    <a:pt x="158" y="355"/>
                    <a:pt x="158" y="355"/>
                  </a:cubicBezTo>
                  <a:cubicBezTo>
                    <a:pt x="158" y="356"/>
                    <a:pt x="158" y="358"/>
                    <a:pt x="158" y="359"/>
                  </a:cubicBezTo>
                  <a:cubicBezTo>
                    <a:pt x="157" y="364"/>
                    <a:pt x="157" y="364"/>
                    <a:pt x="157" y="364"/>
                  </a:cubicBezTo>
                  <a:cubicBezTo>
                    <a:pt x="157" y="374"/>
                    <a:pt x="157" y="374"/>
                    <a:pt x="157" y="374"/>
                  </a:cubicBezTo>
                  <a:cubicBezTo>
                    <a:pt x="157" y="384"/>
                    <a:pt x="157" y="384"/>
                    <a:pt x="157" y="384"/>
                  </a:cubicBezTo>
                  <a:cubicBezTo>
                    <a:pt x="157" y="384"/>
                    <a:pt x="157" y="384"/>
                    <a:pt x="157" y="384"/>
                  </a:cubicBezTo>
                  <a:cubicBezTo>
                    <a:pt x="156" y="384"/>
                    <a:pt x="156" y="384"/>
                    <a:pt x="156" y="384"/>
                  </a:cubicBezTo>
                  <a:cubicBezTo>
                    <a:pt x="136" y="379"/>
                    <a:pt x="136" y="379"/>
                    <a:pt x="136" y="379"/>
                  </a:cubicBezTo>
                  <a:cubicBezTo>
                    <a:pt x="116" y="376"/>
                    <a:pt x="116" y="376"/>
                    <a:pt x="116" y="376"/>
                  </a:cubicBezTo>
                  <a:cubicBezTo>
                    <a:pt x="96" y="373"/>
                    <a:pt x="96" y="373"/>
                    <a:pt x="96" y="373"/>
                  </a:cubicBezTo>
                  <a:cubicBezTo>
                    <a:pt x="75" y="370"/>
                    <a:pt x="75" y="370"/>
                    <a:pt x="75" y="370"/>
                  </a:cubicBezTo>
                  <a:cubicBezTo>
                    <a:pt x="75" y="370"/>
                    <a:pt x="75" y="370"/>
                    <a:pt x="75" y="370"/>
                  </a:cubicBezTo>
                  <a:cubicBezTo>
                    <a:pt x="75" y="370"/>
                    <a:pt x="75" y="370"/>
                    <a:pt x="75" y="370"/>
                  </a:cubicBezTo>
                  <a:cubicBezTo>
                    <a:pt x="74" y="356"/>
                    <a:pt x="74" y="356"/>
                    <a:pt x="74" y="356"/>
                  </a:cubicBezTo>
                  <a:cubicBezTo>
                    <a:pt x="74" y="351"/>
                    <a:pt x="74" y="347"/>
                    <a:pt x="74" y="342"/>
                  </a:cubicBezTo>
                  <a:cubicBezTo>
                    <a:pt x="74" y="338"/>
                    <a:pt x="74" y="333"/>
                    <a:pt x="74" y="328"/>
                  </a:cubicBezTo>
                  <a:cubicBezTo>
                    <a:pt x="75" y="315"/>
                    <a:pt x="75" y="315"/>
                    <a:pt x="75" y="315"/>
                  </a:cubicBezTo>
                  <a:cubicBezTo>
                    <a:pt x="77" y="301"/>
                    <a:pt x="77" y="301"/>
                    <a:pt x="77" y="301"/>
                  </a:cubicBezTo>
                  <a:cubicBezTo>
                    <a:pt x="79" y="288"/>
                    <a:pt x="79" y="288"/>
                    <a:pt x="79" y="288"/>
                  </a:cubicBezTo>
                  <a:cubicBezTo>
                    <a:pt x="82" y="274"/>
                    <a:pt x="82" y="274"/>
                    <a:pt x="82" y="274"/>
                  </a:cubicBezTo>
                  <a:cubicBezTo>
                    <a:pt x="85" y="261"/>
                    <a:pt x="85" y="261"/>
                    <a:pt x="85" y="261"/>
                  </a:cubicBezTo>
                  <a:cubicBezTo>
                    <a:pt x="85" y="261"/>
                    <a:pt x="85" y="261"/>
                    <a:pt x="85" y="261"/>
                  </a:cubicBezTo>
                  <a:cubicBezTo>
                    <a:pt x="86" y="261"/>
                    <a:pt x="86" y="261"/>
                    <a:pt x="86" y="261"/>
                  </a:cubicBezTo>
                  <a:cubicBezTo>
                    <a:pt x="113" y="269"/>
                    <a:pt x="113" y="269"/>
                    <a:pt x="113" y="269"/>
                  </a:cubicBezTo>
                  <a:cubicBezTo>
                    <a:pt x="141" y="278"/>
                    <a:pt x="141" y="278"/>
                    <a:pt x="141" y="278"/>
                  </a:cubicBezTo>
                  <a:cubicBezTo>
                    <a:pt x="169" y="286"/>
                    <a:pt x="169" y="286"/>
                    <a:pt x="169" y="286"/>
                  </a:cubicBezTo>
                  <a:cubicBezTo>
                    <a:pt x="197" y="292"/>
                    <a:pt x="197" y="292"/>
                    <a:pt x="197" y="292"/>
                  </a:cubicBezTo>
                  <a:cubicBezTo>
                    <a:pt x="197" y="293"/>
                    <a:pt x="197" y="293"/>
                    <a:pt x="197" y="293"/>
                  </a:cubicBezTo>
                  <a:cubicBezTo>
                    <a:pt x="204" y="286"/>
                    <a:pt x="204" y="286"/>
                    <a:pt x="204" y="286"/>
                  </a:cubicBezTo>
                  <a:cubicBezTo>
                    <a:pt x="212" y="281"/>
                    <a:pt x="212" y="281"/>
                    <a:pt x="212" y="281"/>
                  </a:cubicBezTo>
                  <a:cubicBezTo>
                    <a:pt x="217" y="277"/>
                    <a:pt x="223" y="274"/>
                    <a:pt x="228" y="271"/>
                  </a:cubicBezTo>
                  <a:cubicBezTo>
                    <a:pt x="245" y="261"/>
                    <a:pt x="245" y="261"/>
                    <a:pt x="245" y="261"/>
                  </a:cubicBezTo>
                  <a:cubicBezTo>
                    <a:pt x="253" y="256"/>
                    <a:pt x="253" y="256"/>
                    <a:pt x="253" y="256"/>
                  </a:cubicBezTo>
                  <a:lnTo>
                    <a:pt x="261" y="25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5" name="橙子演示">
              <a:extLst>
                <a:ext uri="{FF2B5EF4-FFF2-40B4-BE49-F238E27FC236}">
                  <a16:creationId xmlns:a16="http://schemas.microsoft.com/office/drawing/2014/main" id="{D79DC86C-8B54-4CCD-88D4-174C13D7C014}"/>
                </a:ext>
              </a:extLst>
            </p:cNvPr>
            <p:cNvSpPr>
              <a:spLocks noEditPoints="1"/>
            </p:cNvSpPr>
            <p:nvPr/>
          </p:nvSpPr>
          <p:spPr bwMode="auto">
            <a:xfrm>
              <a:off x="2703513" y="5621338"/>
              <a:ext cx="806450" cy="1495425"/>
            </a:xfrm>
            <a:custGeom>
              <a:avLst/>
              <a:gdLst>
                <a:gd name="T0" fmla="*/ 398 w 508"/>
                <a:gd name="T1" fmla="*/ 558 h 942"/>
                <a:gd name="T2" fmla="*/ 398 w 508"/>
                <a:gd name="T3" fmla="*/ 558 h 942"/>
                <a:gd name="T4" fmla="*/ 169 w 508"/>
                <a:gd name="T5" fmla="*/ 558 h 942"/>
                <a:gd name="T6" fmla="*/ 169 w 508"/>
                <a:gd name="T7" fmla="*/ 766 h 942"/>
                <a:gd name="T8" fmla="*/ 341 w 508"/>
                <a:gd name="T9" fmla="*/ 768 h 942"/>
                <a:gd name="T10" fmla="*/ 341 w 508"/>
                <a:gd name="T11" fmla="*/ 691 h 942"/>
                <a:gd name="T12" fmla="*/ 508 w 508"/>
                <a:gd name="T13" fmla="*/ 691 h 942"/>
                <a:gd name="T14" fmla="*/ 508 w 508"/>
                <a:gd name="T15" fmla="*/ 691 h 942"/>
                <a:gd name="T16" fmla="*/ 508 w 508"/>
                <a:gd name="T17" fmla="*/ 942 h 942"/>
                <a:gd name="T18" fmla="*/ 2 w 508"/>
                <a:gd name="T19" fmla="*/ 942 h 942"/>
                <a:gd name="T20" fmla="*/ 2 w 508"/>
                <a:gd name="T21" fmla="*/ 942 h 942"/>
                <a:gd name="T22" fmla="*/ 0 w 508"/>
                <a:gd name="T23" fmla="*/ 480 h 942"/>
                <a:gd name="T24" fmla="*/ 108 w 508"/>
                <a:gd name="T25" fmla="*/ 382 h 942"/>
                <a:gd name="T26" fmla="*/ 110 w 508"/>
                <a:gd name="T27" fmla="*/ 382 h 942"/>
                <a:gd name="T28" fmla="*/ 339 w 508"/>
                <a:gd name="T29" fmla="*/ 384 h 942"/>
                <a:gd name="T30" fmla="*/ 341 w 508"/>
                <a:gd name="T31" fmla="*/ 176 h 942"/>
                <a:gd name="T32" fmla="*/ 171 w 508"/>
                <a:gd name="T33" fmla="*/ 174 h 942"/>
                <a:gd name="T34" fmla="*/ 171 w 508"/>
                <a:gd name="T35" fmla="*/ 251 h 942"/>
                <a:gd name="T36" fmla="*/ 2 w 508"/>
                <a:gd name="T37" fmla="*/ 251 h 942"/>
                <a:gd name="T38" fmla="*/ 2 w 508"/>
                <a:gd name="T39" fmla="*/ 249 h 942"/>
                <a:gd name="T40" fmla="*/ 2 w 508"/>
                <a:gd name="T41" fmla="*/ 0 h 942"/>
                <a:gd name="T42" fmla="*/ 171 w 508"/>
                <a:gd name="T43" fmla="*/ 0 h 942"/>
                <a:gd name="T44" fmla="*/ 171 w 508"/>
                <a:gd name="T45" fmla="*/ 0 h 942"/>
                <a:gd name="T46" fmla="*/ 171 w 508"/>
                <a:gd name="T47" fmla="*/ 49 h 942"/>
                <a:gd name="T48" fmla="*/ 225 w 508"/>
                <a:gd name="T49" fmla="*/ 0 h 942"/>
                <a:gd name="T50" fmla="*/ 400 w 508"/>
                <a:gd name="T51" fmla="*/ 0 h 942"/>
                <a:gd name="T52" fmla="*/ 402 w 508"/>
                <a:gd name="T53" fmla="*/ 0 h 942"/>
                <a:gd name="T54" fmla="*/ 508 w 508"/>
                <a:gd name="T55" fmla="*/ 98 h 942"/>
                <a:gd name="T56" fmla="*/ 508 w 508"/>
                <a:gd name="T57" fmla="*/ 460 h 942"/>
                <a:gd name="T58" fmla="*/ 508 w 508"/>
                <a:gd name="T59" fmla="*/ 98 h 942"/>
                <a:gd name="T60" fmla="*/ 400 w 508"/>
                <a:gd name="T61" fmla="*/ 0 h 942"/>
                <a:gd name="T62" fmla="*/ 225 w 508"/>
                <a:gd name="T63" fmla="*/ 0 h 942"/>
                <a:gd name="T64" fmla="*/ 171 w 508"/>
                <a:gd name="T65" fmla="*/ 49 h 942"/>
                <a:gd name="T66" fmla="*/ 171 w 508"/>
                <a:gd name="T67" fmla="*/ 49 h 942"/>
                <a:gd name="T68" fmla="*/ 171 w 508"/>
                <a:gd name="T69" fmla="*/ 0 h 942"/>
                <a:gd name="T70" fmla="*/ 4 w 508"/>
                <a:gd name="T71" fmla="*/ 0 h 942"/>
                <a:gd name="T72" fmla="*/ 2 w 508"/>
                <a:gd name="T73" fmla="*/ 249 h 942"/>
                <a:gd name="T74" fmla="*/ 169 w 508"/>
                <a:gd name="T75" fmla="*/ 249 h 942"/>
                <a:gd name="T76" fmla="*/ 169 w 508"/>
                <a:gd name="T77" fmla="*/ 171 h 942"/>
                <a:gd name="T78" fmla="*/ 341 w 508"/>
                <a:gd name="T79" fmla="*/ 171 h 942"/>
                <a:gd name="T80" fmla="*/ 343 w 508"/>
                <a:gd name="T81" fmla="*/ 174 h 942"/>
                <a:gd name="T82" fmla="*/ 343 w 508"/>
                <a:gd name="T83" fmla="*/ 384 h 942"/>
                <a:gd name="T84" fmla="*/ 110 w 508"/>
                <a:gd name="T85" fmla="*/ 384 h 942"/>
                <a:gd name="T86" fmla="*/ 4 w 508"/>
                <a:gd name="T87" fmla="*/ 482 h 942"/>
                <a:gd name="T88" fmla="*/ 4 w 508"/>
                <a:gd name="T89" fmla="*/ 942 h 942"/>
                <a:gd name="T90" fmla="*/ 508 w 508"/>
                <a:gd name="T91" fmla="*/ 940 h 942"/>
                <a:gd name="T92" fmla="*/ 508 w 508"/>
                <a:gd name="T93" fmla="*/ 691 h 942"/>
                <a:gd name="T94" fmla="*/ 341 w 508"/>
                <a:gd name="T95" fmla="*/ 693 h 942"/>
                <a:gd name="T96" fmla="*/ 341 w 508"/>
                <a:gd name="T97" fmla="*/ 768 h 942"/>
                <a:gd name="T98" fmla="*/ 341 w 508"/>
                <a:gd name="T99" fmla="*/ 768 h 942"/>
                <a:gd name="T100" fmla="*/ 169 w 508"/>
                <a:gd name="T101" fmla="*/ 768 h 942"/>
                <a:gd name="T102" fmla="*/ 169 w 508"/>
                <a:gd name="T103" fmla="*/ 558 h 942"/>
                <a:gd name="T104" fmla="*/ 169 w 508"/>
                <a:gd name="T105" fmla="*/ 558 h 942"/>
                <a:gd name="T106" fmla="*/ 398 w 508"/>
                <a:gd name="T107" fmla="*/ 55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942">
                  <a:moveTo>
                    <a:pt x="508" y="460"/>
                  </a:moveTo>
                  <a:lnTo>
                    <a:pt x="398" y="558"/>
                  </a:lnTo>
                  <a:lnTo>
                    <a:pt x="398" y="558"/>
                  </a:lnTo>
                  <a:lnTo>
                    <a:pt x="398" y="558"/>
                  </a:lnTo>
                  <a:lnTo>
                    <a:pt x="169" y="558"/>
                  </a:lnTo>
                  <a:lnTo>
                    <a:pt x="169" y="558"/>
                  </a:lnTo>
                  <a:lnTo>
                    <a:pt x="169" y="768"/>
                  </a:lnTo>
                  <a:lnTo>
                    <a:pt x="169" y="766"/>
                  </a:lnTo>
                  <a:lnTo>
                    <a:pt x="341" y="766"/>
                  </a:lnTo>
                  <a:lnTo>
                    <a:pt x="341" y="768"/>
                  </a:lnTo>
                  <a:lnTo>
                    <a:pt x="341" y="691"/>
                  </a:lnTo>
                  <a:lnTo>
                    <a:pt x="341" y="691"/>
                  </a:lnTo>
                  <a:lnTo>
                    <a:pt x="341" y="691"/>
                  </a:lnTo>
                  <a:lnTo>
                    <a:pt x="508" y="691"/>
                  </a:lnTo>
                  <a:lnTo>
                    <a:pt x="508" y="691"/>
                  </a:lnTo>
                  <a:lnTo>
                    <a:pt x="508" y="691"/>
                  </a:lnTo>
                  <a:lnTo>
                    <a:pt x="508" y="942"/>
                  </a:lnTo>
                  <a:lnTo>
                    <a:pt x="508" y="942"/>
                  </a:lnTo>
                  <a:lnTo>
                    <a:pt x="508" y="942"/>
                  </a:lnTo>
                  <a:lnTo>
                    <a:pt x="2" y="942"/>
                  </a:lnTo>
                  <a:lnTo>
                    <a:pt x="2" y="942"/>
                  </a:lnTo>
                  <a:lnTo>
                    <a:pt x="2" y="942"/>
                  </a:lnTo>
                  <a:lnTo>
                    <a:pt x="0" y="482"/>
                  </a:lnTo>
                  <a:lnTo>
                    <a:pt x="0" y="480"/>
                  </a:lnTo>
                  <a:lnTo>
                    <a:pt x="2" y="480"/>
                  </a:lnTo>
                  <a:lnTo>
                    <a:pt x="108" y="382"/>
                  </a:lnTo>
                  <a:lnTo>
                    <a:pt x="110" y="382"/>
                  </a:lnTo>
                  <a:lnTo>
                    <a:pt x="110" y="382"/>
                  </a:lnTo>
                  <a:lnTo>
                    <a:pt x="341" y="382"/>
                  </a:lnTo>
                  <a:lnTo>
                    <a:pt x="339" y="384"/>
                  </a:lnTo>
                  <a:lnTo>
                    <a:pt x="339" y="174"/>
                  </a:lnTo>
                  <a:lnTo>
                    <a:pt x="341" y="176"/>
                  </a:lnTo>
                  <a:lnTo>
                    <a:pt x="171" y="176"/>
                  </a:lnTo>
                  <a:lnTo>
                    <a:pt x="171" y="174"/>
                  </a:lnTo>
                  <a:lnTo>
                    <a:pt x="171" y="249"/>
                  </a:lnTo>
                  <a:lnTo>
                    <a:pt x="171" y="251"/>
                  </a:lnTo>
                  <a:lnTo>
                    <a:pt x="171" y="251"/>
                  </a:lnTo>
                  <a:lnTo>
                    <a:pt x="2" y="251"/>
                  </a:lnTo>
                  <a:lnTo>
                    <a:pt x="2" y="251"/>
                  </a:lnTo>
                  <a:lnTo>
                    <a:pt x="2" y="249"/>
                  </a:lnTo>
                  <a:lnTo>
                    <a:pt x="2" y="0"/>
                  </a:lnTo>
                  <a:lnTo>
                    <a:pt x="2" y="0"/>
                  </a:lnTo>
                  <a:lnTo>
                    <a:pt x="2" y="0"/>
                  </a:lnTo>
                  <a:lnTo>
                    <a:pt x="171" y="0"/>
                  </a:lnTo>
                  <a:lnTo>
                    <a:pt x="171" y="0"/>
                  </a:lnTo>
                  <a:lnTo>
                    <a:pt x="171" y="0"/>
                  </a:lnTo>
                  <a:lnTo>
                    <a:pt x="171" y="49"/>
                  </a:lnTo>
                  <a:lnTo>
                    <a:pt x="171" y="49"/>
                  </a:lnTo>
                  <a:lnTo>
                    <a:pt x="225" y="0"/>
                  </a:lnTo>
                  <a:lnTo>
                    <a:pt x="225" y="0"/>
                  </a:lnTo>
                  <a:lnTo>
                    <a:pt x="225" y="0"/>
                  </a:lnTo>
                  <a:lnTo>
                    <a:pt x="400" y="0"/>
                  </a:lnTo>
                  <a:lnTo>
                    <a:pt x="402" y="0"/>
                  </a:lnTo>
                  <a:lnTo>
                    <a:pt x="402" y="0"/>
                  </a:lnTo>
                  <a:lnTo>
                    <a:pt x="508" y="98"/>
                  </a:lnTo>
                  <a:lnTo>
                    <a:pt x="508" y="98"/>
                  </a:lnTo>
                  <a:lnTo>
                    <a:pt x="508" y="98"/>
                  </a:lnTo>
                  <a:lnTo>
                    <a:pt x="508" y="460"/>
                  </a:lnTo>
                  <a:close/>
                  <a:moveTo>
                    <a:pt x="508" y="460"/>
                  </a:moveTo>
                  <a:lnTo>
                    <a:pt x="508" y="98"/>
                  </a:lnTo>
                  <a:lnTo>
                    <a:pt x="508" y="98"/>
                  </a:lnTo>
                  <a:lnTo>
                    <a:pt x="400" y="0"/>
                  </a:lnTo>
                  <a:lnTo>
                    <a:pt x="400" y="0"/>
                  </a:lnTo>
                  <a:lnTo>
                    <a:pt x="225" y="0"/>
                  </a:lnTo>
                  <a:lnTo>
                    <a:pt x="227" y="0"/>
                  </a:lnTo>
                  <a:lnTo>
                    <a:pt x="171" y="49"/>
                  </a:lnTo>
                  <a:lnTo>
                    <a:pt x="171" y="51"/>
                  </a:lnTo>
                  <a:lnTo>
                    <a:pt x="171" y="49"/>
                  </a:lnTo>
                  <a:lnTo>
                    <a:pt x="171" y="0"/>
                  </a:lnTo>
                  <a:lnTo>
                    <a:pt x="171" y="0"/>
                  </a:lnTo>
                  <a:lnTo>
                    <a:pt x="2" y="0"/>
                  </a:lnTo>
                  <a:lnTo>
                    <a:pt x="4" y="0"/>
                  </a:lnTo>
                  <a:lnTo>
                    <a:pt x="4" y="249"/>
                  </a:lnTo>
                  <a:lnTo>
                    <a:pt x="2" y="249"/>
                  </a:lnTo>
                  <a:lnTo>
                    <a:pt x="171" y="249"/>
                  </a:lnTo>
                  <a:lnTo>
                    <a:pt x="169" y="249"/>
                  </a:lnTo>
                  <a:lnTo>
                    <a:pt x="169" y="174"/>
                  </a:lnTo>
                  <a:lnTo>
                    <a:pt x="169" y="171"/>
                  </a:lnTo>
                  <a:lnTo>
                    <a:pt x="171" y="171"/>
                  </a:lnTo>
                  <a:lnTo>
                    <a:pt x="341" y="171"/>
                  </a:lnTo>
                  <a:lnTo>
                    <a:pt x="343" y="171"/>
                  </a:lnTo>
                  <a:lnTo>
                    <a:pt x="343" y="174"/>
                  </a:lnTo>
                  <a:lnTo>
                    <a:pt x="343" y="384"/>
                  </a:lnTo>
                  <a:lnTo>
                    <a:pt x="343" y="384"/>
                  </a:lnTo>
                  <a:lnTo>
                    <a:pt x="341" y="384"/>
                  </a:lnTo>
                  <a:lnTo>
                    <a:pt x="110" y="384"/>
                  </a:lnTo>
                  <a:lnTo>
                    <a:pt x="110" y="384"/>
                  </a:lnTo>
                  <a:lnTo>
                    <a:pt x="4" y="482"/>
                  </a:lnTo>
                  <a:lnTo>
                    <a:pt x="4" y="482"/>
                  </a:lnTo>
                  <a:lnTo>
                    <a:pt x="4" y="942"/>
                  </a:lnTo>
                  <a:lnTo>
                    <a:pt x="2" y="940"/>
                  </a:lnTo>
                  <a:lnTo>
                    <a:pt x="508" y="940"/>
                  </a:lnTo>
                  <a:lnTo>
                    <a:pt x="506" y="942"/>
                  </a:lnTo>
                  <a:lnTo>
                    <a:pt x="508" y="691"/>
                  </a:lnTo>
                  <a:lnTo>
                    <a:pt x="508" y="693"/>
                  </a:lnTo>
                  <a:lnTo>
                    <a:pt x="341" y="693"/>
                  </a:lnTo>
                  <a:lnTo>
                    <a:pt x="341" y="691"/>
                  </a:lnTo>
                  <a:lnTo>
                    <a:pt x="341" y="768"/>
                  </a:lnTo>
                  <a:lnTo>
                    <a:pt x="341" y="768"/>
                  </a:lnTo>
                  <a:lnTo>
                    <a:pt x="341" y="768"/>
                  </a:lnTo>
                  <a:lnTo>
                    <a:pt x="169" y="768"/>
                  </a:lnTo>
                  <a:lnTo>
                    <a:pt x="169" y="768"/>
                  </a:lnTo>
                  <a:lnTo>
                    <a:pt x="169" y="768"/>
                  </a:lnTo>
                  <a:lnTo>
                    <a:pt x="169" y="558"/>
                  </a:lnTo>
                  <a:lnTo>
                    <a:pt x="169" y="558"/>
                  </a:lnTo>
                  <a:lnTo>
                    <a:pt x="169" y="558"/>
                  </a:lnTo>
                  <a:lnTo>
                    <a:pt x="398" y="558"/>
                  </a:lnTo>
                  <a:lnTo>
                    <a:pt x="398" y="558"/>
                  </a:lnTo>
                  <a:lnTo>
                    <a:pt x="508" y="46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6" name="橙子演示">
              <a:extLst>
                <a:ext uri="{FF2B5EF4-FFF2-40B4-BE49-F238E27FC236}">
                  <a16:creationId xmlns:a16="http://schemas.microsoft.com/office/drawing/2014/main" id="{D3B72E2A-EA54-49CB-9BC1-FD05DC4E2725}"/>
                </a:ext>
              </a:extLst>
            </p:cNvPr>
            <p:cNvSpPr>
              <a:spLocks noEditPoints="1"/>
            </p:cNvSpPr>
            <p:nvPr/>
          </p:nvSpPr>
          <p:spPr bwMode="auto">
            <a:xfrm>
              <a:off x="2703514" y="5643563"/>
              <a:ext cx="806451" cy="1420814"/>
            </a:xfrm>
            <a:custGeom>
              <a:avLst/>
              <a:gdLst>
                <a:gd name="T0" fmla="*/ 396 w 508"/>
                <a:gd name="T1" fmla="*/ 529 h 895"/>
                <a:gd name="T2" fmla="*/ 394 w 508"/>
                <a:gd name="T3" fmla="*/ 529 h 895"/>
                <a:gd name="T4" fmla="*/ 176 w 508"/>
                <a:gd name="T5" fmla="*/ 529 h 895"/>
                <a:gd name="T6" fmla="*/ 171 w 508"/>
                <a:gd name="T7" fmla="*/ 720 h 895"/>
                <a:gd name="T8" fmla="*/ 333 w 508"/>
                <a:gd name="T9" fmla="*/ 724 h 895"/>
                <a:gd name="T10" fmla="*/ 333 w 508"/>
                <a:gd name="T11" fmla="*/ 648 h 895"/>
                <a:gd name="T12" fmla="*/ 500 w 508"/>
                <a:gd name="T13" fmla="*/ 646 h 895"/>
                <a:gd name="T14" fmla="*/ 508 w 508"/>
                <a:gd name="T15" fmla="*/ 654 h 895"/>
                <a:gd name="T16" fmla="*/ 508 w 508"/>
                <a:gd name="T17" fmla="*/ 895 h 895"/>
                <a:gd name="T18" fmla="*/ 10 w 508"/>
                <a:gd name="T19" fmla="*/ 895 h 895"/>
                <a:gd name="T20" fmla="*/ 0 w 508"/>
                <a:gd name="T21" fmla="*/ 887 h 895"/>
                <a:gd name="T22" fmla="*/ 0 w 508"/>
                <a:gd name="T23" fmla="*/ 454 h 895"/>
                <a:gd name="T24" fmla="*/ 108 w 508"/>
                <a:gd name="T25" fmla="*/ 358 h 895"/>
                <a:gd name="T26" fmla="*/ 114 w 508"/>
                <a:gd name="T27" fmla="*/ 356 h 895"/>
                <a:gd name="T28" fmla="*/ 329 w 508"/>
                <a:gd name="T29" fmla="*/ 366 h 895"/>
                <a:gd name="T30" fmla="*/ 339 w 508"/>
                <a:gd name="T31" fmla="*/ 178 h 895"/>
                <a:gd name="T32" fmla="*/ 182 w 508"/>
                <a:gd name="T33" fmla="*/ 170 h 895"/>
                <a:gd name="T34" fmla="*/ 182 w 508"/>
                <a:gd name="T35" fmla="*/ 249 h 895"/>
                <a:gd name="T36" fmla="*/ 10 w 508"/>
                <a:gd name="T37" fmla="*/ 249 h 895"/>
                <a:gd name="T38" fmla="*/ 2 w 508"/>
                <a:gd name="T39" fmla="*/ 241 h 895"/>
                <a:gd name="T40" fmla="*/ 2 w 508"/>
                <a:gd name="T41" fmla="*/ 0 h 895"/>
                <a:gd name="T42" fmla="*/ 174 w 508"/>
                <a:gd name="T43" fmla="*/ 0 h 895"/>
                <a:gd name="T44" fmla="*/ 180 w 508"/>
                <a:gd name="T45" fmla="*/ 6 h 895"/>
                <a:gd name="T46" fmla="*/ 169 w 508"/>
                <a:gd name="T47" fmla="*/ 49 h 895"/>
                <a:gd name="T48" fmla="*/ 225 w 508"/>
                <a:gd name="T49" fmla="*/ 2 h 895"/>
                <a:gd name="T50" fmla="*/ 396 w 508"/>
                <a:gd name="T51" fmla="*/ 2 h 895"/>
                <a:gd name="T52" fmla="*/ 400 w 508"/>
                <a:gd name="T53" fmla="*/ 4 h 895"/>
                <a:gd name="T54" fmla="*/ 504 w 508"/>
                <a:gd name="T55" fmla="*/ 98 h 895"/>
                <a:gd name="T56" fmla="*/ 500 w 508"/>
                <a:gd name="T57" fmla="*/ 435 h 895"/>
                <a:gd name="T58" fmla="*/ 498 w 508"/>
                <a:gd name="T59" fmla="*/ 98 h 895"/>
                <a:gd name="T60" fmla="*/ 394 w 508"/>
                <a:gd name="T61" fmla="*/ 10 h 895"/>
                <a:gd name="T62" fmla="*/ 227 w 508"/>
                <a:gd name="T63" fmla="*/ 12 h 895"/>
                <a:gd name="T64" fmla="*/ 178 w 508"/>
                <a:gd name="T65" fmla="*/ 57 h 895"/>
                <a:gd name="T66" fmla="*/ 167 w 508"/>
                <a:gd name="T67" fmla="*/ 53 h 895"/>
                <a:gd name="T68" fmla="*/ 174 w 508"/>
                <a:gd name="T69" fmla="*/ 12 h 895"/>
                <a:gd name="T70" fmla="*/ 16 w 508"/>
                <a:gd name="T71" fmla="*/ 6 h 895"/>
                <a:gd name="T72" fmla="*/ 10 w 508"/>
                <a:gd name="T73" fmla="*/ 233 h 895"/>
                <a:gd name="T74" fmla="*/ 165 w 508"/>
                <a:gd name="T75" fmla="*/ 241 h 895"/>
                <a:gd name="T76" fmla="*/ 165 w 508"/>
                <a:gd name="T77" fmla="*/ 162 h 895"/>
                <a:gd name="T78" fmla="*/ 339 w 508"/>
                <a:gd name="T79" fmla="*/ 160 h 895"/>
                <a:gd name="T80" fmla="*/ 347 w 508"/>
                <a:gd name="T81" fmla="*/ 170 h 895"/>
                <a:gd name="T82" fmla="*/ 347 w 508"/>
                <a:gd name="T83" fmla="*/ 374 h 895"/>
                <a:gd name="T84" fmla="*/ 114 w 508"/>
                <a:gd name="T85" fmla="*/ 376 h 895"/>
                <a:gd name="T86" fmla="*/ 16 w 508"/>
                <a:gd name="T87" fmla="*/ 464 h 895"/>
                <a:gd name="T88" fmla="*/ 18 w 508"/>
                <a:gd name="T89" fmla="*/ 887 h 895"/>
                <a:gd name="T90" fmla="*/ 500 w 508"/>
                <a:gd name="T91" fmla="*/ 879 h 895"/>
                <a:gd name="T92" fmla="*/ 494 w 508"/>
                <a:gd name="T93" fmla="*/ 654 h 895"/>
                <a:gd name="T94" fmla="*/ 339 w 508"/>
                <a:gd name="T95" fmla="*/ 660 h 895"/>
                <a:gd name="T96" fmla="*/ 345 w 508"/>
                <a:gd name="T97" fmla="*/ 724 h 895"/>
                <a:gd name="T98" fmla="*/ 339 w 508"/>
                <a:gd name="T99" fmla="*/ 730 h 895"/>
                <a:gd name="T100" fmla="*/ 167 w 508"/>
                <a:gd name="T101" fmla="*/ 730 h 895"/>
                <a:gd name="T102" fmla="*/ 169 w 508"/>
                <a:gd name="T103" fmla="*/ 529 h 895"/>
                <a:gd name="T104" fmla="*/ 171 w 508"/>
                <a:gd name="T105" fmla="*/ 525 h 895"/>
                <a:gd name="T106" fmla="*/ 392 w 508"/>
                <a:gd name="T107" fmla="*/ 52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895">
                  <a:moveTo>
                    <a:pt x="500" y="435"/>
                  </a:moveTo>
                  <a:lnTo>
                    <a:pt x="396" y="529"/>
                  </a:lnTo>
                  <a:lnTo>
                    <a:pt x="394" y="529"/>
                  </a:lnTo>
                  <a:lnTo>
                    <a:pt x="394" y="529"/>
                  </a:lnTo>
                  <a:lnTo>
                    <a:pt x="171" y="532"/>
                  </a:lnTo>
                  <a:lnTo>
                    <a:pt x="176" y="529"/>
                  </a:lnTo>
                  <a:lnTo>
                    <a:pt x="178" y="724"/>
                  </a:lnTo>
                  <a:lnTo>
                    <a:pt x="171" y="720"/>
                  </a:lnTo>
                  <a:lnTo>
                    <a:pt x="339" y="720"/>
                  </a:lnTo>
                  <a:lnTo>
                    <a:pt x="333" y="724"/>
                  </a:lnTo>
                  <a:lnTo>
                    <a:pt x="333" y="654"/>
                  </a:lnTo>
                  <a:lnTo>
                    <a:pt x="333" y="648"/>
                  </a:lnTo>
                  <a:lnTo>
                    <a:pt x="339" y="648"/>
                  </a:lnTo>
                  <a:lnTo>
                    <a:pt x="500" y="646"/>
                  </a:lnTo>
                  <a:lnTo>
                    <a:pt x="508" y="646"/>
                  </a:lnTo>
                  <a:lnTo>
                    <a:pt x="508" y="654"/>
                  </a:lnTo>
                  <a:lnTo>
                    <a:pt x="508" y="887"/>
                  </a:lnTo>
                  <a:lnTo>
                    <a:pt x="508" y="895"/>
                  </a:lnTo>
                  <a:lnTo>
                    <a:pt x="500" y="895"/>
                  </a:lnTo>
                  <a:lnTo>
                    <a:pt x="10" y="895"/>
                  </a:lnTo>
                  <a:lnTo>
                    <a:pt x="0" y="895"/>
                  </a:lnTo>
                  <a:lnTo>
                    <a:pt x="0" y="887"/>
                  </a:lnTo>
                  <a:lnTo>
                    <a:pt x="0" y="458"/>
                  </a:lnTo>
                  <a:lnTo>
                    <a:pt x="0" y="454"/>
                  </a:lnTo>
                  <a:lnTo>
                    <a:pt x="4" y="450"/>
                  </a:lnTo>
                  <a:lnTo>
                    <a:pt x="108" y="358"/>
                  </a:lnTo>
                  <a:lnTo>
                    <a:pt x="110" y="356"/>
                  </a:lnTo>
                  <a:lnTo>
                    <a:pt x="114" y="356"/>
                  </a:lnTo>
                  <a:lnTo>
                    <a:pt x="339" y="356"/>
                  </a:lnTo>
                  <a:lnTo>
                    <a:pt x="329" y="366"/>
                  </a:lnTo>
                  <a:lnTo>
                    <a:pt x="329" y="170"/>
                  </a:lnTo>
                  <a:lnTo>
                    <a:pt x="339" y="178"/>
                  </a:lnTo>
                  <a:lnTo>
                    <a:pt x="174" y="178"/>
                  </a:lnTo>
                  <a:lnTo>
                    <a:pt x="182" y="170"/>
                  </a:lnTo>
                  <a:lnTo>
                    <a:pt x="182" y="241"/>
                  </a:lnTo>
                  <a:lnTo>
                    <a:pt x="182" y="249"/>
                  </a:lnTo>
                  <a:lnTo>
                    <a:pt x="174" y="249"/>
                  </a:lnTo>
                  <a:lnTo>
                    <a:pt x="10" y="249"/>
                  </a:lnTo>
                  <a:lnTo>
                    <a:pt x="2" y="249"/>
                  </a:lnTo>
                  <a:lnTo>
                    <a:pt x="2" y="241"/>
                  </a:lnTo>
                  <a:lnTo>
                    <a:pt x="2" y="6"/>
                  </a:lnTo>
                  <a:lnTo>
                    <a:pt x="2" y="0"/>
                  </a:lnTo>
                  <a:lnTo>
                    <a:pt x="10" y="0"/>
                  </a:lnTo>
                  <a:lnTo>
                    <a:pt x="174" y="0"/>
                  </a:lnTo>
                  <a:lnTo>
                    <a:pt x="180" y="0"/>
                  </a:lnTo>
                  <a:lnTo>
                    <a:pt x="180" y="6"/>
                  </a:lnTo>
                  <a:lnTo>
                    <a:pt x="180" y="53"/>
                  </a:lnTo>
                  <a:lnTo>
                    <a:pt x="169" y="49"/>
                  </a:lnTo>
                  <a:lnTo>
                    <a:pt x="222" y="2"/>
                  </a:lnTo>
                  <a:lnTo>
                    <a:pt x="225" y="2"/>
                  </a:lnTo>
                  <a:lnTo>
                    <a:pt x="227" y="2"/>
                  </a:lnTo>
                  <a:lnTo>
                    <a:pt x="396" y="2"/>
                  </a:lnTo>
                  <a:lnTo>
                    <a:pt x="398" y="2"/>
                  </a:lnTo>
                  <a:lnTo>
                    <a:pt x="400" y="4"/>
                  </a:lnTo>
                  <a:lnTo>
                    <a:pt x="502" y="96"/>
                  </a:lnTo>
                  <a:lnTo>
                    <a:pt x="504" y="98"/>
                  </a:lnTo>
                  <a:lnTo>
                    <a:pt x="504" y="98"/>
                  </a:lnTo>
                  <a:lnTo>
                    <a:pt x="500" y="435"/>
                  </a:lnTo>
                  <a:close/>
                  <a:moveTo>
                    <a:pt x="500" y="435"/>
                  </a:moveTo>
                  <a:lnTo>
                    <a:pt x="498" y="98"/>
                  </a:lnTo>
                  <a:lnTo>
                    <a:pt x="498" y="102"/>
                  </a:lnTo>
                  <a:lnTo>
                    <a:pt x="394" y="10"/>
                  </a:lnTo>
                  <a:lnTo>
                    <a:pt x="396" y="12"/>
                  </a:lnTo>
                  <a:lnTo>
                    <a:pt x="227" y="12"/>
                  </a:lnTo>
                  <a:lnTo>
                    <a:pt x="231" y="12"/>
                  </a:lnTo>
                  <a:lnTo>
                    <a:pt x="178" y="57"/>
                  </a:lnTo>
                  <a:lnTo>
                    <a:pt x="167" y="65"/>
                  </a:lnTo>
                  <a:lnTo>
                    <a:pt x="167" y="53"/>
                  </a:lnTo>
                  <a:lnTo>
                    <a:pt x="167" y="6"/>
                  </a:lnTo>
                  <a:lnTo>
                    <a:pt x="174" y="12"/>
                  </a:lnTo>
                  <a:lnTo>
                    <a:pt x="10" y="14"/>
                  </a:lnTo>
                  <a:lnTo>
                    <a:pt x="16" y="6"/>
                  </a:lnTo>
                  <a:lnTo>
                    <a:pt x="18" y="241"/>
                  </a:lnTo>
                  <a:lnTo>
                    <a:pt x="10" y="233"/>
                  </a:lnTo>
                  <a:lnTo>
                    <a:pt x="174" y="231"/>
                  </a:lnTo>
                  <a:lnTo>
                    <a:pt x="165" y="241"/>
                  </a:lnTo>
                  <a:lnTo>
                    <a:pt x="165" y="170"/>
                  </a:lnTo>
                  <a:lnTo>
                    <a:pt x="165" y="162"/>
                  </a:lnTo>
                  <a:lnTo>
                    <a:pt x="174" y="162"/>
                  </a:lnTo>
                  <a:lnTo>
                    <a:pt x="339" y="160"/>
                  </a:lnTo>
                  <a:lnTo>
                    <a:pt x="347" y="160"/>
                  </a:lnTo>
                  <a:lnTo>
                    <a:pt x="347" y="170"/>
                  </a:lnTo>
                  <a:lnTo>
                    <a:pt x="347" y="366"/>
                  </a:lnTo>
                  <a:lnTo>
                    <a:pt x="347" y="374"/>
                  </a:lnTo>
                  <a:lnTo>
                    <a:pt x="339" y="374"/>
                  </a:lnTo>
                  <a:lnTo>
                    <a:pt x="114" y="376"/>
                  </a:lnTo>
                  <a:lnTo>
                    <a:pt x="120" y="372"/>
                  </a:lnTo>
                  <a:lnTo>
                    <a:pt x="16" y="464"/>
                  </a:lnTo>
                  <a:lnTo>
                    <a:pt x="20" y="458"/>
                  </a:lnTo>
                  <a:lnTo>
                    <a:pt x="18" y="887"/>
                  </a:lnTo>
                  <a:lnTo>
                    <a:pt x="10" y="877"/>
                  </a:lnTo>
                  <a:lnTo>
                    <a:pt x="500" y="879"/>
                  </a:lnTo>
                  <a:lnTo>
                    <a:pt x="492" y="887"/>
                  </a:lnTo>
                  <a:lnTo>
                    <a:pt x="494" y="654"/>
                  </a:lnTo>
                  <a:lnTo>
                    <a:pt x="500" y="660"/>
                  </a:lnTo>
                  <a:lnTo>
                    <a:pt x="339" y="660"/>
                  </a:lnTo>
                  <a:lnTo>
                    <a:pt x="345" y="654"/>
                  </a:lnTo>
                  <a:lnTo>
                    <a:pt x="345" y="724"/>
                  </a:lnTo>
                  <a:lnTo>
                    <a:pt x="345" y="730"/>
                  </a:lnTo>
                  <a:lnTo>
                    <a:pt x="339" y="730"/>
                  </a:lnTo>
                  <a:lnTo>
                    <a:pt x="171" y="730"/>
                  </a:lnTo>
                  <a:lnTo>
                    <a:pt x="167" y="730"/>
                  </a:lnTo>
                  <a:lnTo>
                    <a:pt x="167" y="724"/>
                  </a:lnTo>
                  <a:lnTo>
                    <a:pt x="169" y="529"/>
                  </a:lnTo>
                  <a:lnTo>
                    <a:pt x="169" y="525"/>
                  </a:lnTo>
                  <a:lnTo>
                    <a:pt x="171" y="525"/>
                  </a:lnTo>
                  <a:lnTo>
                    <a:pt x="394" y="527"/>
                  </a:lnTo>
                  <a:lnTo>
                    <a:pt x="392" y="527"/>
                  </a:lnTo>
                  <a:lnTo>
                    <a:pt x="500" y="435"/>
                  </a:lnTo>
                  <a:close/>
                </a:path>
              </a:pathLst>
            </a:custGeom>
            <a:grpFill/>
            <a:ln>
              <a:noFill/>
            </a:ln>
          </p:spPr>
          <p:txBody>
            <a:bodyPr/>
            <a:lstStyle/>
            <a:p>
              <a:pPr fontAlgn="auto">
                <a:spcBef>
                  <a:spcPct val="0"/>
                </a:spcBef>
                <a:spcAft>
                  <a:spcPct val="0"/>
                </a:spcAft>
                <a:defRPr/>
              </a:pPr>
              <a:endParaRPr lang="zh-CN" altLang="en-US" dirty="0">
                <a:latin typeface="+mn-lt"/>
                <a:ea typeface="+mn-ea"/>
              </a:endParaRPr>
            </a:p>
          </p:txBody>
        </p:sp>
      </p:grpSp>
      <p:grpSp>
        <p:nvGrpSpPr>
          <p:cNvPr id="86" name="组合 1687">
            <a:extLst>
              <a:ext uri="{FF2B5EF4-FFF2-40B4-BE49-F238E27FC236}">
                <a16:creationId xmlns:a16="http://schemas.microsoft.com/office/drawing/2014/main" id="{047309B7-103D-4D08-B783-416D8F0FEA1A}"/>
              </a:ext>
            </a:extLst>
          </p:cNvPr>
          <p:cNvGrpSpPr/>
          <p:nvPr/>
        </p:nvGrpSpPr>
        <p:grpSpPr>
          <a:xfrm>
            <a:off x="6970057" y="4518587"/>
            <a:ext cx="345421" cy="579235"/>
            <a:chOff x="4699004" y="5565774"/>
            <a:chExt cx="966788" cy="1622426"/>
          </a:xfrm>
          <a:solidFill>
            <a:srgbClr val="FFFFFF"/>
          </a:solidFill>
        </p:grpSpPr>
        <p:sp>
          <p:nvSpPr>
            <p:cNvPr id="87" name="橙子演示">
              <a:extLst>
                <a:ext uri="{FF2B5EF4-FFF2-40B4-BE49-F238E27FC236}">
                  <a16:creationId xmlns:a16="http://schemas.microsoft.com/office/drawing/2014/main" id="{4CC8B6FC-9202-46DB-9363-C1E1C9FDF2C9}"/>
                </a:ext>
              </a:extLst>
            </p:cNvPr>
            <p:cNvSpPr/>
            <p:nvPr/>
          </p:nvSpPr>
          <p:spPr bwMode="auto">
            <a:xfrm>
              <a:off x="4699004" y="5643566"/>
              <a:ext cx="966788" cy="1128714"/>
            </a:xfrm>
            <a:custGeom>
              <a:avLst/>
              <a:gdLst>
                <a:gd name="T0" fmla="*/ 228 w 298"/>
                <a:gd name="T1" fmla="*/ 324 h 348"/>
                <a:gd name="T2" fmla="*/ 201 w 298"/>
                <a:gd name="T3" fmla="*/ 328 h 348"/>
                <a:gd name="T4" fmla="*/ 183 w 298"/>
                <a:gd name="T5" fmla="*/ 337 h 348"/>
                <a:gd name="T6" fmla="*/ 180 w 298"/>
                <a:gd name="T7" fmla="*/ 331 h 348"/>
                <a:gd name="T8" fmla="*/ 180 w 298"/>
                <a:gd name="T9" fmla="*/ 313 h 348"/>
                <a:gd name="T10" fmla="*/ 197 w 298"/>
                <a:gd name="T11" fmla="*/ 300 h 348"/>
                <a:gd name="T12" fmla="*/ 154 w 298"/>
                <a:gd name="T13" fmla="*/ 315 h 348"/>
                <a:gd name="T14" fmla="*/ 137 w 298"/>
                <a:gd name="T15" fmla="*/ 312 h 348"/>
                <a:gd name="T16" fmla="*/ 121 w 298"/>
                <a:gd name="T17" fmla="*/ 319 h 348"/>
                <a:gd name="T18" fmla="*/ 248 w 298"/>
                <a:gd name="T19" fmla="*/ 242 h 348"/>
                <a:gd name="T20" fmla="*/ 233 w 298"/>
                <a:gd name="T21" fmla="*/ 241 h 348"/>
                <a:gd name="T22" fmla="*/ 251 w 298"/>
                <a:gd name="T23" fmla="*/ 221 h 348"/>
                <a:gd name="T24" fmla="*/ 59 w 298"/>
                <a:gd name="T25" fmla="*/ 312 h 348"/>
                <a:gd name="T26" fmla="*/ 59 w 298"/>
                <a:gd name="T27" fmla="*/ 308 h 348"/>
                <a:gd name="T28" fmla="*/ 54 w 298"/>
                <a:gd name="T29" fmla="*/ 291 h 348"/>
                <a:gd name="T30" fmla="*/ 42 w 298"/>
                <a:gd name="T31" fmla="*/ 285 h 348"/>
                <a:gd name="T32" fmla="*/ 1 w 298"/>
                <a:gd name="T33" fmla="*/ 287 h 348"/>
                <a:gd name="T34" fmla="*/ 20 w 298"/>
                <a:gd name="T35" fmla="*/ 260 h 348"/>
                <a:gd name="T36" fmla="*/ 55 w 298"/>
                <a:gd name="T37" fmla="*/ 218 h 348"/>
                <a:gd name="T38" fmla="*/ 249 w 298"/>
                <a:gd name="T39" fmla="*/ 95 h 348"/>
                <a:gd name="T40" fmla="*/ 77 w 298"/>
                <a:gd name="T41" fmla="*/ 174 h 348"/>
                <a:gd name="T42" fmla="*/ 68 w 298"/>
                <a:gd name="T43" fmla="*/ 170 h 348"/>
                <a:gd name="T44" fmla="*/ 96 w 298"/>
                <a:gd name="T45" fmla="*/ 148 h 348"/>
                <a:gd name="T46" fmla="*/ 96 w 298"/>
                <a:gd name="T47" fmla="*/ 140 h 348"/>
                <a:gd name="T48" fmla="*/ 125 w 298"/>
                <a:gd name="T49" fmla="*/ 110 h 348"/>
                <a:gd name="T50" fmla="*/ 138 w 298"/>
                <a:gd name="T51" fmla="*/ 83 h 348"/>
                <a:gd name="T52" fmla="*/ 212 w 298"/>
                <a:gd name="T53" fmla="*/ 12 h 348"/>
                <a:gd name="T54" fmla="*/ 212 w 298"/>
                <a:gd name="T55" fmla="*/ 6 h 348"/>
                <a:gd name="T56" fmla="*/ 167 w 298"/>
                <a:gd name="T57" fmla="*/ 11 h 348"/>
                <a:gd name="T58" fmla="*/ 221 w 298"/>
                <a:gd name="T59" fmla="*/ 0 h 348"/>
                <a:gd name="T60" fmla="*/ 216 w 298"/>
                <a:gd name="T61" fmla="*/ 8 h 348"/>
                <a:gd name="T62" fmla="*/ 157 w 298"/>
                <a:gd name="T63" fmla="*/ 57 h 348"/>
                <a:gd name="T64" fmla="*/ 195 w 298"/>
                <a:gd name="T65" fmla="*/ 44 h 348"/>
                <a:gd name="T66" fmla="*/ 265 w 298"/>
                <a:gd name="T67" fmla="*/ 12 h 348"/>
                <a:gd name="T68" fmla="*/ 255 w 298"/>
                <a:gd name="T69" fmla="*/ 34 h 348"/>
                <a:gd name="T70" fmla="*/ 247 w 298"/>
                <a:gd name="T71" fmla="*/ 53 h 348"/>
                <a:gd name="T72" fmla="*/ 263 w 298"/>
                <a:gd name="T73" fmla="*/ 52 h 348"/>
                <a:gd name="T74" fmla="*/ 257 w 298"/>
                <a:gd name="T75" fmla="*/ 60 h 348"/>
                <a:gd name="T76" fmla="*/ 156 w 298"/>
                <a:gd name="T77" fmla="*/ 147 h 348"/>
                <a:gd name="T78" fmla="*/ 273 w 298"/>
                <a:gd name="T79" fmla="*/ 81 h 348"/>
                <a:gd name="T80" fmla="*/ 265 w 298"/>
                <a:gd name="T81" fmla="*/ 96 h 348"/>
                <a:gd name="T82" fmla="*/ 182 w 298"/>
                <a:gd name="T83" fmla="*/ 166 h 348"/>
                <a:gd name="T84" fmla="*/ 78 w 298"/>
                <a:gd name="T85" fmla="*/ 241 h 348"/>
                <a:gd name="T86" fmla="*/ 129 w 298"/>
                <a:gd name="T87" fmla="*/ 234 h 348"/>
                <a:gd name="T88" fmla="*/ 187 w 298"/>
                <a:gd name="T89" fmla="*/ 233 h 348"/>
                <a:gd name="T90" fmla="*/ 257 w 298"/>
                <a:gd name="T91" fmla="*/ 199 h 348"/>
                <a:gd name="T92" fmla="*/ 270 w 298"/>
                <a:gd name="T93" fmla="*/ 209 h 348"/>
                <a:gd name="T94" fmla="*/ 249 w 298"/>
                <a:gd name="T95" fmla="*/ 231 h 348"/>
                <a:gd name="T96" fmla="*/ 192 w 298"/>
                <a:gd name="T97" fmla="*/ 269 h 348"/>
                <a:gd name="T98" fmla="*/ 270 w 298"/>
                <a:gd name="T99" fmla="*/ 229 h 348"/>
                <a:gd name="T100" fmla="*/ 142 w 298"/>
                <a:gd name="T101" fmla="*/ 307 h 348"/>
                <a:gd name="T102" fmla="*/ 248 w 298"/>
                <a:gd name="T103" fmla="*/ 247 h 348"/>
                <a:gd name="T104" fmla="*/ 161 w 298"/>
                <a:gd name="T105" fmla="*/ 312 h 348"/>
                <a:gd name="T106" fmla="*/ 288 w 298"/>
                <a:gd name="T107" fmla="*/ 251 h 348"/>
                <a:gd name="T108" fmla="*/ 298 w 298"/>
                <a:gd name="T109" fmla="*/ 271 h 348"/>
                <a:gd name="T110" fmla="*/ 298 w 298"/>
                <a:gd name="T111" fmla="*/ 283 h 348"/>
                <a:gd name="T112" fmla="*/ 276 w 298"/>
                <a:gd name="T113" fmla="*/ 298 h 348"/>
                <a:gd name="T114" fmla="*/ 192 w 298"/>
                <a:gd name="T115"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348">
                  <a:moveTo>
                    <a:pt x="191" y="348"/>
                  </a:moveTo>
                  <a:cubicBezTo>
                    <a:pt x="191" y="348"/>
                    <a:pt x="191" y="347"/>
                    <a:pt x="191" y="347"/>
                  </a:cubicBezTo>
                  <a:cubicBezTo>
                    <a:pt x="191" y="347"/>
                    <a:pt x="191" y="347"/>
                    <a:pt x="191" y="347"/>
                  </a:cubicBezTo>
                  <a:cubicBezTo>
                    <a:pt x="191" y="347"/>
                    <a:pt x="191" y="347"/>
                    <a:pt x="191" y="347"/>
                  </a:cubicBezTo>
                  <a:cubicBezTo>
                    <a:pt x="191" y="347"/>
                    <a:pt x="191" y="347"/>
                    <a:pt x="191" y="347"/>
                  </a:cubicBezTo>
                  <a:cubicBezTo>
                    <a:pt x="192" y="346"/>
                    <a:pt x="195" y="344"/>
                    <a:pt x="202" y="340"/>
                  </a:cubicBezTo>
                  <a:cubicBezTo>
                    <a:pt x="209" y="336"/>
                    <a:pt x="218" y="330"/>
                    <a:pt x="228" y="324"/>
                  </a:cubicBezTo>
                  <a:cubicBezTo>
                    <a:pt x="241" y="317"/>
                    <a:pt x="257" y="307"/>
                    <a:pt x="270" y="300"/>
                  </a:cubicBezTo>
                  <a:cubicBezTo>
                    <a:pt x="239" y="317"/>
                    <a:pt x="194" y="343"/>
                    <a:pt x="193" y="344"/>
                  </a:cubicBezTo>
                  <a:cubicBezTo>
                    <a:pt x="193" y="344"/>
                    <a:pt x="193" y="344"/>
                    <a:pt x="193" y="343"/>
                  </a:cubicBezTo>
                  <a:cubicBezTo>
                    <a:pt x="193" y="343"/>
                    <a:pt x="193" y="343"/>
                    <a:pt x="193" y="343"/>
                  </a:cubicBezTo>
                  <a:cubicBezTo>
                    <a:pt x="287" y="278"/>
                    <a:pt x="287" y="278"/>
                    <a:pt x="287" y="278"/>
                  </a:cubicBezTo>
                  <a:cubicBezTo>
                    <a:pt x="276" y="284"/>
                    <a:pt x="258" y="295"/>
                    <a:pt x="240" y="305"/>
                  </a:cubicBezTo>
                  <a:cubicBezTo>
                    <a:pt x="226" y="313"/>
                    <a:pt x="212" y="322"/>
                    <a:pt x="201" y="328"/>
                  </a:cubicBezTo>
                  <a:cubicBezTo>
                    <a:pt x="189" y="335"/>
                    <a:pt x="185" y="337"/>
                    <a:pt x="183" y="338"/>
                  </a:cubicBezTo>
                  <a:cubicBezTo>
                    <a:pt x="183" y="338"/>
                    <a:pt x="183" y="338"/>
                    <a:pt x="183" y="338"/>
                  </a:cubicBezTo>
                  <a:cubicBezTo>
                    <a:pt x="183" y="338"/>
                    <a:pt x="183" y="338"/>
                    <a:pt x="183" y="338"/>
                  </a:cubicBezTo>
                  <a:cubicBezTo>
                    <a:pt x="183" y="338"/>
                    <a:pt x="183" y="338"/>
                    <a:pt x="182" y="338"/>
                  </a:cubicBezTo>
                  <a:cubicBezTo>
                    <a:pt x="182" y="338"/>
                    <a:pt x="182" y="338"/>
                    <a:pt x="183" y="337"/>
                  </a:cubicBezTo>
                  <a:cubicBezTo>
                    <a:pt x="183" y="337"/>
                    <a:pt x="183" y="337"/>
                    <a:pt x="183" y="337"/>
                  </a:cubicBezTo>
                  <a:cubicBezTo>
                    <a:pt x="183" y="337"/>
                    <a:pt x="183" y="337"/>
                    <a:pt x="183" y="337"/>
                  </a:cubicBezTo>
                  <a:cubicBezTo>
                    <a:pt x="183" y="337"/>
                    <a:pt x="184" y="336"/>
                    <a:pt x="187" y="335"/>
                  </a:cubicBezTo>
                  <a:cubicBezTo>
                    <a:pt x="189" y="333"/>
                    <a:pt x="193" y="331"/>
                    <a:pt x="197" y="328"/>
                  </a:cubicBezTo>
                  <a:cubicBezTo>
                    <a:pt x="206" y="322"/>
                    <a:pt x="217" y="314"/>
                    <a:pt x="228" y="307"/>
                  </a:cubicBezTo>
                  <a:cubicBezTo>
                    <a:pt x="241" y="299"/>
                    <a:pt x="253" y="290"/>
                    <a:pt x="261" y="285"/>
                  </a:cubicBezTo>
                  <a:cubicBezTo>
                    <a:pt x="211" y="314"/>
                    <a:pt x="184" y="330"/>
                    <a:pt x="180" y="331"/>
                  </a:cubicBezTo>
                  <a:cubicBezTo>
                    <a:pt x="180" y="331"/>
                    <a:pt x="180" y="331"/>
                    <a:pt x="180" y="331"/>
                  </a:cubicBezTo>
                  <a:cubicBezTo>
                    <a:pt x="180" y="331"/>
                    <a:pt x="180" y="331"/>
                    <a:pt x="180" y="331"/>
                  </a:cubicBezTo>
                  <a:cubicBezTo>
                    <a:pt x="180" y="331"/>
                    <a:pt x="180" y="331"/>
                    <a:pt x="180" y="331"/>
                  </a:cubicBezTo>
                  <a:cubicBezTo>
                    <a:pt x="180" y="331"/>
                    <a:pt x="180" y="331"/>
                    <a:pt x="180" y="331"/>
                  </a:cubicBezTo>
                  <a:cubicBezTo>
                    <a:pt x="179" y="331"/>
                    <a:pt x="179" y="331"/>
                    <a:pt x="196" y="318"/>
                  </a:cubicBezTo>
                  <a:cubicBezTo>
                    <a:pt x="206" y="310"/>
                    <a:pt x="220" y="300"/>
                    <a:pt x="233" y="290"/>
                  </a:cubicBezTo>
                  <a:cubicBezTo>
                    <a:pt x="252" y="276"/>
                    <a:pt x="271" y="263"/>
                    <a:pt x="281" y="255"/>
                  </a:cubicBezTo>
                  <a:cubicBezTo>
                    <a:pt x="196" y="304"/>
                    <a:pt x="183" y="312"/>
                    <a:pt x="180" y="313"/>
                  </a:cubicBezTo>
                  <a:cubicBezTo>
                    <a:pt x="180" y="313"/>
                    <a:pt x="180" y="313"/>
                    <a:pt x="180" y="313"/>
                  </a:cubicBezTo>
                  <a:cubicBezTo>
                    <a:pt x="180" y="313"/>
                    <a:pt x="180" y="313"/>
                    <a:pt x="180" y="313"/>
                  </a:cubicBezTo>
                  <a:cubicBezTo>
                    <a:pt x="180" y="313"/>
                    <a:pt x="180" y="313"/>
                    <a:pt x="180" y="313"/>
                  </a:cubicBezTo>
                  <a:cubicBezTo>
                    <a:pt x="180" y="313"/>
                    <a:pt x="180" y="313"/>
                    <a:pt x="179" y="313"/>
                  </a:cubicBezTo>
                  <a:cubicBezTo>
                    <a:pt x="179" y="313"/>
                    <a:pt x="179" y="313"/>
                    <a:pt x="180" y="313"/>
                  </a:cubicBezTo>
                  <a:cubicBezTo>
                    <a:pt x="180" y="312"/>
                    <a:pt x="180" y="312"/>
                    <a:pt x="180" y="312"/>
                  </a:cubicBezTo>
                  <a:cubicBezTo>
                    <a:pt x="180" y="312"/>
                    <a:pt x="180" y="312"/>
                    <a:pt x="180" y="312"/>
                  </a:cubicBezTo>
                  <a:cubicBezTo>
                    <a:pt x="181" y="311"/>
                    <a:pt x="185" y="309"/>
                    <a:pt x="197" y="300"/>
                  </a:cubicBezTo>
                  <a:cubicBezTo>
                    <a:pt x="208" y="293"/>
                    <a:pt x="222" y="283"/>
                    <a:pt x="236" y="274"/>
                  </a:cubicBezTo>
                  <a:cubicBezTo>
                    <a:pt x="254" y="262"/>
                    <a:pt x="271" y="250"/>
                    <a:pt x="282" y="242"/>
                  </a:cubicBezTo>
                  <a:cubicBezTo>
                    <a:pt x="232" y="271"/>
                    <a:pt x="162" y="312"/>
                    <a:pt x="155" y="315"/>
                  </a:cubicBezTo>
                  <a:cubicBezTo>
                    <a:pt x="155" y="316"/>
                    <a:pt x="155" y="316"/>
                    <a:pt x="155" y="316"/>
                  </a:cubicBezTo>
                  <a:cubicBezTo>
                    <a:pt x="155" y="316"/>
                    <a:pt x="155" y="316"/>
                    <a:pt x="155" y="316"/>
                  </a:cubicBezTo>
                  <a:cubicBezTo>
                    <a:pt x="155" y="316"/>
                    <a:pt x="155" y="316"/>
                    <a:pt x="154" y="316"/>
                  </a:cubicBezTo>
                  <a:cubicBezTo>
                    <a:pt x="154" y="316"/>
                    <a:pt x="154" y="316"/>
                    <a:pt x="154" y="315"/>
                  </a:cubicBezTo>
                  <a:cubicBezTo>
                    <a:pt x="154" y="315"/>
                    <a:pt x="154" y="315"/>
                    <a:pt x="154" y="315"/>
                  </a:cubicBezTo>
                  <a:cubicBezTo>
                    <a:pt x="181" y="296"/>
                    <a:pt x="227" y="263"/>
                    <a:pt x="243" y="252"/>
                  </a:cubicBezTo>
                  <a:cubicBezTo>
                    <a:pt x="137" y="313"/>
                    <a:pt x="137" y="313"/>
                    <a:pt x="137" y="313"/>
                  </a:cubicBezTo>
                  <a:cubicBezTo>
                    <a:pt x="137" y="313"/>
                    <a:pt x="137" y="313"/>
                    <a:pt x="137" y="313"/>
                  </a:cubicBezTo>
                  <a:cubicBezTo>
                    <a:pt x="137" y="313"/>
                    <a:pt x="136" y="313"/>
                    <a:pt x="136" y="312"/>
                  </a:cubicBezTo>
                  <a:cubicBezTo>
                    <a:pt x="136" y="312"/>
                    <a:pt x="136" y="312"/>
                    <a:pt x="137" y="312"/>
                  </a:cubicBezTo>
                  <a:cubicBezTo>
                    <a:pt x="137" y="312"/>
                    <a:pt x="137" y="312"/>
                    <a:pt x="137" y="312"/>
                  </a:cubicBezTo>
                  <a:cubicBezTo>
                    <a:pt x="137" y="312"/>
                    <a:pt x="137" y="312"/>
                    <a:pt x="137" y="312"/>
                  </a:cubicBezTo>
                  <a:cubicBezTo>
                    <a:pt x="137" y="311"/>
                    <a:pt x="138" y="310"/>
                    <a:pt x="141" y="309"/>
                  </a:cubicBezTo>
                  <a:cubicBezTo>
                    <a:pt x="131" y="315"/>
                    <a:pt x="124" y="318"/>
                    <a:pt x="122" y="319"/>
                  </a:cubicBezTo>
                  <a:cubicBezTo>
                    <a:pt x="122" y="319"/>
                    <a:pt x="122" y="319"/>
                    <a:pt x="122" y="320"/>
                  </a:cubicBezTo>
                  <a:cubicBezTo>
                    <a:pt x="122" y="319"/>
                    <a:pt x="122" y="319"/>
                    <a:pt x="122" y="319"/>
                  </a:cubicBezTo>
                  <a:cubicBezTo>
                    <a:pt x="122" y="320"/>
                    <a:pt x="122" y="320"/>
                    <a:pt x="121" y="320"/>
                  </a:cubicBezTo>
                  <a:cubicBezTo>
                    <a:pt x="121" y="320"/>
                    <a:pt x="121" y="319"/>
                    <a:pt x="121" y="319"/>
                  </a:cubicBezTo>
                  <a:cubicBezTo>
                    <a:pt x="121" y="319"/>
                    <a:pt x="121" y="319"/>
                    <a:pt x="122" y="319"/>
                  </a:cubicBezTo>
                  <a:cubicBezTo>
                    <a:pt x="122" y="319"/>
                    <a:pt x="122" y="319"/>
                    <a:pt x="122" y="319"/>
                  </a:cubicBezTo>
                  <a:cubicBezTo>
                    <a:pt x="122" y="319"/>
                    <a:pt x="122" y="319"/>
                    <a:pt x="122" y="319"/>
                  </a:cubicBezTo>
                  <a:cubicBezTo>
                    <a:pt x="122" y="318"/>
                    <a:pt x="124" y="317"/>
                    <a:pt x="128" y="315"/>
                  </a:cubicBezTo>
                  <a:cubicBezTo>
                    <a:pt x="132" y="312"/>
                    <a:pt x="138" y="308"/>
                    <a:pt x="145" y="304"/>
                  </a:cubicBezTo>
                  <a:cubicBezTo>
                    <a:pt x="160" y="295"/>
                    <a:pt x="179" y="284"/>
                    <a:pt x="198" y="272"/>
                  </a:cubicBezTo>
                  <a:cubicBezTo>
                    <a:pt x="216" y="261"/>
                    <a:pt x="234" y="250"/>
                    <a:pt x="248" y="242"/>
                  </a:cubicBezTo>
                  <a:cubicBezTo>
                    <a:pt x="234" y="250"/>
                    <a:pt x="215" y="261"/>
                    <a:pt x="197" y="271"/>
                  </a:cubicBezTo>
                  <a:cubicBezTo>
                    <a:pt x="133" y="309"/>
                    <a:pt x="118" y="318"/>
                    <a:pt x="117" y="318"/>
                  </a:cubicBezTo>
                  <a:cubicBezTo>
                    <a:pt x="117" y="318"/>
                    <a:pt x="117" y="318"/>
                    <a:pt x="117" y="318"/>
                  </a:cubicBezTo>
                  <a:cubicBezTo>
                    <a:pt x="116" y="318"/>
                    <a:pt x="116" y="317"/>
                    <a:pt x="116" y="317"/>
                  </a:cubicBezTo>
                  <a:cubicBezTo>
                    <a:pt x="116" y="317"/>
                    <a:pt x="116" y="317"/>
                    <a:pt x="140" y="301"/>
                  </a:cubicBezTo>
                  <a:cubicBezTo>
                    <a:pt x="155" y="292"/>
                    <a:pt x="174" y="280"/>
                    <a:pt x="191" y="268"/>
                  </a:cubicBezTo>
                  <a:cubicBezTo>
                    <a:pt x="207" y="258"/>
                    <a:pt x="222" y="248"/>
                    <a:pt x="233" y="241"/>
                  </a:cubicBezTo>
                  <a:cubicBezTo>
                    <a:pt x="185" y="269"/>
                    <a:pt x="106" y="316"/>
                    <a:pt x="98" y="319"/>
                  </a:cubicBezTo>
                  <a:cubicBezTo>
                    <a:pt x="98" y="319"/>
                    <a:pt x="98" y="319"/>
                    <a:pt x="98" y="319"/>
                  </a:cubicBezTo>
                  <a:cubicBezTo>
                    <a:pt x="98" y="319"/>
                    <a:pt x="98" y="319"/>
                    <a:pt x="98" y="319"/>
                  </a:cubicBezTo>
                  <a:cubicBezTo>
                    <a:pt x="98" y="319"/>
                    <a:pt x="98" y="319"/>
                    <a:pt x="98" y="319"/>
                  </a:cubicBezTo>
                  <a:cubicBezTo>
                    <a:pt x="98" y="319"/>
                    <a:pt x="98" y="319"/>
                    <a:pt x="98" y="319"/>
                  </a:cubicBezTo>
                  <a:cubicBezTo>
                    <a:pt x="97" y="319"/>
                    <a:pt x="98" y="318"/>
                    <a:pt x="98" y="318"/>
                  </a:cubicBezTo>
                  <a:cubicBezTo>
                    <a:pt x="99" y="317"/>
                    <a:pt x="207" y="249"/>
                    <a:pt x="251" y="221"/>
                  </a:cubicBezTo>
                  <a:cubicBezTo>
                    <a:pt x="84" y="317"/>
                    <a:pt x="84" y="317"/>
                    <a:pt x="84" y="317"/>
                  </a:cubicBezTo>
                  <a:cubicBezTo>
                    <a:pt x="84" y="317"/>
                    <a:pt x="84" y="317"/>
                    <a:pt x="84" y="317"/>
                  </a:cubicBezTo>
                  <a:cubicBezTo>
                    <a:pt x="84" y="317"/>
                    <a:pt x="84" y="316"/>
                    <a:pt x="84" y="316"/>
                  </a:cubicBezTo>
                  <a:cubicBezTo>
                    <a:pt x="134" y="282"/>
                    <a:pt x="223" y="221"/>
                    <a:pt x="249" y="203"/>
                  </a:cubicBezTo>
                  <a:cubicBezTo>
                    <a:pt x="59" y="313"/>
                    <a:pt x="59" y="313"/>
                    <a:pt x="59" y="313"/>
                  </a:cubicBezTo>
                  <a:cubicBezTo>
                    <a:pt x="58" y="313"/>
                    <a:pt x="58" y="313"/>
                    <a:pt x="58" y="313"/>
                  </a:cubicBezTo>
                  <a:cubicBezTo>
                    <a:pt x="58" y="313"/>
                    <a:pt x="58" y="312"/>
                    <a:pt x="59" y="312"/>
                  </a:cubicBezTo>
                  <a:cubicBezTo>
                    <a:pt x="59" y="312"/>
                    <a:pt x="59" y="312"/>
                    <a:pt x="59" y="312"/>
                  </a:cubicBezTo>
                  <a:cubicBezTo>
                    <a:pt x="59" y="312"/>
                    <a:pt x="59" y="312"/>
                    <a:pt x="59" y="312"/>
                  </a:cubicBezTo>
                  <a:cubicBezTo>
                    <a:pt x="60" y="310"/>
                    <a:pt x="71" y="304"/>
                    <a:pt x="123" y="272"/>
                  </a:cubicBezTo>
                  <a:cubicBezTo>
                    <a:pt x="129" y="268"/>
                    <a:pt x="135" y="264"/>
                    <a:pt x="142" y="261"/>
                  </a:cubicBezTo>
                  <a:cubicBezTo>
                    <a:pt x="74" y="300"/>
                    <a:pt x="61" y="307"/>
                    <a:pt x="59" y="308"/>
                  </a:cubicBezTo>
                  <a:cubicBezTo>
                    <a:pt x="59" y="308"/>
                    <a:pt x="59" y="308"/>
                    <a:pt x="59" y="308"/>
                  </a:cubicBezTo>
                  <a:cubicBezTo>
                    <a:pt x="59" y="308"/>
                    <a:pt x="59" y="308"/>
                    <a:pt x="59" y="308"/>
                  </a:cubicBezTo>
                  <a:cubicBezTo>
                    <a:pt x="58" y="308"/>
                    <a:pt x="58" y="308"/>
                    <a:pt x="58" y="308"/>
                  </a:cubicBezTo>
                  <a:cubicBezTo>
                    <a:pt x="58" y="308"/>
                    <a:pt x="58" y="308"/>
                    <a:pt x="58" y="308"/>
                  </a:cubicBezTo>
                  <a:cubicBezTo>
                    <a:pt x="58" y="308"/>
                    <a:pt x="58" y="308"/>
                    <a:pt x="58" y="308"/>
                  </a:cubicBezTo>
                  <a:cubicBezTo>
                    <a:pt x="122" y="252"/>
                    <a:pt x="122" y="252"/>
                    <a:pt x="122" y="252"/>
                  </a:cubicBezTo>
                  <a:cubicBezTo>
                    <a:pt x="55" y="291"/>
                    <a:pt x="55" y="291"/>
                    <a:pt x="55" y="291"/>
                  </a:cubicBezTo>
                  <a:cubicBezTo>
                    <a:pt x="55" y="291"/>
                    <a:pt x="54" y="291"/>
                    <a:pt x="54" y="291"/>
                  </a:cubicBezTo>
                  <a:cubicBezTo>
                    <a:pt x="54" y="291"/>
                    <a:pt x="54" y="291"/>
                    <a:pt x="54" y="291"/>
                  </a:cubicBezTo>
                  <a:cubicBezTo>
                    <a:pt x="123" y="238"/>
                    <a:pt x="123" y="238"/>
                    <a:pt x="123" y="238"/>
                  </a:cubicBezTo>
                  <a:cubicBezTo>
                    <a:pt x="115" y="243"/>
                    <a:pt x="100" y="251"/>
                    <a:pt x="85" y="260"/>
                  </a:cubicBezTo>
                  <a:cubicBezTo>
                    <a:pt x="75" y="266"/>
                    <a:pt x="64" y="272"/>
                    <a:pt x="55" y="277"/>
                  </a:cubicBezTo>
                  <a:cubicBezTo>
                    <a:pt x="51" y="280"/>
                    <a:pt x="48" y="281"/>
                    <a:pt x="46" y="283"/>
                  </a:cubicBezTo>
                  <a:cubicBezTo>
                    <a:pt x="44" y="284"/>
                    <a:pt x="42" y="285"/>
                    <a:pt x="42" y="285"/>
                  </a:cubicBezTo>
                  <a:cubicBezTo>
                    <a:pt x="42" y="285"/>
                    <a:pt x="42" y="285"/>
                    <a:pt x="42" y="285"/>
                  </a:cubicBezTo>
                  <a:cubicBezTo>
                    <a:pt x="42" y="285"/>
                    <a:pt x="42" y="285"/>
                    <a:pt x="42" y="285"/>
                  </a:cubicBezTo>
                  <a:cubicBezTo>
                    <a:pt x="41" y="285"/>
                    <a:pt x="41" y="285"/>
                    <a:pt x="41" y="285"/>
                  </a:cubicBezTo>
                  <a:cubicBezTo>
                    <a:pt x="41" y="285"/>
                    <a:pt x="41" y="284"/>
                    <a:pt x="41" y="284"/>
                  </a:cubicBezTo>
                  <a:cubicBezTo>
                    <a:pt x="75" y="258"/>
                    <a:pt x="137" y="211"/>
                    <a:pt x="149" y="201"/>
                  </a:cubicBezTo>
                  <a:cubicBezTo>
                    <a:pt x="140" y="206"/>
                    <a:pt x="109" y="224"/>
                    <a:pt x="78" y="242"/>
                  </a:cubicBezTo>
                  <a:cubicBezTo>
                    <a:pt x="23" y="274"/>
                    <a:pt x="4" y="286"/>
                    <a:pt x="1" y="287"/>
                  </a:cubicBezTo>
                  <a:cubicBezTo>
                    <a:pt x="1" y="287"/>
                    <a:pt x="1" y="287"/>
                    <a:pt x="1" y="287"/>
                  </a:cubicBezTo>
                  <a:cubicBezTo>
                    <a:pt x="1" y="287"/>
                    <a:pt x="1" y="287"/>
                    <a:pt x="1" y="287"/>
                  </a:cubicBezTo>
                  <a:cubicBezTo>
                    <a:pt x="0" y="287"/>
                    <a:pt x="0" y="287"/>
                    <a:pt x="0" y="287"/>
                  </a:cubicBezTo>
                  <a:cubicBezTo>
                    <a:pt x="0" y="287"/>
                    <a:pt x="0" y="287"/>
                    <a:pt x="0" y="287"/>
                  </a:cubicBezTo>
                  <a:cubicBezTo>
                    <a:pt x="0" y="286"/>
                    <a:pt x="0" y="286"/>
                    <a:pt x="0" y="286"/>
                  </a:cubicBezTo>
                  <a:cubicBezTo>
                    <a:pt x="54" y="251"/>
                    <a:pt x="150" y="188"/>
                    <a:pt x="175" y="170"/>
                  </a:cubicBezTo>
                  <a:cubicBezTo>
                    <a:pt x="133" y="195"/>
                    <a:pt x="27" y="257"/>
                    <a:pt x="20" y="260"/>
                  </a:cubicBezTo>
                  <a:cubicBezTo>
                    <a:pt x="20" y="260"/>
                    <a:pt x="20" y="260"/>
                    <a:pt x="20" y="260"/>
                  </a:cubicBezTo>
                  <a:cubicBezTo>
                    <a:pt x="20" y="260"/>
                    <a:pt x="20" y="260"/>
                    <a:pt x="20" y="260"/>
                  </a:cubicBezTo>
                  <a:cubicBezTo>
                    <a:pt x="19" y="260"/>
                    <a:pt x="19" y="260"/>
                    <a:pt x="19" y="260"/>
                  </a:cubicBezTo>
                  <a:cubicBezTo>
                    <a:pt x="19" y="260"/>
                    <a:pt x="19" y="260"/>
                    <a:pt x="19" y="260"/>
                  </a:cubicBezTo>
                  <a:cubicBezTo>
                    <a:pt x="19" y="260"/>
                    <a:pt x="19" y="259"/>
                    <a:pt x="19" y="259"/>
                  </a:cubicBezTo>
                  <a:cubicBezTo>
                    <a:pt x="256" y="102"/>
                    <a:pt x="256" y="102"/>
                    <a:pt x="256" y="102"/>
                  </a:cubicBezTo>
                  <a:cubicBezTo>
                    <a:pt x="256" y="102"/>
                    <a:pt x="255" y="102"/>
                    <a:pt x="255" y="103"/>
                  </a:cubicBezTo>
                  <a:cubicBezTo>
                    <a:pt x="205" y="131"/>
                    <a:pt x="95" y="195"/>
                    <a:pt x="57" y="217"/>
                  </a:cubicBezTo>
                  <a:cubicBezTo>
                    <a:pt x="55" y="218"/>
                    <a:pt x="55" y="218"/>
                    <a:pt x="55" y="218"/>
                  </a:cubicBezTo>
                  <a:cubicBezTo>
                    <a:pt x="54" y="218"/>
                    <a:pt x="54" y="218"/>
                    <a:pt x="54" y="218"/>
                  </a:cubicBezTo>
                  <a:cubicBezTo>
                    <a:pt x="47" y="222"/>
                    <a:pt x="43" y="225"/>
                    <a:pt x="43" y="225"/>
                  </a:cubicBezTo>
                  <a:cubicBezTo>
                    <a:pt x="43" y="225"/>
                    <a:pt x="43" y="225"/>
                    <a:pt x="43" y="225"/>
                  </a:cubicBezTo>
                  <a:cubicBezTo>
                    <a:pt x="43" y="225"/>
                    <a:pt x="42" y="225"/>
                    <a:pt x="42" y="224"/>
                  </a:cubicBezTo>
                  <a:cubicBezTo>
                    <a:pt x="42" y="224"/>
                    <a:pt x="42" y="224"/>
                    <a:pt x="78" y="201"/>
                  </a:cubicBezTo>
                  <a:cubicBezTo>
                    <a:pt x="97" y="189"/>
                    <a:pt x="124" y="172"/>
                    <a:pt x="157" y="152"/>
                  </a:cubicBezTo>
                  <a:cubicBezTo>
                    <a:pt x="192" y="130"/>
                    <a:pt x="226" y="108"/>
                    <a:pt x="249" y="95"/>
                  </a:cubicBezTo>
                  <a:cubicBezTo>
                    <a:pt x="189" y="129"/>
                    <a:pt x="41" y="214"/>
                    <a:pt x="39" y="215"/>
                  </a:cubicBezTo>
                  <a:cubicBezTo>
                    <a:pt x="39" y="216"/>
                    <a:pt x="39" y="215"/>
                    <a:pt x="39" y="215"/>
                  </a:cubicBezTo>
                  <a:cubicBezTo>
                    <a:pt x="39" y="215"/>
                    <a:pt x="39" y="215"/>
                    <a:pt x="39" y="215"/>
                  </a:cubicBezTo>
                  <a:cubicBezTo>
                    <a:pt x="253" y="73"/>
                    <a:pt x="253" y="73"/>
                    <a:pt x="253" y="73"/>
                  </a:cubicBezTo>
                  <a:cubicBezTo>
                    <a:pt x="77" y="175"/>
                    <a:pt x="77" y="175"/>
                    <a:pt x="77" y="175"/>
                  </a:cubicBezTo>
                  <a:cubicBezTo>
                    <a:pt x="77" y="175"/>
                    <a:pt x="77" y="175"/>
                    <a:pt x="77" y="175"/>
                  </a:cubicBezTo>
                  <a:cubicBezTo>
                    <a:pt x="77" y="175"/>
                    <a:pt x="77" y="174"/>
                    <a:pt x="77" y="174"/>
                  </a:cubicBezTo>
                  <a:cubicBezTo>
                    <a:pt x="76" y="174"/>
                    <a:pt x="76" y="174"/>
                    <a:pt x="77" y="174"/>
                  </a:cubicBezTo>
                  <a:cubicBezTo>
                    <a:pt x="77" y="174"/>
                    <a:pt x="77" y="174"/>
                    <a:pt x="77" y="174"/>
                  </a:cubicBezTo>
                  <a:cubicBezTo>
                    <a:pt x="77" y="174"/>
                    <a:pt x="77" y="174"/>
                    <a:pt x="77" y="174"/>
                  </a:cubicBezTo>
                  <a:cubicBezTo>
                    <a:pt x="78" y="172"/>
                    <a:pt x="84" y="169"/>
                    <a:pt x="105" y="156"/>
                  </a:cubicBezTo>
                  <a:cubicBezTo>
                    <a:pt x="119" y="146"/>
                    <a:pt x="140" y="133"/>
                    <a:pt x="166" y="117"/>
                  </a:cubicBezTo>
                  <a:cubicBezTo>
                    <a:pt x="192" y="101"/>
                    <a:pt x="217" y="85"/>
                    <a:pt x="235" y="74"/>
                  </a:cubicBezTo>
                  <a:cubicBezTo>
                    <a:pt x="68" y="170"/>
                    <a:pt x="68" y="170"/>
                    <a:pt x="68" y="170"/>
                  </a:cubicBezTo>
                  <a:cubicBezTo>
                    <a:pt x="68" y="170"/>
                    <a:pt x="68" y="170"/>
                    <a:pt x="67" y="170"/>
                  </a:cubicBezTo>
                  <a:cubicBezTo>
                    <a:pt x="67" y="170"/>
                    <a:pt x="67" y="169"/>
                    <a:pt x="68" y="169"/>
                  </a:cubicBezTo>
                  <a:cubicBezTo>
                    <a:pt x="68" y="169"/>
                    <a:pt x="68" y="169"/>
                    <a:pt x="68" y="169"/>
                  </a:cubicBezTo>
                  <a:cubicBezTo>
                    <a:pt x="68" y="169"/>
                    <a:pt x="68" y="169"/>
                    <a:pt x="68" y="169"/>
                  </a:cubicBezTo>
                  <a:cubicBezTo>
                    <a:pt x="70" y="167"/>
                    <a:pt x="79" y="161"/>
                    <a:pt x="120" y="137"/>
                  </a:cubicBezTo>
                  <a:cubicBezTo>
                    <a:pt x="143" y="123"/>
                    <a:pt x="170" y="106"/>
                    <a:pt x="195" y="92"/>
                  </a:cubicBezTo>
                  <a:cubicBezTo>
                    <a:pt x="149" y="118"/>
                    <a:pt x="102" y="146"/>
                    <a:pt x="96" y="148"/>
                  </a:cubicBezTo>
                  <a:cubicBezTo>
                    <a:pt x="96" y="148"/>
                    <a:pt x="96" y="148"/>
                    <a:pt x="96" y="148"/>
                  </a:cubicBezTo>
                  <a:cubicBezTo>
                    <a:pt x="96" y="148"/>
                    <a:pt x="96" y="148"/>
                    <a:pt x="96" y="148"/>
                  </a:cubicBezTo>
                  <a:cubicBezTo>
                    <a:pt x="96" y="148"/>
                    <a:pt x="96" y="148"/>
                    <a:pt x="96" y="148"/>
                  </a:cubicBezTo>
                  <a:cubicBezTo>
                    <a:pt x="96" y="148"/>
                    <a:pt x="96" y="148"/>
                    <a:pt x="96" y="148"/>
                  </a:cubicBezTo>
                  <a:cubicBezTo>
                    <a:pt x="95" y="148"/>
                    <a:pt x="96" y="147"/>
                    <a:pt x="96" y="147"/>
                  </a:cubicBezTo>
                  <a:cubicBezTo>
                    <a:pt x="138" y="121"/>
                    <a:pt x="210" y="76"/>
                    <a:pt x="237" y="59"/>
                  </a:cubicBezTo>
                  <a:cubicBezTo>
                    <a:pt x="96" y="140"/>
                    <a:pt x="96" y="140"/>
                    <a:pt x="96" y="140"/>
                  </a:cubicBezTo>
                  <a:cubicBezTo>
                    <a:pt x="96" y="140"/>
                    <a:pt x="96" y="140"/>
                    <a:pt x="96" y="140"/>
                  </a:cubicBezTo>
                  <a:cubicBezTo>
                    <a:pt x="96" y="140"/>
                    <a:pt x="96" y="140"/>
                    <a:pt x="96" y="139"/>
                  </a:cubicBezTo>
                  <a:cubicBezTo>
                    <a:pt x="248" y="38"/>
                    <a:pt x="248" y="38"/>
                    <a:pt x="248" y="38"/>
                  </a:cubicBezTo>
                  <a:cubicBezTo>
                    <a:pt x="233" y="46"/>
                    <a:pt x="193" y="70"/>
                    <a:pt x="165" y="86"/>
                  </a:cubicBezTo>
                  <a:cubicBezTo>
                    <a:pt x="132" y="106"/>
                    <a:pt x="127" y="109"/>
                    <a:pt x="125" y="110"/>
                  </a:cubicBezTo>
                  <a:cubicBezTo>
                    <a:pt x="125" y="110"/>
                    <a:pt x="125" y="110"/>
                    <a:pt x="125" y="110"/>
                  </a:cubicBezTo>
                  <a:cubicBezTo>
                    <a:pt x="125" y="110"/>
                    <a:pt x="125" y="110"/>
                    <a:pt x="125" y="110"/>
                  </a:cubicBezTo>
                  <a:cubicBezTo>
                    <a:pt x="125" y="110"/>
                    <a:pt x="125" y="110"/>
                    <a:pt x="125" y="110"/>
                  </a:cubicBezTo>
                  <a:cubicBezTo>
                    <a:pt x="125" y="110"/>
                    <a:pt x="125" y="110"/>
                    <a:pt x="125" y="109"/>
                  </a:cubicBezTo>
                  <a:cubicBezTo>
                    <a:pt x="125" y="109"/>
                    <a:pt x="125" y="109"/>
                    <a:pt x="125" y="109"/>
                  </a:cubicBezTo>
                  <a:cubicBezTo>
                    <a:pt x="126" y="108"/>
                    <a:pt x="233" y="33"/>
                    <a:pt x="263" y="12"/>
                  </a:cubicBezTo>
                  <a:cubicBezTo>
                    <a:pt x="138" y="84"/>
                    <a:pt x="138" y="84"/>
                    <a:pt x="138" y="84"/>
                  </a:cubicBezTo>
                  <a:cubicBezTo>
                    <a:pt x="138" y="84"/>
                    <a:pt x="138" y="84"/>
                    <a:pt x="138" y="84"/>
                  </a:cubicBezTo>
                  <a:cubicBezTo>
                    <a:pt x="138" y="83"/>
                    <a:pt x="138" y="83"/>
                    <a:pt x="138" y="83"/>
                  </a:cubicBezTo>
                  <a:cubicBezTo>
                    <a:pt x="171" y="60"/>
                    <a:pt x="229" y="18"/>
                    <a:pt x="246" y="6"/>
                  </a:cubicBezTo>
                  <a:cubicBezTo>
                    <a:pt x="239" y="10"/>
                    <a:pt x="227" y="17"/>
                    <a:pt x="214" y="25"/>
                  </a:cubicBezTo>
                  <a:cubicBezTo>
                    <a:pt x="163" y="54"/>
                    <a:pt x="155" y="59"/>
                    <a:pt x="154" y="59"/>
                  </a:cubicBezTo>
                  <a:cubicBezTo>
                    <a:pt x="154" y="59"/>
                    <a:pt x="154" y="59"/>
                    <a:pt x="154" y="59"/>
                  </a:cubicBezTo>
                  <a:cubicBezTo>
                    <a:pt x="154" y="59"/>
                    <a:pt x="154" y="59"/>
                    <a:pt x="153" y="59"/>
                  </a:cubicBezTo>
                  <a:cubicBezTo>
                    <a:pt x="153" y="59"/>
                    <a:pt x="153" y="58"/>
                    <a:pt x="187" y="32"/>
                  </a:cubicBezTo>
                  <a:cubicBezTo>
                    <a:pt x="197" y="24"/>
                    <a:pt x="207" y="16"/>
                    <a:pt x="212" y="12"/>
                  </a:cubicBezTo>
                  <a:cubicBezTo>
                    <a:pt x="173" y="35"/>
                    <a:pt x="165" y="39"/>
                    <a:pt x="163" y="40"/>
                  </a:cubicBezTo>
                  <a:cubicBezTo>
                    <a:pt x="163" y="40"/>
                    <a:pt x="163" y="40"/>
                    <a:pt x="163" y="40"/>
                  </a:cubicBezTo>
                  <a:cubicBezTo>
                    <a:pt x="163" y="40"/>
                    <a:pt x="163" y="40"/>
                    <a:pt x="163" y="40"/>
                  </a:cubicBezTo>
                  <a:cubicBezTo>
                    <a:pt x="163" y="40"/>
                    <a:pt x="163" y="40"/>
                    <a:pt x="163" y="40"/>
                  </a:cubicBezTo>
                  <a:cubicBezTo>
                    <a:pt x="162" y="40"/>
                    <a:pt x="162" y="40"/>
                    <a:pt x="162" y="40"/>
                  </a:cubicBezTo>
                  <a:cubicBezTo>
                    <a:pt x="162" y="40"/>
                    <a:pt x="162" y="40"/>
                    <a:pt x="162" y="40"/>
                  </a:cubicBezTo>
                  <a:cubicBezTo>
                    <a:pt x="212" y="6"/>
                    <a:pt x="212" y="6"/>
                    <a:pt x="212" y="6"/>
                  </a:cubicBezTo>
                  <a:cubicBezTo>
                    <a:pt x="201" y="12"/>
                    <a:pt x="183" y="23"/>
                    <a:pt x="173" y="29"/>
                  </a:cubicBezTo>
                  <a:cubicBezTo>
                    <a:pt x="165" y="34"/>
                    <a:pt x="165" y="34"/>
                    <a:pt x="164" y="34"/>
                  </a:cubicBezTo>
                  <a:cubicBezTo>
                    <a:pt x="164" y="34"/>
                    <a:pt x="164" y="34"/>
                    <a:pt x="164" y="34"/>
                  </a:cubicBezTo>
                  <a:cubicBezTo>
                    <a:pt x="164" y="34"/>
                    <a:pt x="164" y="33"/>
                    <a:pt x="164" y="33"/>
                  </a:cubicBezTo>
                  <a:cubicBezTo>
                    <a:pt x="182" y="3"/>
                    <a:pt x="182" y="3"/>
                    <a:pt x="182" y="3"/>
                  </a:cubicBezTo>
                  <a:cubicBezTo>
                    <a:pt x="167" y="11"/>
                    <a:pt x="167" y="11"/>
                    <a:pt x="167" y="11"/>
                  </a:cubicBezTo>
                  <a:cubicBezTo>
                    <a:pt x="167" y="11"/>
                    <a:pt x="167" y="11"/>
                    <a:pt x="167" y="11"/>
                  </a:cubicBezTo>
                  <a:cubicBezTo>
                    <a:pt x="167" y="10"/>
                    <a:pt x="167" y="10"/>
                    <a:pt x="167" y="10"/>
                  </a:cubicBezTo>
                  <a:cubicBezTo>
                    <a:pt x="167" y="10"/>
                    <a:pt x="177" y="4"/>
                    <a:pt x="183" y="1"/>
                  </a:cubicBezTo>
                  <a:cubicBezTo>
                    <a:pt x="183" y="1"/>
                    <a:pt x="183" y="1"/>
                    <a:pt x="183" y="1"/>
                  </a:cubicBezTo>
                  <a:cubicBezTo>
                    <a:pt x="184" y="1"/>
                    <a:pt x="184" y="2"/>
                    <a:pt x="183" y="2"/>
                  </a:cubicBezTo>
                  <a:cubicBezTo>
                    <a:pt x="166" y="32"/>
                    <a:pt x="166" y="32"/>
                    <a:pt x="166" y="32"/>
                  </a:cubicBezTo>
                  <a:cubicBezTo>
                    <a:pt x="167" y="31"/>
                    <a:pt x="170" y="30"/>
                    <a:pt x="172" y="28"/>
                  </a:cubicBezTo>
                  <a:cubicBezTo>
                    <a:pt x="212" y="5"/>
                    <a:pt x="219" y="1"/>
                    <a:pt x="221" y="0"/>
                  </a:cubicBezTo>
                  <a:cubicBezTo>
                    <a:pt x="221" y="0"/>
                    <a:pt x="221" y="0"/>
                    <a:pt x="221" y="0"/>
                  </a:cubicBezTo>
                  <a:cubicBezTo>
                    <a:pt x="221" y="0"/>
                    <a:pt x="221" y="0"/>
                    <a:pt x="221" y="0"/>
                  </a:cubicBezTo>
                  <a:cubicBezTo>
                    <a:pt x="221" y="0"/>
                    <a:pt x="221" y="0"/>
                    <a:pt x="221" y="0"/>
                  </a:cubicBezTo>
                  <a:cubicBezTo>
                    <a:pt x="221" y="0"/>
                    <a:pt x="221" y="0"/>
                    <a:pt x="222" y="1"/>
                  </a:cubicBezTo>
                  <a:cubicBezTo>
                    <a:pt x="222" y="1"/>
                    <a:pt x="222" y="1"/>
                    <a:pt x="221" y="1"/>
                  </a:cubicBezTo>
                  <a:cubicBezTo>
                    <a:pt x="172" y="34"/>
                    <a:pt x="172" y="34"/>
                    <a:pt x="172" y="34"/>
                  </a:cubicBezTo>
                  <a:cubicBezTo>
                    <a:pt x="184" y="27"/>
                    <a:pt x="206" y="14"/>
                    <a:pt x="216" y="8"/>
                  </a:cubicBezTo>
                  <a:cubicBezTo>
                    <a:pt x="217" y="8"/>
                    <a:pt x="217" y="8"/>
                    <a:pt x="217" y="8"/>
                  </a:cubicBezTo>
                  <a:cubicBezTo>
                    <a:pt x="217" y="8"/>
                    <a:pt x="217" y="8"/>
                    <a:pt x="217" y="8"/>
                  </a:cubicBezTo>
                  <a:cubicBezTo>
                    <a:pt x="217" y="9"/>
                    <a:pt x="217" y="9"/>
                    <a:pt x="217" y="9"/>
                  </a:cubicBezTo>
                  <a:cubicBezTo>
                    <a:pt x="217" y="9"/>
                    <a:pt x="217" y="9"/>
                    <a:pt x="217" y="9"/>
                  </a:cubicBezTo>
                  <a:cubicBezTo>
                    <a:pt x="217" y="9"/>
                    <a:pt x="217" y="9"/>
                    <a:pt x="217" y="9"/>
                  </a:cubicBezTo>
                  <a:cubicBezTo>
                    <a:pt x="216" y="10"/>
                    <a:pt x="210" y="15"/>
                    <a:pt x="188" y="32"/>
                  </a:cubicBezTo>
                  <a:cubicBezTo>
                    <a:pt x="176" y="42"/>
                    <a:pt x="162" y="52"/>
                    <a:pt x="157" y="57"/>
                  </a:cubicBezTo>
                  <a:cubicBezTo>
                    <a:pt x="166" y="52"/>
                    <a:pt x="193" y="36"/>
                    <a:pt x="214" y="24"/>
                  </a:cubicBezTo>
                  <a:cubicBezTo>
                    <a:pt x="250" y="3"/>
                    <a:pt x="250" y="3"/>
                    <a:pt x="250" y="3"/>
                  </a:cubicBezTo>
                  <a:cubicBezTo>
                    <a:pt x="250" y="3"/>
                    <a:pt x="250" y="3"/>
                    <a:pt x="251" y="3"/>
                  </a:cubicBezTo>
                  <a:cubicBezTo>
                    <a:pt x="251" y="3"/>
                    <a:pt x="251" y="3"/>
                    <a:pt x="250" y="4"/>
                  </a:cubicBezTo>
                  <a:cubicBezTo>
                    <a:pt x="250" y="4"/>
                    <a:pt x="250" y="4"/>
                    <a:pt x="250" y="4"/>
                  </a:cubicBezTo>
                  <a:cubicBezTo>
                    <a:pt x="250" y="4"/>
                    <a:pt x="250" y="4"/>
                    <a:pt x="250" y="4"/>
                  </a:cubicBezTo>
                  <a:cubicBezTo>
                    <a:pt x="249" y="6"/>
                    <a:pt x="239" y="12"/>
                    <a:pt x="195" y="44"/>
                  </a:cubicBezTo>
                  <a:cubicBezTo>
                    <a:pt x="176" y="57"/>
                    <a:pt x="157" y="70"/>
                    <a:pt x="147" y="78"/>
                  </a:cubicBezTo>
                  <a:cubicBezTo>
                    <a:pt x="271" y="6"/>
                    <a:pt x="271" y="6"/>
                    <a:pt x="271" y="6"/>
                  </a:cubicBezTo>
                  <a:cubicBezTo>
                    <a:pt x="271" y="6"/>
                    <a:pt x="271" y="6"/>
                    <a:pt x="271" y="6"/>
                  </a:cubicBezTo>
                  <a:cubicBezTo>
                    <a:pt x="271" y="7"/>
                    <a:pt x="271" y="7"/>
                    <a:pt x="271" y="7"/>
                  </a:cubicBezTo>
                  <a:cubicBezTo>
                    <a:pt x="271" y="7"/>
                    <a:pt x="271" y="7"/>
                    <a:pt x="271" y="7"/>
                  </a:cubicBezTo>
                  <a:cubicBezTo>
                    <a:pt x="271" y="7"/>
                    <a:pt x="271" y="7"/>
                    <a:pt x="271" y="7"/>
                  </a:cubicBezTo>
                  <a:cubicBezTo>
                    <a:pt x="270" y="8"/>
                    <a:pt x="269" y="9"/>
                    <a:pt x="265" y="12"/>
                  </a:cubicBezTo>
                  <a:cubicBezTo>
                    <a:pt x="261" y="14"/>
                    <a:pt x="255" y="18"/>
                    <a:pt x="248" y="23"/>
                  </a:cubicBezTo>
                  <a:cubicBezTo>
                    <a:pt x="235" y="33"/>
                    <a:pt x="217" y="46"/>
                    <a:pt x="198" y="58"/>
                  </a:cubicBezTo>
                  <a:cubicBezTo>
                    <a:pt x="172" y="77"/>
                    <a:pt x="146" y="95"/>
                    <a:pt x="133" y="104"/>
                  </a:cubicBezTo>
                  <a:cubicBezTo>
                    <a:pt x="141" y="100"/>
                    <a:pt x="152" y="93"/>
                    <a:pt x="165" y="86"/>
                  </a:cubicBezTo>
                  <a:cubicBezTo>
                    <a:pt x="225" y="50"/>
                    <a:pt x="252" y="34"/>
                    <a:pt x="254" y="34"/>
                  </a:cubicBezTo>
                  <a:cubicBezTo>
                    <a:pt x="254" y="34"/>
                    <a:pt x="254" y="34"/>
                    <a:pt x="254" y="34"/>
                  </a:cubicBezTo>
                  <a:cubicBezTo>
                    <a:pt x="255" y="34"/>
                    <a:pt x="255" y="34"/>
                    <a:pt x="255" y="34"/>
                  </a:cubicBezTo>
                  <a:cubicBezTo>
                    <a:pt x="255" y="35"/>
                    <a:pt x="255" y="35"/>
                    <a:pt x="255" y="35"/>
                  </a:cubicBezTo>
                  <a:cubicBezTo>
                    <a:pt x="109" y="132"/>
                    <a:pt x="109" y="132"/>
                    <a:pt x="109" y="132"/>
                  </a:cubicBezTo>
                  <a:cubicBezTo>
                    <a:pt x="247" y="52"/>
                    <a:pt x="247" y="52"/>
                    <a:pt x="247" y="52"/>
                  </a:cubicBezTo>
                  <a:cubicBezTo>
                    <a:pt x="247" y="52"/>
                    <a:pt x="247" y="52"/>
                    <a:pt x="247" y="53"/>
                  </a:cubicBezTo>
                  <a:cubicBezTo>
                    <a:pt x="247" y="53"/>
                    <a:pt x="247" y="53"/>
                    <a:pt x="247" y="53"/>
                  </a:cubicBezTo>
                  <a:cubicBezTo>
                    <a:pt x="247" y="53"/>
                    <a:pt x="247" y="53"/>
                    <a:pt x="247" y="53"/>
                  </a:cubicBezTo>
                  <a:cubicBezTo>
                    <a:pt x="247" y="53"/>
                    <a:pt x="247" y="53"/>
                    <a:pt x="247" y="53"/>
                  </a:cubicBezTo>
                  <a:cubicBezTo>
                    <a:pt x="246" y="54"/>
                    <a:pt x="241" y="57"/>
                    <a:pt x="224" y="69"/>
                  </a:cubicBezTo>
                  <a:cubicBezTo>
                    <a:pt x="211" y="76"/>
                    <a:pt x="194" y="87"/>
                    <a:pt x="172" y="101"/>
                  </a:cubicBezTo>
                  <a:cubicBezTo>
                    <a:pt x="148" y="116"/>
                    <a:pt x="124" y="131"/>
                    <a:pt x="109" y="140"/>
                  </a:cubicBezTo>
                  <a:cubicBezTo>
                    <a:pt x="140" y="122"/>
                    <a:pt x="218" y="77"/>
                    <a:pt x="262" y="51"/>
                  </a:cubicBezTo>
                  <a:cubicBezTo>
                    <a:pt x="262" y="51"/>
                    <a:pt x="263" y="51"/>
                    <a:pt x="263" y="51"/>
                  </a:cubicBezTo>
                  <a:cubicBezTo>
                    <a:pt x="263" y="51"/>
                    <a:pt x="263" y="51"/>
                    <a:pt x="263" y="51"/>
                  </a:cubicBezTo>
                  <a:cubicBezTo>
                    <a:pt x="263" y="51"/>
                    <a:pt x="263" y="51"/>
                    <a:pt x="263" y="52"/>
                  </a:cubicBezTo>
                  <a:cubicBezTo>
                    <a:pt x="263" y="52"/>
                    <a:pt x="263" y="52"/>
                    <a:pt x="263" y="52"/>
                  </a:cubicBezTo>
                  <a:cubicBezTo>
                    <a:pt x="263" y="52"/>
                    <a:pt x="262" y="52"/>
                    <a:pt x="262" y="52"/>
                  </a:cubicBezTo>
                  <a:cubicBezTo>
                    <a:pt x="261" y="53"/>
                    <a:pt x="257" y="55"/>
                    <a:pt x="249" y="60"/>
                  </a:cubicBezTo>
                  <a:cubicBezTo>
                    <a:pt x="241" y="65"/>
                    <a:pt x="229" y="72"/>
                    <a:pt x="216" y="80"/>
                  </a:cubicBezTo>
                  <a:cubicBezTo>
                    <a:pt x="174" y="105"/>
                    <a:pt x="110" y="143"/>
                    <a:pt x="82" y="161"/>
                  </a:cubicBezTo>
                  <a:cubicBezTo>
                    <a:pt x="257" y="60"/>
                    <a:pt x="257" y="60"/>
                    <a:pt x="257" y="60"/>
                  </a:cubicBezTo>
                  <a:cubicBezTo>
                    <a:pt x="257" y="60"/>
                    <a:pt x="257" y="60"/>
                    <a:pt x="257" y="60"/>
                  </a:cubicBezTo>
                  <a:cubicBezTo>
                    <a:pt x="257" y="60"/>
                    <a:pt x="257" y="61"/>
                    <a:pt x="257" y="61"/>
                  </a:cubicBezTo>
                  <a:cubicBezTo>
                    <a:pt x="207" y="92"/>
                    <a:pt x="120" y="147"/>
                    <a:pt x="89" y="167"/>
                  </a:cubicBezTo>
                  <a:cubicBezTo>
                    <a:pt x="266" y="64"/>
                    <a:pt x="266" y="64"/>
                    <a:pt x="266" y="64"/>
                  </a:cubicBezTo>
                  <a:cubicBezTo>
                    <a:pt x="266" y="64"/>
                    <a:pt x="267" y="64"/>
                    <a:pt x="267" y="64"/>
                  </a:cubicBezTo>
                  <a:cubicBezTo>
                    <a:pt x="267" y="65"/>
                    <a:pt x="267" y="65"/>
                    <a:pt x="267" y="65"/>
                  </a:cubicBezTo>
                  <a:cubicBezTo>
                    <a:pt x="52" y="207"/>
                    <a:pt x="52" y="207"/>
                    <a:pt x="52" y="207"/>
                  </a:cubicBezTo>
                  <a:cubicBezTo>
                    <a:pt x="156" y="147"/>
                    <a:pt x="156" y="147"/>
                    <a:pt x="156" y="147"/>
                  </a:cubicBezTo>
                  <a:cubicBezTo>
                    <a:pt x="185" y="130"/>
                    <a:pt x="214" y="114"/>
                    <a:pt x="236" y="101"/>
                  </a:cubicBezTo>
                  <a:cubicBezTo>
                    <a:pt x="270" y="82"/>
                    <a:pt x="270" y="82"/>
                    <a:pt x="270" y="82"/>
                  </a:cubicBezTo>
                  <a:cubicBezTo>
                    <a:pt x="271" y="81"/>
                    <a:pt x="271" y="80"/>
                    <a:pt x="272" y="80"/>
                  </a:cubicBezTo>
                  <a:cubicBezTo>
                    <a:pt x="272" y="80"/>
                    <a:pt x="272" y="80"/>
                    <a:pt x="272" y="80"/>
                  </a:cubicBezTo>
                  <a:cubicBezTo>
                    <a:pt x="272" y="80"/>
                    <a:pt x="272" y="80"/>
                    <a:pt x="272" y="80"/>
                  </a:cubicBezTo>
                  <a:cubicBezTo>
                    <a:pt x="273" y="80"/>
                    <a:pt x="273" y="80"/>
                    <a:pt x="273" y="80"/>
                  </a:cubicBezTo>
                  <a:cubicBezTo>
                    <a:pt x="273" y="80"/>
                    <a:pt x="273" y="81"/>
                    <a:pt x="273" y="81"/>
                  </a:cubicBezTo>
                  <a:cubicBezTo>
                    <a:pt x="271" y="82"/>
                    <a:pt x="89" y="195"/>
                    <a:pt x="50" y="220"/>
                  </a:cubicBezTo>
                  <a:cubicBezTo>
                    <a:pt x="51" y="219"/>
                    <a:pt x="53" y="218"/>
                    <a:pt x="54" y="218"/>
                  </a:cubicBezTo>
                  <a:cubicBezTo>
                    <a:pt x="54" y="218"/>
                    <a:pt x="54" y="218"/>
                    <a:pt x="54" y="218"/>
                  </a:cubicBezTo>
                  <a:cubicBezTo>
                    <a:pt x="54" y="218"/>
                    <a:pt x="54" y="218"/>
                    <a:pt x="54" y="218"/>
                  </a:cubicBezTo>
                  <a:cubicBezTo>
                    <a:pt x="103" y="189"/>
                    <a:pt x="205" y="130"/>
                    <a:pt x="246" y="106"/>
                  </a:cubicBezTo>
                  <a:cubicBezTo>
                    <a:pt x="264" y="96"/>
                    <a:pt x="264" y="96"/>
                    <a:pt x="264" y="96"/>
                  </a:cubicBezTo>
                  <a:cubicBezTo>
                    <a:pt x="264" y="96"/>
                    <a:pt x="265" y="96"/>
                    <a:pt x="265" y="96"/>
                  </a:cubicBezTo>
                  <a:cubicBezTo>
                    <a:pt x="265" y="96"/>
                    <a:pt x="265" y="96"/>
                    <a:pt x="265" y="96"/>
                  </a:cubicBezTo>
                  <a:cubicBezTo>
                    <a:pt x="265" y="96"/>
                    <a:pt x="265" y="96"/>
                    <a:pt x="265" y="96"/>
                  </a:cubicBezTo>
                  <a:cubicBezTo>
                    <a:pt x="265" y="97"/>
                    <a:pt x="265" y="97"/>
                    <a:pt x="265" y="97"/>
                  </a:cubicBezTo>
                  <a:cubicBezTo>
                    <a:pt x="26" y="256"/>
                    <a:pt x="26" y="256"/>
                    <a:pt x="26" y="256"/>
                  </a:cubicBezTo>
                  <a:cubicBezTo>
                    <a:pt x="51" y="242"/>
                    <a:pt x="135" y="193"/>
                    <a:pt x="182" y="165"/>
                  </a:cubicBezTo>
                  <a:cubicBezTo>
                    <a:pt x="182" y="165"/>
                    <a:pt x="182" y="165"/>
                    <a:pt x="182" y="165"/>
                  </a:cubicBezTo>
                  <a:cubicBezTo>
                    <a:pt x="182" y="165"/>
                    <a:pt x="182" y="166"/>
                    <a:pt x="182" y="166"/>
                  </a:cubicBezTo>
                  <a:cubicBezTo>
                    <a:pt x="182" y="166"/>
                    <a:pt x="182" y="166"/>
                    <a:pt x="182" y="166"/>
                  </a:cubicBezTo>
                  <a:cubicBezTo>
                    <a:pt x="182" y="166"/>
                    <a:pt x="182" y="166"/>
                    <a:pt x="182" y="166"/>
                  </a:cubicBezTo>
                  <a:cubicBezTo>
                    <a:pt x="182" y="166"/>
                    <a:pt x="182" y="166"/>
                    <a:pt x="182" y="166"/>
                  </a:cubicBezTo>
                  <a:cubicBezTo>
                    <a:pt x="181" y="167"/>
                    <a:pt x="176" y="171"/>
                    <a:pt x="154" y="186"/>
                  </a:cubicBezTo>
                  <a:cubicBezTo>
                    <a:pt x="139" y="196"/>
                    <a:pt x="118" y="210"/>
                    <a:pt x="92" y="227"/>
                  </a:cubicBezTo>
                  <a:cubicBezTo>
                    <a:pt x="58" y="249"/>
                    <a:pt x="25" y="271"/>
                    <a:pt x="9" y="281"/>
                  </a:cubicBezTo>
                  <a:cubicBezTo>
                    <a:pt x="23" y="273"/>
                    <a:pt x="52" y="256"/>
                    <a:pt x="78" y="241"/>
                  </a:cubicBezTo>
                  <a:cubicBezTo>
                    <a:pt x="137" y="207"/>
                    <a:pt x="150" y="199"/>
                    <a:pt x="151" y="199"/>
                  </a:cubicBezTo>
                  <a:cubicBezTo>
                    <a:pt x="151" y="199"/>
                    <a:pt x="151" y="199"/>
                    <a:pt x="151" y="199"/>
                  </a:cubicBezTo>
                  <a:cubicBezTo>
                    <a:pt x="151" y="199"/>
                    <a:pt x="152" y="199"/>
                    <a:pt x="152" y="199"/>
                  </a:cubicBezTo>
                  <a:cubicBezTo>
                    <a:pt x="152" y="200"/>
                    <a:pt x="152" y="200"/>
                    <a:pt x="97" y="243"/>
                  </a:cubicBezTo>
                  <a:cubicBezTo>
                    <a:pt x="77" y="258"/>
                    <a:pt x="56" y="274"/>
                    <a:pt x="47" y="281"/>
                  </a:cubicBezTo>
                  <a:cubicBezTo>
                    <a:pt x="62" y="272"/>
                    <a:pt x="104" y="248"/>
                    <a:pt x="129" y="234"/>
                  </a:cubicBezTo>
                  <a:cubicBezTo>
                    <a:pt x="129" y="234"/>
                    <a:pt x="129" y="234"/>
                    <a:pt x="129" y="234"/>
                  </a:cubicBezTo>
                  <a:cubicBezTo>
                    <a:pt x="129" y="234"/>
                    <a:pt x="129" y="234"/>
                    <a:pt x="129" y="235"/>
                  </a:cubicBezTo>
                  <a:cubicBezTo>
                    <a:pt x="61" y="287"/>
                    <a:pt x="61" y="287"/>
                    <a:pt x="61" y="287"/>
                  </a:cubicBezTo>
                  <a:cubicBezTo>
                    <a:pt x="126" y="249"/>
                    <a:pt x="126" y="249"/>
                    <a:pt x="126" y="249"/>
                  </a:cubicBezTo>
                  <a:cubicBezTo>
                    <a:pt x="126" y="249"/>
                    <a:pt x="127" y="249"/>
                    <a:pt x="127" y="249"/>
                  </a:cubicBezTo>
                  <a:cubicBezTo>
                    <a:pt x="127" y="249"/>
                    <a:pt x="127" y="250"/>
                    <a:pt x="127" y="250"/>
                  </a:cubicBezTo>
                  <a:cubicBezTo>
                    <a:pt x="62" y="305"/>
                    <a:pt x="62" y="305"/>
                    <a:pt x="62" y="305"/>
                  </a:cubicBezTo>
                  <a:cubicBezTo>
                    <a:pt x="84" y="293"/>
                    <a:pt x="186" y="234"/>
                    <a:pt x="187" y="233"/>
                  </a:cubicBezTo>
                  <a:cubicBezTo>
                    <a:pt x="188" y="233"/>
                    <a:pt x="188" y="233"/>
                    <a:pt x="188" y="233"/>
                  </a:cubicBezTo>
                  <a:cubicBezTo>
                    <a:pt x="188" y="233"/>
                    <a:pt x="188" y="234"/>
                    <a:pt x="188" y="234"/>
                  </a:cubicBezTo>
                  <a:cubicBezTo>
                    <a:pt x="153" y="255"/>
                    <a:pt x="92" y="292"/>
                    <a:pt x="68" y="307"/>
                  </a:cubicBezTo>
                  <a:cubicBezTo>
                    <a:pt x="108" y="284"/>
                    <a:pt x="255" y="199"/>
                    <a:pt x="256" y="198"/>
                  </a:cubicBezTo>
                  <a:cubicBezTo>
                    <a:pt x="256" y="198"/>
                    <a:pt x="256" y="198"/>
                    <a:pt x="257" y="198"/>
                  </a:cubicBezTo>
                  <a:cubicBezTo>
                    <a:pt x="257" y="198"/>
                    <a:pt x="257" y="198"/>
                    <a:pt x="257" y="198"/>
                  </a:cubicBezTo>
                  <a:cubicBezTo>
                    <a:pt x="257" y="198"/>
                    <a:pt x="257" y="198"/>
                    <a:pt x="257" y="199"/>
                  </a:cubicBezTo>
                  <a:cubicBezTo>
                    <a:pt x="257" y="199"/>
                    <a:pt x="257" y="199"/>
                    <a:pt x="257" y="199"/>
                  </a:cubicBezTo>
                  <a:cubicBezTo>
                    <a:pt x="257" y="199"/>
                    <a:pt x="257" y="199"/>
                    <a:pt x="256" y="199"/>
                  </a:cubicBezTo>
                  <a:cubicBezTo>
                    <a:pt x="255" y="200"/>
                    <a:pt x="250" y="204"/>
                    <a:pt x="230" y="217"/>
                  </a:cubicBezTo>
                  <a:cubicBezTo>
                    <a:pt x="216" y="227"/>
                    <a:pt x="196" y="241"/>
                    <a:pt x="171" y="258"/>
                  </a:cubicBezTo>
                  <a:cubicBezTo>
                    <a:pt x="141" y="279"/>
                    <a:pt x="110" y="300"/>
                    <a:pt x="95" y="310"/>
                  </a:cubicBezTo>
                  <a:cubicBezTo>
                    <a:pt x="269" y="209"/>
                    <a:pt x="269" y="209"/>
                    <a:pt x="269" y="209"/>
                  </a:cubicBezTo>
                  <a:cubicBezTo>
                    <a:pt x="270" y="209"/>
                    <a:pt x="270" y="209"/>
                    <a:pt x="270" y="209"/>
                  </a:cubicBezTo>
                  <a:cubicBezTo>
                    <a:pt x="270" y="210"/>
                    <a:pt x="270" y="210"/>
                    <a:pt x="270" y="210"/>
                  </a:cubicBezTo>
                  <a:cubicBezTo>
                    <a:pt x="270" y="210"/>
                    <a:pt x="270" y="210"/>
                    <a:pt x="270" y="210"/>
                  </a:cubicBezTo>
                  <a:cubicBezTo>
                    <a:pt x="269" y="211"/>
                    <a:pt x="269" y="211"/>
                    <a:pt x="269" y="211"/>
                  </a:cubicBezTo>
                  <a:cubicBezTo>
                    <a:pt x="268" y="211"/>
                    <a:pt x="266" y="212"/>
                    <a:pt x="262" y="215"/>
                  </a:cubicBezTo>
                  <a:cubicBezTo>
                    <a:pt x="109" y="312"/>
                    <a:pt x="109" y="312"/>
                    <a:pt x="109" y="312"/>
                  </a:cubicBezTo>
                  <a:cubicBezTo>
                    <a:pt x="136" y="297"/>
                    <a:pt x="207" y="255"/>
                    <a:pt x="248" y="231"/>
                  </a:cubicBezTo>
                  <a:cubicBezTo>
                    <a:pt x="249" y="231"/>
                    <a:pt x="249" y="231"/>
                    <a:pt x="249" y="231"/>
                  </a:cubicBezTo>
                  <a:cubicBezTo>
                    <a:pt x="249" y="231"/>
                    <a:pt x="249" y="231"/>
                    <a:pt x="249" y="231"/>
                  </a:cubicBezTo>
                  <a:cubicBezTo>
                    <a:pt x="249" y="231"/>
                    <a:pt x="249" y="232"/>
                    <a:pt x="249" y="232"/>
                  </a:cubicBezTo>
                  <a:cubicBezTo>
                    <a:pt x="249" y="232"/>
                    <a:pt x="249" y="232"/>
                    <a:pt x="249" y="232"/>
                  </a:cubicBezTo>
                  <a:cubicBezTo>
                    <a:pt x="249" y="232"/>
                    <a:pt x="249" y="232"/>
                    <a:pt x="249" y="232"/>
                  </a:cubicBezTo>
                  <a:cubicBezTo>
                    <a:pt x="248" y="233"/>
                    <a:pt x="247" y="233"/>
                    <a:pt x="244" y="235"/>
                  </a:cubicBezTo>
                  <a:cubicBezTo>
                    <a:pt x="241" y="237"/>
                    <a:pt x="237" y="240"/>
                    <a:pt x="232" y="243"/>
                  </a:cubicBezTo>
                  <a:cubicBezTo>
                    <a:pt x="221" y="250"/>
                    <a:pt x="207" y="259"/>
                    <a:pt x="192" y="269"/>
                  </a:cubicBezTo>
                  <a:cubicBezTo>
                    <a:pt x="166" y="286"/>
                    <a:pt x="138" y="304"/>
                    <a:pt x="125" y="312"/>
                  </a:cubicBezTo>
                  <a:cubicBezTo>
                    <a:pt x="139" y="304"/>
                    <a:pt x="169" y="287"/>
                    <a:pt x="197" y="270"/>
                  </a:cubicBezTo>
                  <a:cubicBezTo>
                    <a:pt x="252" y="238"/>
                    <a:pt x="267" y="230"/>
                    <a:pt x="269" y="229"/>
                  </a:cubicBezTo>
                  <a:cubicBezTo>
                    <a:pt x="269" y="229"/>
                    <a:pt x="269" y="229"/>
                    <a:pt x="269" y="229"/>
                  </a:cubicBezTo>
                  <a:cubicBezTo>
                    <a:pt x="269" y="229"/>
                    <a:pt x="269" y="229"/>
                    <a:pt x="269" y="229"/>
                  </a:cubicBezTo>
                  <a:cubicBezTo>
                    <a:pt x="269" y="229"/>
                    <a:pt x="269" y="229"/>
                    <a:pt x="270" y="229"/>
                  </a:cubicBezTo>
                  <a:cubicBezTo>
                    <a:pt x="270" y="229"/>
                    <a:pt x="270" y="229"/>
                    <a:pt x="270" y="229"/>
                  </a:cubicBezTo>
                  <a:cubicBezTo>
                    <a:pt x="270" y="229"/>
                    <a:pt x="270" y="229"/>
                    <a:pt x="269" y="229"/>
                  </a:cubicBezTo>
                  <a:cubicBezTo>
                    <a:pt x="269" y="229"/>
                    <a:pt x="269" y="229"/>
                    <a:pt x="269" y="229"/>
                  </a:cubicBezTo>
                  <a:cubicBezTo>
                    <a:pt x="269" y="229"/>
                    <a:pt x="269" y="229"/>
                    <a:pt x="269" y="229"/>
                  </a:cubicBezTo>
                  <a:cubicBezTo>
                    <a:pt x="269" y="230"/>
                    <a:pt x="267" y="231"/>
                    <a:pt x="264" y="233"/>
                  </a:cubicBezTo>
                  <a:cubicBezTo>
                    <a:pt x="260" y="235"/>
                    <a:pt x="254" y="239"/>
                    <a:pt x="247" y="243"/>
                  </a:cubicBezTo>
                  <a:cubicBezTo>
                    <a:pt x="234" y="251"/>
                    <a:pt x="216" y="262"/>
                    <a:pt x="198" y="273"/>
                  </a:cubicBezTo>
                  <a:cubicBezTo>
                    <a:pt x="178" y="285"/>
                    <a:pt x="157" y="298"/>
                    <a:pt x="142" y="307"/>
                  </a:cubicBezTo>
                  <a:cubicBezTo>
                    <a:pt x="169" y="292"/>
                    <a:pt x="217" y="264"/>
                    <a:pt x="252" y="244"/>
                  </a:cubicBezTo>
                  <a:cubicBezTo>
                    <a:pt x="260" y="239"/>
                    <a:pt x="265" y="236"/>
                    <a:pt x="266" y="235"/>
                  </a:cubicBezTo>
                  <a:cubicBezTo>
                    <a:pt x="266" y="235"/>
                    <a:pt x="266" y="235"/>
                    <a:pt x="266" y="236"/>
                  </a:cubicBezTo>
                  <a:cubicBezTo>
                    <a:pt x="266" y="236"/>
                    <a:pt x="266" y="236"/>
                    <a:pt x="266" y="236"/>
                  </a:cubicBezTo>
                  <a:cubicBezTo>
                    <a:pt x="259" y="241"/>
                    <a:pt x="252" y="245"/>
                    <a:pt x="245" y="248"/>
                  </a:cubicBezTo>
                  <a:cubicBezTo>
                    <a:pt x="223" y="261"/>
                    <a:pt x="198" y="276"/>
                    <a:pt x="177" y="288"/>
                  </a:cubicBezTo>
                  <a:cubicBezTo>
                    <a:pt x="248" y="247"/>
                    <a:pt x="248" y="247"/>
                    <a:pt x="248" y="247"/>
                  </a:cubicBezTo>
                  <a:cubicBezTo>
                    <a:pt x="248" y="247"/>
                    <a:pt x="249" y="247"/>
                    <a:pt x="249" y="247"/>
                  </a:cubicBezTo>
                  <a:cubicBezTo>
                    <a:pt x="249" y="248"/>
                    <a:pt x="249" y="248"/>
                    <a:pt x="249" y="248"/>
                  </a:cubicBezTo>
                  <a:cubicBezTo>
                    <a:pt x="249" y="248"/>
                    <a:pt x="249" y="248"/>
                    <a:pt x="249" y="248"/>
                  </a:cubicBezTo>
                  <a:cubicBezTo>
                    <a:pt x="249" y="248"/>
                    <a:pt x="249" y="248"/>
                    <a:pt x="249" y="248"/>
                  </a:cubicBezTo>
                  <a:cubicBezTo>
                    <a:pt x="248" y="249"/>
                    <a:pt x="245" y="251"/>
                    <a:pt x="234" y="259"/>
                  </a:cubicBezTo>
                  <a:cubicBezTo>
                    <a:pt x="226" y="264"/>
                    <a:pt x="216" y="272"/>
                    <a:pt x="202" y="282"/>
                  </a:cubicBezTo>
                  <a:cubicBezTo>
                    <a:pt x="186" y="294"/>
                    <a:pt x="169" y="306"/>
                    <a:pt x="161" y="312"/>
                  </a:cubicBezTo>
                  <a:cubicBezTo>
                    <a:pt x="182" y="300"/>
                    <a:pt x="253" y="258"/>
                    <a:pt x="293" y="235"/>
                  </a:cubicBezTo>
                  <a:cubicBezTo>
                    <a:pt x="293" y="235"/>
                    <a:pt x="293" y="235"/>
                    <a:pt x="293" y="235"/>
                  </a:cubicBezTo>
                  <a:cubicBezTo>
                    <a:pt x="294" y="235"/>
                    <a:pt x="294" y="236"/>
                    <a:pt x="293" y="236"/>
                  </a:cubicBezTo>
                  <a:cubicBezTo>
                    <a:pt x="262" y="257"/>
                    <a:pt x="207" y="295"/>
                    <a:pt x="187" y="308"/>
                  </a:cubicBezTo>
                  <a:cubicBezTo>
                    <a:pt x="206" y="297"/>
                    <a:pt x="258" y="268"/>
                    <a:pt x="287" y="250"/>
                  </a:cubicBezTo>
                  <a:cubicBezTo>
                    <a:pt x="288" y="250"/>
                    <a:pt x="288" y="250"/>
                    <a:pt x="288" y="251"/>
                  </a:cubicBezTo>
                  <a:cubicBezTo>
                    <a:pt x="288" y="251"/>
                    <a:pt x="288" y="251"/>
                    <a:pt x="288" y="251"/>
                  </a:cubicBezTo>
                  <a:cubicBezTo>
                    <a:pt x="256" y="275"/>
                    <a:pt x="200" y="316"/>
                    <a:pt x="184" y="328"/>
                  </a:cubicBezTo>
                  <a:cubicBezTo>
                    <a:pt x="199" y="320"/>
                    <a:pt x="247" y="292"/>
                    <a:pt x="274" y="276"/>
                  </a:cubicBezTo>
                  <a:cubicBezTo>
                    <a:pt x="275" y="276"/>
                    <a:pt x="275" y="276"/>
                    <a:pt x="275" y="276"/>
                  </a:cubicBezTo>
                  <a:cubicBezTo>
                    <a:pt x="275" y="276"/>
                    <a:pt x="275" y="277"/>
                    <a:pt x="275" y="277"/>
                  </a:cubicBezTo>
                  <a:cubicBezTo>
                    <a:pt x="274" y="277"/>
                    <a:pt x="216" y="316"/>
                    <a:pt x="193" y="332"/>
                  </a:cubicBezTo>
                  <a:cubicBezTo>
                    <a:pt x="214" y="319"/>
                    <a:pt x="267" y="289"/>
                    <a:pt x="297" y="271"/>
                  </a:cubicBezTo>
                  <a:cubicBezTo>
                    <a:pt x="297" y="271"/>
                    <a:pt x="298" y="271"/>
                    <a:pt x="298" y="271"/>
                  </a:cubicBezTo>
                  <a:cubicBezTo>
                    <a:pt x="298" y="272"/>
                    <a:pt x="298" y="272"/>
                    <a:pt x="298" y="272"/>
                  </a:cubicBezTo>
                  <a:cubicBezTo>
                    <a:pt x="203" y="337"/>
                    <a:pt x="203" y="337"/>
                    <a:pt x="203" y="337"/>
                  </a:cubicBezTo>
                  <a:cubicBezTo>
                    <a:pt x="293" y="285"/>
                    <a:pt x="293" y="285"/>
                    <a:pt x="293" y="285"/>
                  </a:cubicBezTo>
                  <a:cubicBezTo>
                    <a:pt x="295" y="284"/>
                    <a:pt x="296" y="283"/>
                    <a:pt x="297" y="283"/>
                  </a:cubicBezTo>
                  <a:cubicBezTo>
                    <a:pt x="297" y="283"/>
                    <a:pt x="297" y="283"/>
                    <a:pt x="297" y="283"/>
                  </a:cubicBezTo>
                  <a:cubicBezTo>
                    <a:pt x="297" y="283"/>
                    <a:pt x="297" y="283"/>
                    <a:pt x="297" y="283"/>
                  </a:cubicBezTo>
                  <a:cubicBezTo>
                    <a:pt x="297" y="283"/>
                    <a:pt x="297" y="283"/>
                    <a:pt x="298" y="283"/>
                  </a:cubicBezTo>
                  <a:cubicBezTo>
                    <a:pt x="298" y="283"/>
                    <a:pt x="298" y="283"/>
                    <a:pt x="297" y="284"/>
                  </a:cubicBezTo>
                  <a:cubicBezTo>
                    <a:pt x="297" y="284"/>
                    <a:pt x="297" y="284"/>
                    <a:pt x="297" y="284"/>
                  </a:cubicBezTo>
                  <a:cubicBezTo>
                    <a:pt x="297" y="284"/>
                    <a:pt x="297" y="284"/>
                    <a:pt x="297" y="284"/>
                  </a:cubicBezTo>
                  <a:cubicBezTo>
                    <a:pt x="296" y="285"/>
                    <a:pt x="291" y="288"/>
                    <a:pt x="275" y="298"/>
                  </a:cubicBezTo>
                  <a:cubicBezTo>
                    <a:pt x="263" y="305"/>
                    <a:pt x="248" y="314"/>
                    <a:pt x="234" y="322"/>
                  </a:cubicBezTo>
                  <a:cubicBezTo>
                    <a:pt x="249" y="313"/>
                    <a:pt x="264" y="304"/>
                    <a:pt x="276" y="298"/>
                  </a:cubicBezTo>
                  <a:cubicBezTo>
                    <a:pt x="276" y="298"/>
                    <a:pt x="276" y="298"/>
                    <a:pt x="276" y="298"/>
                  </a:cubicBezTo>
                  <a:cubicBezTo>
                    <a:pt x="277" y="298"/>
                    <a:pt x="276" y="299"/>
                    <a:pt x="276" y="299"/>
                  </a:cubicBezTo>
                  <a:cubicBezTo>
                    <a:pt x="276" y="299"/>
                    <a:pt x="255" y="311"/>
                    <a:pt x="234" y="323"/>
                  </a:cubicBezTo>
                  <a:cubicBezTo>
                    <a:pt x="223" y="329"/>
                    <a:pt x="213" y="335"/>
                    <a:pt x="205" y="340"/>
                  </a:cubicBezTo>
                  <a:cubicBezTo>
                    <a:pt x="201" y="342"/>
                    <a:pt x="198" y="344"/>
                    <a:pt x="195" y="345"/>
                  </a:cubicBezTo>
                  <a:cubicBezTo>
                    <a:pt x="193" y="347"/>
                    <a:pt x="192" y="347"/>
                    <a:pt x="192" y="347"/>
                  </a:cubicBezTo>
                  <a:cubicBezTo>
                    <a:pt x="192" y="347"/>
                    <a:pt x="192" y="347"/>
                    <a:pt x="192" y="347"/>
                  </a:cubicBezTo>
                  <a:cubicBezTo>
                    <a:pt x="192" y="347"/>
                    <a:pt x="192" y="347"/>
                    <a:pt x="192" y="347"/>
                  </a:cubicBezTo>
                  <a:cubicBezTo>
                    <a:pt x="191" y="348"/>
                    <a:pt x="191" y="348"/>
                    <a:pt x="191" y="348"/>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88" name="橙子演示">
              <a:extLst>
                <a:ext uri="{FF2B5EF4-FFF2-40B4-BE49-F238E27FC236}">
                  <a16:creationId xmlns:a16="http://schemas.microsoft.com/office/drawing/2014/main" id="{8531D149-2A0F-4ACC-84E3-93DE81F5AA09}"/>
                </a:ext>
              </a:extLst>
            </p:cNvPr>
            <p:cNvSpPr>
              <a:spLocks noEditPoints="1"/>
            </p:cNvSpPr>
            <p:nvPr/>
          </p:nvSpPr>
          <p:spPr bwMode="auto">
            <a:xfrm>
              <a:off x="4725988" y="5565774"/>
              <a:ext cx="896937" cy="1622426"/>
            </a:xfrm>
            <a:custGeom>
              <a:avLst/>
              <a:gdLst>
                <a:gd name="T0" fmla="*/ 137 w 277"/>
                <a:gd name="T1" fmla="*/ 390 h 500"/>
                <a:gd name="T2" fmla="*/ 144 w 277"/>
                <a:gd name="T3" fmla="*/ 351 h 500"/>
                <a:gd name="T4" fmla="*/ 92 w 277"/>
                <a:gd name="T5" fmla="*/ 352 h 500"/>
                <a:gd name="T6" fmla="*/ 49 w 277"/>
                <a:gd name="T7" fmla="*/ 334 h 500"/>
                <a:gd name="T8" fmla="*/ 24 w 277"/>
                <a:gd name="T9" fmla="*/ 327 h 500"/>
                <a:gd name="T10" fmla="*/ 6 w 277"/>
                <a:gd name="T11" fmla="*/ 310 h 500"/>
                <a:gd name="T12" fmla="*/ 5 w 277"/>
                <a:gd name="T13" fmla="*/ 274 h 500"/>
                <a:gd name="T14" fmla="*/ 46 w 277"/>
                <a:gd name="T15" fmla="*/ 223 h 500"/>
                <a:gd name="T16" fmla="*/ 118 w 277"/>
                <a:gd name="T17" fmla="*/ 155 h 500"/>
                <a:gd name="T18" fmla="*/ 138 w 277"/>
                <a:gd name="T19" fmla="*/ 98 h 500"/>
                <a:gd name="T20" fmla="*/ 176 w 277"/>
                <a:gd name="T21" fmla="*/ 19 h 500"/>
                <a:gd name="T22" fmla="*/ 236 w 277"/>
                <a:gd name="T23" fmla="*/ 18 h 500"/>
                <a:gd name="T24" fmla="*/ 266 w 277"/>
                <a:gd name="T25" fmla="*/ 8 h 500"/>
                <a:gd name="T26" fmla="*/ 269 w 277"/>
                <a:gd name="T27" fmla="*/ 100 h 500"/>
                <a:gd name="T28" fmla="*/ 259 w 277"/>
                <a:gd name="T29" fmla="*/ 300 h 500"/>
                <a:gd name="T30" fmla="*/ 254 w 277"/>
                <a:gd name="T31" fmla="*/ 293 h 500"/>
                <a:gd name="T32" fmla="*/ 265 w 277"/>
                <a:gd name="T33" fmla="*/ 283 h 500"/>
                <a:gd name="T34" fmla="*/ 257 w 277"/>
                <a:gd name="T35" fmla="*/ 363 h 500"/>
                <a:gd name="T36" fmla="*/ 248 w 277"/>
                <a:gd name="T37" fmla="*/ 376 h 500"/>
                <a:gd name="T38" fmla="*/ 229 w 277"/>
                <a:gd name="T39" fmla="*/ 371 h 500"/>
                <a:gd name="T40" fmla="*/ 230 w 277"/>
                <a:gd name="T41" fmla="*/ 397 h 500"/>
                <a:gd name="T42" fmla="*/ 243 w 277"/>
                <a:gd name="T43" fmla="*/ 412 h 500"/>
                <a:gd name="T44" fmla="*/ 253 w 277"/>
                <a:gd name="T45" fmla="*/ 401 h 500"/>
                <a:gd name="T46" fmla="*/ 269 w 277"/>
                <a:gd name="T47" fmla="*/ 426 h 500"/>
                <a:gd name="T48" fmla="*/ 276 w 277"/>
                <a:gd name="T49" fmla="*/ 478 h 500"/>
                <a:gd name="T50" fmla="*/ 230 w 277"/>
                <a:gd name="T51" fmla="*/ 485 h 500"/>
                <a:gd name="T52" fmla="*/ 157 w 277"/>
                <a:gd name="T53" fmla="*/ 489 h 500"/>
                <a:gd name="T54" fmla="*/ 129 w 277"/>
                <a:gd name="T55" fmla="*/ 476 h 500"/>
                <a:gd name="T56" fmla="*/ 132 w 277"/>
                <a:gd name="T57" fmla="*/ 380 h 500"/>
                <a:gd name="T58" fmla="*/ 123 w 277"/>
                <a:gd name="T59" fmla="*/ 383 h 500"/>
                <a:gd name="T60" fmla="*/ 130 w 277"/>
                <a:gd name="T61" fmla="*/ 409 h 500"/>
                <a:gd name="T62" fmla="*/ 123 w 277"/>
                <a:gd name="T63" fmla="*/ 392 h 500"/>
                <a:gd name="T64" fmla="*/ 128 w 277"/>
                <a:gd name="T65" fmla="*/ 373 h 500"/>
                <a:gd name="T66" fmla="*/ 129 w 277"/>
                <a:gd name="T67" fmla="*/ 436 h 500"/>
                <a:gd name="T68" fmla="*/ 131 w 277"/>
                <a:gd name="T69" fmla="*/ 500 h 500"/>
                <a:gd name="T70" fmla="*/ 193 w 277"/>
                <a:gd name="T71" fmla="*/ 483 h 500"/>
                <a:gd name="T72" fmla="*/ 267 w 277"/>
                <a:gd name="T73" fmla="*/ 480 h 500"/>
                <a:gd name="T74" fmla="*/ 269 w 277"/>
                <a:gd name="T75" fmla="*/ 427 h 500"/>
                <a:gd name="T76" fmla="*/ 267 w 277"/>
                <a:gd name="T77" fmla="*/ 420 h 500"/>
                <a:gd name="T78" fmla="*/ 247 w 277"/>
                <a:gd name="T79" fmla="*/ 411 h 500"/>
                <a:gd name="T80" fmla="*/ 234 w 277"/>
                <a:gd name="T81" fmla="*/ 407 h 500"/>
                <a:gd name="T82" fmla="*/ 223 w 277"/>
                <a:gd name="T83" fmla="*/ 365 h 500"/>
                <a:gd name="T84" fmla="*/ 237 w 277"/>
                <a:gd name="T85" fmla="*/ 374 h 500"/>
                <a:gd name="T86" fmla="*/ 255 w 277"/>
                <a:gd name="T87" fmla="*/ 371 h 500"/>
                <a:gd name="T88" fmla="*/ 257 w 277"/>
                <a:gd name="T89" fmla="*/ 353 h 500"/>
                <a:gd name="T90" fmla="*/ 267 w 277"/>
                <a:gd name="T91" fmla="*/ 287 h 500"/>
                <a:gd name="T92" fmla="*/ 254 w 277"/>
                <a:gd name="T93" fmla="*/ 294 h 500"/>
                <a:gd name="T94" fmla="*/ 260 w 277"/>
                <a:gd name="T95" fmla="*/ 227 h 500"/>
                <a:gd name="T96" fmla="*/ 268 w 277"/>
                <a:gd name="T97" fmla="*/ 45 h 500"/>
                <a:gd name="T98" fmla="*/ 253 w 277"/>
                <a:gd name="T99" fmla="*/ 18 h 500"/>
                <a:gd name="T100" fmla="*/ 184 w 277"/>
                <a:gd name="T101" fmla="*/ 1 h 500"/>
                <a:gd name="T102" fmla="*/ 147 w 277"/>
                <a:gd name="T103" fmla="*/ 81 h 500"/>
                <a:gd name="T104" fmla="*/ 126 w 277"/>
                <a:gd name="T105" fmla="*/ 146 h 500"/>
                <a:gd name="T106" fmla="*/ 77 w 277"/>
                <a:gd name="T107" fmla="*/ 197 h 500"/>
                <a:gd name="T108" fmla="*/ 26 w 277"/>
                <a:gd name="T109" fmla="*/ 245 h 500"/>
                <a:gd name="T110" fmla="*/ 2 w 277"/>
                <a:gd name="T111" fmla="*/ 297 h 500"/>
                <a:gd name="T112" fmla="*/ 18 w 277"/>
                <a:gd name="T113" fmla="*/ 324 h 500"/>
                <a:gd name="T114" fmla="*/ 40 w 277"/>
                <a:gd name="T115" fmla="*/ 324 h 500"/>
                <a:gd name="T116" fmla="*/ 72 w 277"/>
                <a:gd name="T117" fmla="*/ 348 h 500"/>
                <a:gd name="T118" fmla="*/ 138 w 277"/>
                <a:gd name="T119" fmla="*/ 347 h 500"/>
                <a:gd name="T120" fmla="*/ 149 w 277"/>
                <a:gd name="T121" fmla="*/ 384 h 500"/>
                <a:gd name="T122" fmla="*/ 137 w 277"/>
                <a:gd name="T123" fmla="*/ 38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 h="500">
                  <a:moveTo>
                    <a:pt x="134" y="413"/>
                  </a:moveTo>
                  <a:cubicBezTo>
                    <a:pt x="133" y="409"/>
                    <a:pt x="132" y="404"/>
                    <a:pt x="132" y="399"/>
                  </a:cubicBezTo>
                  <a:cubicBezTo>
                    <a:pt x="133" y="397"/>
                    <a:pt x="133" y="395"/>
                    <a:pt x="134" y="393"/>
                  </a:cubicBezTo>
                  <a:cubicBezTo>
                    <a:pt x="134" y="392"/>
                    <a:pt x="135" y="391"/>
                    <a:pt x="136" y="390"/>
                  </a:cubicBezTo>
                  <a:cubicBezTo>
                    <a:pt x="136" y="389"/>
                    <a:pt x="136" y="389"/>
                    <a:pt x="137" y="389"/>
                  </a:cubicBezTo>
                  <a:cubicBezTo>
                    <a:pt x="137" y="389"/>
                    <a:pt x="138" y="389"/>
                    <a:pt x="138" y="389"/>
                  </a:cubicBezTo>
                  <a:cubicBezTo>
                    <a:pt x="138" y="389"/>
                    <a:pt x="138" y="390"/>
                    <a:pt x="137" y="390"/>
                  </a:cubicBezTo>
                  <a:cubicBezTo>
                    <a:pt x="137" y="390"/>
                    <a:pt x="137" y="390"/>
                    <a:pt x="137" y="390"/>
                  </a:cubicBezTo>
                  <a:cubicBezTo>
                    <a:pt x="139" y="390"/>
                    <a:pt x="140" y="390"/>
                    <a:pt x="141" y="389"/>
                  </a:cubicBezTo>
                  <a:cubicBezTo>
                    <a:pt x="142" y="389"/>
                    <a:pt x="143" y="389"/>
                    <a:pt x="144" y="388"/>
                  </a:cubicBezTo>
                  <a:cubicBezTo>
                    <a:pt x="146" y="387"/>
                    <a:pt x="148" y="386"/>
                    <a:pt x="149" y="384"/>
                  </a:cubicBezTo>
                  <a:cubicBezTo>
                    <a:pt x="152" y="380"/>
                    <a:pt x="152" y="375"/>
                    <a:pt x="151" y="370"/>
                  </a:cubicBezTo>
                  <a:cubicBezTo>
                    <a:pt x="151" y="366"/>
                    <a:pt x="149" y="361"/>
                    <a:pt x="147" y="357"/>
                  </a:cubicBezTo>
                  <a:cubicBezTo>
                    <a:pt x="146" y="355"/>
                    <a:pt x="145" y="353"/>
                    <a:pt x="144" y="351"/>
                  </a:cubicBezTo>
                  <a:cubicBezTo>
                    <a:pt x="143" y="350"/>
                    <a:pt x="142" y="349"/>
                    <a:pt x="141" y="349"/>
                  </a:cubicBezTo>
                  <a:cubicBezTo>
                    <a:pt x="140" y="348"/>
                    <a:pt x="139" y="348"/>
                    <a:pt x="138" y="347"/>
                  </a:cubicBezTo>
                  <a:cubicBezTo>
                    <a:pt x="138" y="347"/>
                    <a:pt x="138" y="347"/>
                    <a:pt x="138" y="347"/>
                  </a:cubicBezTo>
                  <a:cubicBezTo>
                    <a:pt x="129" y="349"/>
                    <a:pt x="121" y="351"/>
                    <a:pt x="112" y="352"/>
                  </a:cubicBezTo>
                  <a:cubicBezTo>
                    <a:pt x="110" y="352"/>
                    <a:pt x="107" y="352"/>
                    <a:pt x="105" y="352"/>
                  </a:cubicBezTo>
                  <a:cubicBezTo>
                    <a:pt x="103" y="352"/>
                    <a:pt x="101" y="352"/>
                    <a:pt x="98" y="352"/>
                  </a:cubicBezTo>
                  <a:cubicBezTo>
                    <a:pt x="96" y="352"/>
                    <a:pt x="94" y="352"/>
                    <a:pt x="92" y="352"/>
                  </a:cubicBezTo>
                  <a:cubicBezTo>
                    <a:pt x="90" y="352"/>
                    <a:pt x="87" y="352"/>
                    <a:pt x="85" y="352"/>
                  </a:cubicBezTo>
                  <a:cubicBezTo>
                    <a:pt x="83" y="351"/>
                    <a:pt x="81" y="351"/>
                    <a:pt x="79" y="350"/>
                  </a:cubicBezTo>
                  <a:cubicBezTo>
                    <a:pt x="77" y="350"/>
                    <a:pt x="74" y="349"/>
                    <a:pt x="72" y="348"/>
                  </a:cubicBezTo>
                  <a:cubicBezTo>
                    <a:pt x="70" y="347"/>
                    <a:pt x="68" y="347"/>
                    <a:pt x="66" y="345"/>
                  </a:cubicBezTo>
                  <a:cubicBezTo>
                    <a:pt x="64" y="344"/>
                    <a:pt x="62" y="343"/>
                    <a:pt x="60" y="342"/>
                  </a:cubicBezTo>
                  <a:cubicBezTo>
                    <a:pt x="58" y="341"/>
                    <a:pt x="56" y="340"/>
                    <a:pt x="55" y="338"/>
                  </a:cubicBezTo>
                  <a:cubicBezTo>
                    <a:pt x="53" y="337"/>
                    <a:pt x="51" y="336"/>
                    <a:pt x="49" y="334"/>
                  </a:cubicBezTo>
                  <a:cubicBezTo>
                    <a:pt x="48" y="333"/>
                    <a:pt x="46" y="331"/>
                    <a:pt x="44" y="329"/>
                  </a:cubicBezTo>
                  <a:cubicBezTo>
                    <a:pt x="40" y="325"/>
                    <a:pt x="40" y="325"/>
                    <a:pt x="40" y="325"/>
                  </a:cubicBezTo>
                  <a:cubicBezTo>
                    <a:pt x="40" y="325"/>
                    <a:pt x="40" y="325"/>
                    <a:pt x="40" y="325"/>
                  </a:cubicBezTo>
                  <a:cubicBezTo>
                    <a:pt x="36" y="326"/>
                    <a:pt x="36" y="326"/>
                    <a:pt x="36" y="326"/>
                  </a:cubicBezTo>
                  <a:cubicBezTo>
                    <a:pt x="35" y="326"/>
                    <a:pt x="33" y="327"/>
                    <a:pt x="32" y="327"/>
                  </a:cubicBezTo>
                  <a:cubicBezTo>
                    <a:pt x="31" y="327"/>
                    <a:pt x="29" y="327"/>
                    <a:pt x="28" y="327"/>
                  </a:cubicBezTo>
                  <a:cubicBezTo>
                    <a:pt x="26" y="327"/>
                    <a:pt x="25" y="327"/>
                    <a:pt x="24" y="327"/>
                  </a:cubicBezTo>
                  <a:cubicBezTo>
                    <a:pt x="22" y="326"/>
                    <a:pt x="21" y="326"/>
                    <a:pt x="20" y="325"/>
                  </a:cubicBezTo>
                  <a:cubicBezTo>
                    <a:pt x="19" y="325"/>
                    <a:pt x="18" y="325"/>
                    <a:pt x="18" y="324"/>
                  </a:cubicBezTo>
                  <a:cubicBezTo>
                    <a:pt x="16" y="323"/>
                    <a:pt x="16" y="323"/>
                    <a:pt x="16" y="323"/>
                  </a:cubicBezTo>
                  <a:cubicBezTo>
                    <a:pt x="15" y="322"/>
                    <a:pt x="14" y="321"/>
                    <a:pt x="13" y="320"/>
                  </a:cubicBezTo>
                  <a:cubicBezTo>
                    <a:pt x="12" y="319"/>
                    <a:pt x="11" y="318"/>
                    <a:pt x="10" y="317"/>
                  </a:cubicBezTo>
                  <a:cubicBezTo>
                    <a:pt x="9" y="316"/>
                    <a:pt x="8" y="315"/>
                    <a:pt x="8" y="313"/>
                  </a:cubicBezTo>
                  <a:cubicBezTo>
                    <a:pt x="6" y="310"/>
                    <a:pt x="6" y="310"/>
                    <a:pt x="6" y="310"/>
                  </a:cubicBezTo>
                  <a:cubicBezTo>
                    <a:pt x="5" y="307"/>
                    <a:pt x="4" y="304"/>
                    <a:pt x="3" y="301"/>
                  </a:cubicBezTo>
                  <a:cubicBezTo>
                    <a:pt x="2" y="300"/>
                    <a:pt x="2" y="299"/>
                    <a:pt x="2" y="297"/>
                  </a:cubicBezTo>
                  <a:cubicBezTo>
                    <a:pt x="1" y="296"/>
                    <a:pt x="1" y="294"/>
                    <a:pt x="1" y="293"/>
                  </a:cubicBezTo>
                  <a:cubicBezTo>
                    <a:pt x="0" y="290"/>
                    <a:pt x="0" y="287"/>
                    <a:pt x="0" y="284"/>
                  </a:cubicBezTo>
                  <a:cubicBezTo>
                    <a:pt x="0" y="284"/>
                    <a:pt x="0" y="284"/>
                    <a:pt x="0" y="284"/>
                  </a:cubicBezTo>
                  <a:cubicBezTo>
                    <a:pt x="0" y="284"/>
                    <a:pt x="0" y="284"/>
                    <a:pt x="0" y="284"/>
                  </a:cubicBezTo>
                  <a:cubicBezTo>
                    <a:pt x="5" y="274"/>
                    <a:pt x="5" y="274"/>
                    <a:pt x="5" y="274"/>
                  </a:cubicBezTo>
                  <a:cubicBezTo>
                    <a:pt x="7" y="270"/>
                    <a:pt x="9" y="267"/>
                    <a:pt x="11" y="264"/>
                  </a:cubicBezTo>
                  <a:cubicBezTo>
                    <a:pt x="13" y="260"/>
                    <a:pt x="16" y="257"/>
                    <a:pt x="18" y="254"/>
                  </a:cubicBezTo>
                  <a:cubicBezTo>
                    <a:pt x="20" y="251"/>
                    <a:pt x="23" y="248"/>
                    <a:pt x="25" y="245"/>
                  </a:cubicBezTo>
                  <a:cubicBezTo>
                    <a:pt x="28" y="241"/>
                    <a:pt x="30" y="239"/>
                    <a:pt x="33" y="236"/>
                  </a:cubicBezTo>
                  <a:cubicBezTo>
                    <a:pt x="37" y="231"/>
                    <a:pt x="37" y="231"/>
                    <a:pt x="37" y="231"/>
                  </a:cubicBezTo>
                  <a:cubicBezTo>
                    <a:pt x="41" y="227"/>
                    <a:pt x="41" y="227"/>
                    <a:pt x="41" y="227"/>
                  </a:cubicBezTo>
                  <a:cubicBezTo>
                    <a:pt x="46" y="223"/>
                    <a:pt x="46" y="223"/>
                    <a:pt x="46" y="223"/>
                  </a:cubicBezTo>
                  <a:cubicBezTo>
                    <a:pt x="50" y="219"/>
                    <a:pt x="50" y="219"/>
                    <a:pt x="50" y="219"/>
                  </a:cubicBezTo>
                  <a:cubicBezTo>
                    <a:pt x="53" y="216"/>
                    <a:pt x="56" y="214"/>
                    <a:pt x="59" y="211"/>
                  </a:cubicBezTo>
                  <a:cubicBezTo>
                    <a:pt x="64" y="206"/>
                    <a:pt x="71" y="201"/>
                    <a:pt x="77" y="196"/>
                  </a:cubicBezTo>
                  <a:cubicBezTo>
                    <a:pt x="82" y="191"/>
                    <a:pt x="88" y="186"/>
                    <a:pt x="94" y="181"/>
                  </a:cubicBezTo>
                  <a:cubicBezTo>
                    <a:pt x="97" y="178"/>
                    <a:pt x="100" y="176"/>
                    <a:pt x="103" y="173"/>
                  </a:cubicBezTo>
                  <a:cubicBezTo>
                    <a:pt x="106" y="170"/>
                    <a:pt x="108" y="167"/>
                    <a:pt x="111" y="164"/>
                  </a:cubicBezTo>
                  <a:cubicBezTo>
                    <a:pt x="114" y="162"/>
                    <a:pt x="116" y="158"/>
                    <a:pt x="118" y="155"/>
                  </a:cubicBezTo>
                  <a:cubicBezTo>
                    <a:pt x="121" y="152"/>
                    <a:pt x="123" y="149"/>
                    <a:pt x="125" y="146"/>
                  </a:cubicBezTo>
                  <a:cubicBezTo>
                    <a:pt x="125" y="146"/>
                    <a:pt x="125" y="146"/>
                    <a:pt x="125" y="146"/>
                  </a:cubicBezTo>
                  <a:cubicBezTo>
                    <a:pt x="130" y="127"/>
                    <a:pt x="130" y="127"/>
                    <a:pt x="130" y="127"/>
                  </a:cubicBezTo>
                  <a:cubicBezTo>
                    <a:pt x="131" y="122"/>
                    <a:pt x="131" y="122"/>
                    <a:pt x="131" y="122"/>
                  </a:cubicBezTo>
                  <a:cubicBezTo>
                    <a:pt x="131" y="120"/>
                    <a:pt x="132" y="119"/>
                    <a:pt x="132" y="117"/>
                  </a:cubicBezTo>
                  <a:cubicBezTo>
                    <a:pt x="135" y="108"/>
                    <a:pt x="135" y="108"/>
                    <a:pt x="135" y="108"/>
                  </a:cubicBezTo>
                  <a:cubicBezTo>
                    <a:pt x="136" y="105"/>
                    <a:pt x="137" y="101"/>
                    <a:pt x="138" y="98"/>
                  </a:cubicBezTo>
                  <a:cubicBezTo>
                    <a:pt x="142" y="89"/>
                    <a:pt x="142" y="89"/>
                    <a:pt x="142" y="89"/>
                  </a:cubicBezTo>
                  <a:cubicBezTo>
                    <a:pt x="143" y="86"/>
                    <a:pt x="144" y="83"/>
                    <a:pt x="146" y="80"/>
                  </a:cubicBezTo>
                  <a:cubicBezTo>
                    <a:pt x="150" y="71"/>
                    <a:pt x="150" y="71"/>
                    <a:pt x="150" y="71"/>
                  </a:cubicBezTo>
                  <a:cubicBezTo>
                    <a:pt x="153" y="65"/>
                    <a:pt x="156" y="60"/>
                    <a:pt x="159" y="54"/>
                  </a:cubicBezTo>
                  <a:cubicBezTo>
                    <a:pt x="168" y="36"/>
                    <a:pt x="168" y="36"/>
                    <a:pt x="168" y="36"/>
                  </a:cubicBezTo>
                  <a:cubicBezTo>
                    <a:pt x="169" y="33"/>
                    <a:pt x="171" y="30"/>
                    <a:pt x="172" y="27"/>
                  </a:cubicBezTo>
                  <a:cubicBezTo>
                    <a:pt x="176" y="19"/>
                    <a:pt x="176" y="19"/>
                    <a:pt x="176" y="19"/>
                  </a:cubicBezTo>
                  <a:cubicBezTo>
                    <a:pt x="183" y="0"/>
                    <a:pt x="183" y="0"/>
                    <a:pt x="183" y="0"/>
                  </a:cubicBezTo>
                  <a:cubicBezTo>
                    <a:pt x="183" y="0"/>
                    <a:pt x="183" y="0"/>
                    <a:pt x="183" y="0"/>
                  </a:cubicBezTo>
                  <a:cubicBezTo>
                    <a:pt x="184" y="0"/>
                    <a:pt x="184" y="0"/>
                    <a:pt x="184" y="0"/>
                  </a:cubicBezTo>
                  <a:cubicBezTo>
                    <a:pt x="188" y="0"/>
                    <a:pt x="191" y="2"/>
                    <a:pt x="195" y="3"/>
                  </a:cubicBezTo>
                  <a:cubicBezTo>
                    <a:pt x="198" y="5"/>
                    <a:pt x="201" y="6"/>
                    <a:pt x="205" y="8"/>
                  </a:cubicBezTo>
                  <a:cubicBezTo>
                    <a:pt x="212" y="11"/>
                    <a:pt x="218" y="14"/>
                    <a:pt x="225" y="16"/>
                  </a:cubicBezTo>
                  <a:cubicBezTo>
                    <a:pt x="229" y="17"/>
                    <a:pt x="233" y="17"/>
                    <a:pt x="236" y="18"/>
                  </a:cubicBezTo>
                  <a:cubicBezTo>
                    <a:pt x="238" y="18"/>
                    <a:pt x="240" y="18"/>
                    <a:pt x="242" y="18"/>
                  </a:cubicBezTo>
                  <a:cubicBezTo>
                    <a:pt x="243" y="18"/>
                    <a:pt x="245" y="18"/>
                    <a:pt x="247" y="18"/>
                  </a:cubicBezTo>
                  <a:cubicBezTo>
                    <a:pt x="249" y="17"/>
                    <a:pt x="251" y="17"/>
                    <a:pt x="252" y="16"/>
                  </a:cubicBezTo>
                  <a:cubicBezTo>
                    <a:pt x="254" y="16"/>
                    <a:pt x="256" y="15"/>
                    <a:pt x="257" y="14"/>
                  </a:cubicBezTo>
                  <a:cubicBezTo>
                    <a:pt x="258" y="14"/>
                    <a:pt x="259" y="14"/>
                    <a:pt x="260" y="13"/>
                  </a:cubicBezTo>
                  <a:cubicBezTo>
                    <a:pt x="260" y="13"/>
                    <a:pt x="261" y="12"/>
                    <a:pt x="262" y="12"/>
                  </a:cubicBezTo>
                  <a:cubicBezTo>
                    <a:pt x="263" y="11"/>
                    <a:pt x="265" y="9"/>
                    <a:pt x="266" y="8"/>
                  </a:cubicBezTo>
                  <a:cubicBezTo>
                    <a:pt x="267" y="7"/>
                    <a:pt x="267" y="7"/>
                    <a:pt x="267" y="7"/>
                  </a:cubicBezTo>
                  <a:cubicBezTo>
                    <a:pt x="267" y="9"/>
                    <a:pt x="267" y="9"/>
                    <a:pt x="267" y="9"/>
                  </a:cubicBezTo>
                  <a:cubicBezTo>
                    <a:pt x="268" y="27"/>
                    <a:pt x="268" y="27"/>
                    <a:pt x="268" y="27"/>
                  </a:cubicBezTo>
                  <a:cubicBezTo>
                    <a:pt x="269" y="33"/>
                    <a:pt x="269" y="39"/>
                    <a:pt x="269" y="45"/>
                  </a:cubicBezTo>
                  <a:cubicBezTo>
                    <a:pt x="269" y="63"/>
                    <a:pt x="269" y="63"/>
                    <a:pt x="269" y="63"/>
                  </a:cubicBezTo>
                  <a:cubicBezTo>
                    <a:pt x="269" y="69"/>
                    <a:pt x="269" y="75"/>
                    <a:pt x="269" y="82"/>
                  </a:cubicBezTo>
                  <a:cubicBezTo>
                    <a:pt x="269" y="100"/>
                    <a:pt x="269" y="100"/>
                    <a:pt x="269" y="100"/>
                  </a:cubicBezTo>
                  <a:cubicBezTo>
                    <a:pt x="269" y="106"/>
                    <a:pt x="269" y="112"/>
                    <a:pt x="268" y="118"/>
                  </a:cubicBezTo>
                  <a:cubicBezTo>
                    <a:pt x="268" y="130"/>
                    <a:pt x="267" y="142"/>
                    <a:pt x="266" y="154"/>
                  </a:cubicBezTo>
                  <a:cubicBezTo>
                    <a:pt x="264" y="191"/>
                    <a:pt x="264" y="191"/>
                    <a:pt x="264" y="191"/>
                  </a:cubicBezTo>
                  <a:cubicBezTo>
                    <a:pt x="262" y="227"/>
                    <a:pt x="262" y="227"/>
                    <a:pt x="262" y="227"/>
                  </a:cubicBezTo>
                  <a:cubicBezTo>
                    <a:pt x="261" y="245"/>
                    <a:pt x="261" y="245"/>
                    <a:pt x="261" y="245"/>
                  </a:cubicBezTo>
                  <a:cubicBezTo>
                    <a:pt x="261" y="251"/>
                    <a:pt x="260" y="257"/>
                    <a:pt x="260" y="263"/>
                  </a:cubicBezTo>
                  <a:cubicBezTo>
                    <a:pt x="259" y="300"/>
                    <a:pt x="259" y="300"/>
                    <a:pt x="259" y="300"/>
                  </a:cubicBezTo>
                  <a:cubicBezTo>
                    <a:pt x="259" y="301"/>
                    <a:pt x="259" y="301"/>
                    <a:pt x="259" y="301"/>
                  </a:cubicBezTo>
                  <a:cubicBezTo>
                    <a:pt x="258" y="300"/>
                    <a:pt x="258" y="300"/>
                    <a:pt x="258" y="300"/>
                  </a:cubicBezTo>
                  <a:cubicBezTo>
                    <a:pt x="257" y="299"/>
                    <a:pt x="256" y="299"/>
                    <a:pt x="255" y="298"/>
                  </a:cubicBezTo>
                  <a:cubicBezTo>
                    <a:pt x="254" y="297"/>
                    <a:pt x="254" y="297"/>
                    <a:pt x="254" y="296"/>
                  </a:cubicBezTo>
                  <a:cubicBezTo>
                    <a:pt x="253" y="296"/>
                    <a:pt x="253" y="295"/>
                    <a:pt x="253" y="294"/>
                  </a:cubicBezTo>
                  <a:cubicBezTo>
                    <a:pt x="253" y="294"/>
                    <a:pt x="253" y="293"/>
                    <a:pt x="253" y="293"/>
                  </a:cubicBezTo>
                  <a:cubicBezTo>
                    <a:pt x="253" y="293"/>
                    <a:pt x="253" y="293"/>
                    <a:pt x="254" y="293"/>
                  </a:cubicBezTo>
                  <a:cubicBezTo>
                    <a:pt x="254" y="293"/>
                    <a:pt x="254" y="293"/>
                    <a:pt x="255" y="293"/>
                  </a:cubicBezTo>
                  <a:cubicBezTo>
                    <a:pt x="255" y="293"/>
                    <a:pt x="256" y="293"/>
                    <a:pt x="257" y="293"/>
                  </a:cubicBezTo>
                  <a:cubicBezTo>
                    <a:pt x="258" y="293"/>
                    <a:pt x="259" y="293"/>
                    <a:pt x="260" y="293"/>
                  </a:cubicBezTo>
                  <a:cubicBezTo>
                    <a:pt x="261" y="293"/>
                    <a:pt x="263" y="293"/>
                    <a:pt x="264" y="293"/>
                  </a:cubicBezTo>
                  <a:cubicBezTo>
                    <a:pt x="265" y="292"/>
                    <a:pt x="265" y="291"/>
                    <a:pt x="265" y="290"/>
                  </a:cubicBezTo>
                  <a:cubicBezTo>
                    <a:pt x="266" y="289"/>
                    <a:pt x="266" y="288"/>
                    <a:pt x="265" y="287"/>
                  </a:cubicBezTo>
                  <a:cubicBezTo>
                    <a:pt x="265" y="286"/>
                    <a:pt x="265" y="285"/>
                    <a:pt x="265" y="283"/>
                  </a:cubicBezTo>
                  <a:cubicBezTo>
                    <a:pt x="266" y="283"/>
                    <a:pt x="266" y="283"/>
                    <a:pt x="266" y="283"/>
                  </a:cubicBezTo>
                  <a:cubicBezTo>
                    <a:pt x="263" y="303"/>
                    <a:pt x="263" y="303"/>
                    <a:pt x="263" y="303"/>
                  </a:cubicBezTo>
                  <a:cubicBezTo>
                    <a:pt x="262" y="323"/>
                    <a:pt x="262" y="323"/>
                    <a:pt x="262" y="323"/>
                  </a:cubicBezTo>
                  <a:cubicBezTo>
                    <a:pt x="260" y="343"/>
                    <a:pt x="260" y="343"/>
                    <a:pt x="260" y="343"/>
                  </a:cubicBezTo>
                  <a:cubicBezTo>
                    <a:pt x="260" y="347"/>
                    <a:pt x="259" y="350"/>
                    <a:pt x="259" y="353"/>
                  </a:cubicBezTo>
                  <a:cubicBezTo>
                    <a:pt x="257" y="363"/>
                    <a:pt x="257" y="363"/>
                    <a:pt x="257" y="363"/>
                  </a:cubicBezTo>
                  <a:cubicBezTo>
                    <a:pt x="257" y="363"/>
                    <a:pt x="257" y="363"/>
                    <a:pt x="257" y="363"/>
                  </a:cubicBezTo>
                  <a:cubicBezTo>
                    <a:pt x="257" y="364"/>
                    <a:pt x="258" y="365"/>
                    <a:pt x="258" y="366"/>
                  </a:cubicBezTo>
                  <a:cubicBezTo>
                    <a:pt x="258" y="367"/>
                    <a:pt x="257" y="367"/>
                    <a:pt x="257" y="368"/>
                  </a:cubicBezTo>
                  <a:cubicBezTo>
                    <a:pt x="257" y="369"/>
                    <a:pt x="257" y="369"/>
                    <a:pt x="257" y="369"/>
                  </a:cubicBezTo>
                  <a:cubicBezTo>
                    <a:pt x="257" y="370"/>
                    <a:pt x="256" y="371"/>
                    <a:pt x="255" y="372"/>
                  </a:cubicBezTo>
                  <a:cubicBezTo>
                    <a:pt x="255" y="372"/>
                    <a:pt x="254" y="373"/>
                    <a:pt x="253" y="374"/>
                  </a:cubicBezTo>
                  <a:cubicBezTo>
                    <a:pt x="252" y="374"/>
                    <a:pt x="252" y="375"/>
                    <a:pt x="251" y="375"/>
                  </a:cubicBezTo>
                  <a:cubicBezTo>
                    <a:pt x="250" y="375"/>
                    <a:pt x="249" y="376"/>
                    <a:pt x="248" y="376"/>
                  </a:cubicBezTo>
                  <a:cubicBezTo>
                    <a:pt x="247" y="376"/>
                    <a:pt x="246" y="376"/>
                    <a:pt x="245" y="376"/>
                  </a:cubicBezTo>
                  <a:cubicBezTo>
                    <a:pt x="244" y="376"/>
                    <a:pt x="243" y="376"/>
                    <a:pt x="242" y="376"/>
                  </a:cubicBezTo>
                  <a:cubicBezTo>
                    <a:pt x="241" y="376"/>
                    <a:pt x="240" y="376"/>
                    <a:pt x="239" y="376"/>
                  </a:cubicBezTo>
                  <a:cubicBezTo>
                    <a:pt x="238" y="376"/>
                    <a:pt x="238" y="375"/>
                    <a:pt x="237" y="375"/>
                  </a:cubicBezTo>
                  <a:cubicBezTo>
                    <a:pt x="236" y="375"/>
                    <a:pt x="235" y="374"/>
                    <a:pt x="234" y="374"/>
                  </a:cubicBezTo>
                  <a:cubicBezTo>
                    <a:pt x="233" y="374"/>
                    <a:pt x="232" y="373"/>
                    <a:pt x="232" y="373"/>
                  </a:cubicBezTo>
                  <a:cubicBezTo>
                    <a:pt x="229" y="371"/>
                    <a:pt x="229" y="371"/>
                    <a:pt x="229" y="371"/>
                  </a:cubicBezTo>
                  <a:cubicBezTo>
                    <a:pt x="227" y="369"/>
                    <a:pt x="227" y="369"/>
                    <a:pt x="227" y="369"/>
                  </a:cubicBezTo>
                  <a:cubicBezTo>
                    <a:pt x="225" y="368"/>
                    <a:pt x="224" y="366"/>
                    <a:pt x="223" y="365"/>
                  </a:cubicBezTo>
                  <a:cubicBezTo>
                    <a:pt x="224" y="365"/>
                    <a:pt x="224" y="365"/>
                    <a:pt x="224" y="365"/>
                  </a:cubicBezTo>
                  <a:cubicBezTo>
                    <a:pt x="224" y="370"/>
                    <a:pt x="225" y="374"/>
                    <a:pt x="226" y="379"/>
                  </a:cubicBezTo>
                  <a:cubicBezTo>
                    <a:pt x="226" y="382"/>
                    <a:pt x="226" y="384"/>
                    <a:pt x="227" y="387"/>
                  </a:cubicBezTo>
                  <a:cubicBezTo>
                    <a:pt x="227" y="389"/>
                    <a:pt x="228" y="391"/>
                    <a:pt x="229" y="394"/>
                  </a:cubicBezTo>
                  <a:cubicBezTo>
                    <a:pt x="229" y="395"/>
                    <a:pt x="229" y="396"/>
                    <a:pt x="230" y="397"/>
                  </a:cubicBezTo>
                  <a:cubicBezTo>
                    <a:pt x="230" y="398"/>
                    <a:pt x="231" y="399"/>
                    <a:pt x="231" y="401"/>
                  </a:cubicBezTo>
                  <a:cubicBezTo>
                    <a:pt x="232" y="402"/>
                    <a:pt x="232" y="403"/>
                    <a:pt x="233" y="404"/>
                  </a:cubicBezTo>
                  <a:cubicBezTo>
                    <a:pt x="233" y="405"/>
                    <a:pt x="234" y="406"/>
                    <a:pt x="235" y="407"/>
                  </a:cubicBezTo>
                  <a:cubicBezTo>
                    <a:pt x="235" y="408"/>
                    <a:pt x="236" y="409"/>
                    <a:pt x="237" y="410"/>
                  </a:cubicBezTo>
                  <a:cubicBezTo>
                    <a:pt x="238" y="410"/>
                    <a:pt x="239" y="411"/>
                    <a:pt x="240" y="412"/>
                  </a:cubicBezTo>
                  <a:cubicBezTo>
                    <a:pt x="240" y="412"/>
                    <a:pt x="241" y="412"/>
                    <a:pt x="241" y="412"/>
                  </a:cubicBezTo>
                  <a:cubicBezTo>
                    <a:pt x="242" y="412"/>
                    <a:pt x="242" y="412"/>
                    <a:pt x="243" y="412"/>
                  </a:cubicBezTo>
                  <a:cubicBezTo>
                    <a:pt x="244" y="412"/>
                    <a:pt x="245" y="412"/>
                    <a:pt x="246" y="411"/>
                  </a:cubicBezTo>
                  <a:cubicBezTo>
                    <a:pt x="246" y="412"/>
                    <a:pt x="246" y="412"/>
                    <a:pt x="246" y="412"/>
                  </a:cubicBezTo>
                  <a:cubicBezTo>
                    <a:pt x="245" y="412"/>
                    <a:pt x="244" y="411"/>
                    <a:pt x="243" y="411"/>
                  </a:cubicBezTo>
                  <a:cubicBezTo>
                    <a:pt x="243" y="410"/>
                    <a:pt x="242" y="408"/>
                    <a:pt x="242" y="407"/>
                  </a:cubicBezTo>
                  <a:cubicBezTo>
                    <a:pt x="243" y="406"/>
                    <a:pt x="243" y="405"/>
                    <a:pt x="244" y="404"/>
                  </a:cubicBezTo>
                  <a:cubicBezTo>
                    <a:pt x="245" y="404"/>
                    <a:pt x="246" y="403"/>
                    <a:pt x="247" y="402"/>
                  </a:cubicBezTo>
                  <a:cubicBezTo>
                    <a:pt x="249" y="401"/>
                    <a:pt x="251" y="401"/>
                    <a:pt x="253" y="401"/>
                  </a:cubicBezTo>
                  <a:cubicBezTo>
                    <a:pt x="255" y="402"/>
                    <a:pt x="257" y="403"/>
                    <a:pt x="259" y="404"/>
                  </a:cubicBezTo>
                  <a:cubicBezTo>
                    <a:pt x="262" y="406"/>
                    <a:pt x="264" y="410"/>
                    <a:pt x="266" y="414"/>
                  </a:cubicBezTo>
                  <a:cubicBezTo>
                    <a:pt x="266" y="416"/>
                    <a:pt x="267" y="418"/>
                    <a:pt x="268" y="420"/>
                  </a:cubicBezTo>
                  <a:cubicBezTo>
                    <a:pt x="268" y="422"/>
                    <a:pt x="269" y="424"/>
                    <a:pt x="269" y="426"/>
                  </a:cubicBezTo>
                  <a:cubicBezTo>
                    <a:pt x="268" y="426"/>
                    <a:pt x="268" y="426"/>
                    <a:pt x="268" y="426"/>
                  </a:cubicBezTo>
                  <a:cubicBezTo>
                    <a:pt x="268" y="426"/>
                    <a:pt x="268" y="426"/>
                    <a:pt x="268" y="426"/>
                  </a:cubicBezTo>
                  <a:cubicBezTo>
                    <a:pt x="269" y="426"/>
                    <a:pt x="269" y="425"/>
                    <a:pt x="269" y="426"/>
                  </a:cubicBezTo>
                  <a:cubicBezTo>
                    <a:pt x="269" y="426"/>
                    <a:pt x="269" y="426"/>
                    <a:pt x="269" y="426"/>
                  </a:cubicBezTo>
                  <a:cubicBezTo>
                    <a:pt x="269" y="426"/>
                    <a:pt x="269" y="427"/>
                    <a:pt x="270" y="427"/>
                  </a:cubicBezTo>
                  <a:cubicBezTo>
                    <a:pt x="270" y="429"/>
                    <a:pt x="270" y="429"/>
                    <a:pt x="270" y="429"/>
                  </a:cubicBezTo>
                  <a:cubicBezTo>
                    <a:pt x="269" y="432"/>
                    <a:pt x="269" y="432"/>
                    <a:pt x="269" y="432"/>
                  </a:cubicBezTo>
                  <a:cubicBezTo>
                    <a:pt x="269" y="439"/>
                    <a:pt x="269" y="439"/>
                    <a:pt x="269" y="439"/>
                  </a:cubicBezTo>
                  <a:cubicBezTo>
                    <a:pt x="269" y="443"/>
                    <a:pt x="270" y="448"/>
                    <a:pt x="270" y="452"/>
                  </a:cubicBezTo>
                  <a:cubicBezTo>
                    <a:pt x="271" y="461"/>
                    <a:pt x="272" y="470"/>
                    <a:pt x="276" y="478"/>
                  </a:cubicBezTo>
                  <a:cubicBezTo>
                    <a:pt x="277" y="479"/>
                    <a:pt x="277" y="479"/>
                    <a:pt x="277" y="479"/>
                  </a:cubicBezTo>
                  <a:cubicBezTo>
                    <a:pt x="276" y="479"/>
                    <a:pt x="276" y="479"/>
                    <a:pt x="276" y="479"/>
                  </a:cubicBezTo>
                  <a:cubicBezTo>
                    <a:pt x="267" y="481"/>
                    <a:pt x="267" y="481"/>
                    <a:pt x="267" y="481"/>
                  </a:cubicBezTo>
                  <a:cubicBezTo>
                    <a:pt x="264" y="482"/>
                    <a:pt x="261" y="482"/>
                    <a:pt x="258" y="483"/>
                  </a:cubicBezTo>
                  <a:cubicBezTo>
                    <a:pt x="255" y="483"/>
                    <a:pt x="252" y="484"/>
                    <a:pt x="249" y="484"/>
                  </a:cubicBezTo>
                  <a:cubicBezTo>
                    <a:pt x="246" y="484"/>
                    <a:pt x="243" y="484"/>
                    <a:pt x="240" y="484"/>
                  </a:cubicBezTo>
                  <a:cubicBezTo>
                    <a:pt x="236" y="485"/>
                    <a:pt x="233" y="485"/>
                    <a:pt x="230" y="485"/>
                  </a:cubicBezTo>
                  <a:cubicBezTo>
                    <a:pt x="227" y="485"/>
                    <a:pt x="224" y="485"/>
                    <a:pt x="221" y="484"/>
                  </a:cubicBezTo>
                  <a:cubicBezTo>
                    <a:pt x="203" y="484"/>
                    <a:pt x="203" y="484"/>
                    <a:pt x="203" y="484"/>
                  </a:cubicBezTo>
                  <a:cubicBezTo>
                    <a:pt x="193" y="484"/>
                    <a:pt x="193" y="484"/>
                    <a:pt x="193" y="484"/>
                  </a:cubicBezTo>
                  <a:cubicBezTo>
                    <a:pt x="184" y="484"/>
                    <a:pt x="184" y="484"/>
                    <a:pt x="184" y="484"/>
                  </a:cubicBezTo>
                  <a:cubicBezTo>
                    <a:pt x="181" y="484"/>
                    <a:pt x="178" y="484"/>
                    <a:pt x="175" y="485"/>
                  </a:cubicBezTo>
                  <a:cubicBezTo>
                    <a:pt x="172" y="485"/>
                    <a:pt x="169" y="486"/>
                    <a:pt x="166" y="486"/>
                  </a:cubicBezTo>
                  <a:cubicBezTo>
                    <a:pt x="163" y="487"/>
                    <a:pt x="160" y="488"/>
                    <a:pt x="157" y="489"/>
                  </a:cubicBezTo>
                  <a:cubicBezTo>
                    <a:pt x="154" y="490"/>
                    <a:pt x="151" y="490"/>
                    <a:pt x="148" y="492"/>
                  </a:cubicBezTo>
                  <a:cubicBezTo>
                    <a:pt x="145" y="493"/>
                    <a:pt x="142" y="494"/>
                    <a:pt x="140" y="496"/>
                  </a:cubicBezTo>
                  <a:cubicBezTo>
                    <a:pt x="132" y="500"/>
                    <a:pt x="132" y="500"/>
                    <a:pt x="132" y="500"/>
                  </a:cubicBezTo>
                  <a:cubicBezTo>
                    <a:pt x="131" y="500"/>
                    <a:pt x="131" y="500"/>
                    <a:pt x="131" y="500"/>
                  </a:cubicBezTo>
                  <a:cubicBezTo>
                    <a:pt x="131" y="500"/>
                    <a:pt x="131" y="500"/>
                    <a:pt x="131" y="500"/>
                  </a:cubicBezTo>
                  <a:cubicBezTo>
                    <a:pt x="131" y="495"/>
                    <a:pt x="130" y="489"/>
                    <a:pt x="129" y="484"/>
                  </a:cubicBezTo>
                  <a:cubicBezTo>
                    <a:pt x="129" y="481"/>
                    <a:pt x="129" y="479"/>
                    <a:pt x="129" y="476"/>
                  </a:cubicBezTo>
                  <a:cubicBezTo>
                    <a:pt x="128" y="468"/>
                    <a:pt x="128" y="468"/>
                    <a:pt x="128" y="468"/>
                  </a:cubicBezTo>
                  <a:cubicBezTo>
                    <a:pt x="128" y="460"/>
                    <a:pt x="128" y="460"/>
                    <a:pt x="128" y="460"/>
                  </a:cubicBezTo>
                  <a:cubicBezTo>
                    <a:pt x="128" y="457"/>
                    <a:pt x="128" y="455"/>
                    <a:pt x="128" y="452"/>
                  </a:cubicBezTo>
                  <a:cubicBezTo>
                    <a:pt x="128" y="447"/>
                    <a:pt x="128" y="441"/>
                    <a:pt x="128" y="436"/>
                  </a:cubicBezTo>
                  <a:cubicBezTo>
                    <a:pt x="129" y="425"/>
                    <a:pt x="130" y="414"/>
                    <a:pt x="131" y="404"/>
                  </a:cubicBezTo>
                  <a:cubicBezTo>
                    <a:pt x="131" y="398"/>
                    <a:pt x="132" y="393"/>
                    <a:pt x="132" y="388"/>
                  </a:cubicBezTo>
                  <a:cubicBezTo>
                    <a:pt x="132" y="385"/>
                    <a:pt x="132" y="382"/>
                    <a:pt x="132" y="380"/>
                  </a:cubicBezTo>
                  <a:cubicBezTo>
                    <a:pt x="131" y="377"/>
                    <a:pt x="131" y="374"/>
                    <a:pt x="131" y="372"/>
                  </a:cubicBezTo>
                  <a:cubicBezTo>
                    <a:pt x="131" y="372"/>
                    <a:pt x="131" y="372"/>
                    <a:pt x="131" y="372"/>
                  </a:cubicBezTo>
                  <a:cubicBezTo>
                    <a:pt x="128" y="373"/>
                    <a:pt x="128" y="373"/>
                    <a:pt x="128" y="373"/>
                  </a:cubicBezTo>
                  <a:cubicBezTo>
                    <a:pt x="128" y="374"/>
                    <a:pt x="127" y="375"/>
                    <a:pt x="126" y="375"/>
                  </a:cubicBezTo>
                  <a:cubicBezTo>
                    <a:pt x="126" y="376"/>
                    <a:pt x="125" y="377"/>
                    <a:pt x="125" y="378"/>
                  </a:cubicBezTo>
                  <a:cubicBezTo>
                    <a:pt x="124" y="379"/>
                    <a:pt x="124" y="380"/>
                    <a:pt x="123" y="381"/>
                  </a:cubicBezTo>
                  <a:cubicBezTo>
                    <a:pt x="123" y="381"/>
                    <a:pt x="123" y="382"/>
                    <a:pt x="123" y="383"/>
                  </a:cubicBezTo>
                  <a:cubicBezTo>
                    <a:pt x="122" y="384"/>
                    <a:pt x="122" y="385"/>
                    <a:pt x="122" y="386"/>
                  </a:cubicBezTo>
                  <a:cubicBezTo>
                    <a:pt x="122" y="387"/>
                    <a:pt x="122" y="388"/>
                    <a:pt x="123" y="389"/>
                  </a:cubicBezTo>
                  <a:cubicBezTo>
                    <a:pt x="123" y="390"/>
                    <a:pt x="123" y="391"/>
                    <a:pt x="123" y="392"/>
                  </a:cubicBezTo>
                  <a:cubicBezTo>
                    <a:pt x="123" y="393"/>
                    <a:pt x="123" y="394"/>
                    <a:pt x="124" y="395"/>
                  </a:cubicBezTo>
                  <a:cubicBezTo>
                    <a:pt x="124" y="396"/>
                    <a:pt x="124" y="397"/>
                    <a:pt x="125" y="398"/>
                  </a:cubicBezTo>
                  <a:cubicBezTo>
                    <a:pt x="125" y="400"/>
                    <a:pt x="126" y="402"/>
                    <a:pt x="127" y="403"/>
                  </a:cubicBezTo>
                  <a:cubicBezTo>
                    <a:pt x="128" y="405"/>
                    <a:pt x="129" y="407"/>
                    <a:pt x="130" y="409"/>
                  </a:cubicBezTo>
                  <a:cubicBezTo>
                    <a:pt x="131" y="410"/>
                    <a:pt x="132" y="412"/>
                    <a:pt x="134" y="413"/>
                  </a:cubicBezTo>
                  <a:close/>
                  <a:moveTo>
                    <a:pt x="134" y="413"/>
                  </a:moveTo>
                  <a:cubicBezTo>
                    <a:pt x="132" y="412"/>
                    <a:pt x="131" y="410"/>
                    <a:pt x="130" y="409"/>
                  </a:cubicBezTo>
                  <a:cubicBezTo>
                    <a:pt x="129" y="407"/>
                    <a:pt x="128" y="405"/>
                    <a:pt x="127" y="403"/>
                  </a:cubicBezTo>
                  <a:cubicBezTo>
                    <a:pt x="126" y="402"/>
                    <a:pt x="125" y="400"/>
                    <a:pt x="125" y="398"/>
                  </a:cubicBezTo>
                  <a:cubicBezTo>
                    <a:pt x="124" y="397"/>
                    <a:pt x="124" y="396"/>
                    <a:pt x="124" y="395"/>
                  </a:cubicBezTo>
                  <a:cubicBezTo>
                    <a:pt x="123" y="394"/>
                    <a:pt x="123" y="393"/>
                    <a:pt x="123" y="392"/>
                  </a:cubicBezTo>
                  <a:cubicBezTo>
                    <a:pt x="123" y="391"/>
                    <a:pt x="123" y="390"/>
                    <a:pt x="122" y="389"/>
                  </a:cubicBezTo>
                  <a:cubicBezTo>
                    <a:pt x="122" y="388"/>
                    <a:pt x="122" y="387"/>
                    <a:pt x="122" y="386"/>
                  </a:cubicBezTo>
                  <a:cubicBezTo>
                    <a:pt x="122" y="385"/>
                    <a:pt x="122" y="384"/>
                    <a:pt x="123" y="383"/>
                  </a:cubicBezTo>
                  <a:cubicBezTo>
                    <a:pt x="123" y="382"/>
                    <a:pt x="123" y="381"/>
                    <a:pt x="123" y="380"/>
                  </a:cubicBezTo>
                  <a:cubicBezTo>
                    <a:pt x="124" y="380"/>
                    <a:pt x="124" y="379"/>
                    <a:pt x="124" y="378"/>
                  </a:cubicBezTo>
                  <a:cubicBezTo>
                    <a:pt x="125" y="377"/>
                    <a:pt x="126" y="376"/>
                    <a:pt x="126" y="375"/>
                  </a:cubicBezTo>
                  <a:cubicBezTo>
                    <a:pt x="127" y="375"/>
                    <a:pt x="128" y="374"/>
                    <a:pt x="128" y="373"/>
                  </a:cubicBezTo>
                  <a:cubicBezTo>
                    <a:pt x="131" y="372"/>
                    <a:pt x="131" y="372"/>
                    <a:pt x="131" y="372"/>
                  </a:cubicBezTo>
                  <a:cubicBezTo>
                    <a:pt x="131" y="372"/>
                    <a:pt x="131" y="372"/>
                    <a:pt x="131" y="372"/>
                  </a:cubicBezTo>
                  <a:cubicBezTo>
                    <a:pt x="131" y="372"/>
                    <a:pt x="131" y="372"/>
                    <a:pt x="131" y="372"/>
                  </a:cubicBezTo>
                  <a:cubicBezTo>
                    <a:pt x="131" y="374"/>
                    <a:pt x="132" y="377"/>
                    <a:pt x="132" y="380"/>
                  </a:cubicBezTo>
                  <a:cubicBezTo>
                    <a:pt x="132" y="382"/>
                    <a:pt x="132" y="385"/>
                    <a:pt x="132" y="388"/>
                  </a:cubicBezTo>
                  <a:cubicBezTo>
                    <a:pt x="132" y="393"/>
                    <a:pt x="131" y="398"/>
                    <a:pt x="131" y="404"/>
                  </a:cubicBezTo>
                  <a:cubicBezTo>
                    <a:pt x="130" y="414"/>
                    <a:pt x="129" y="425"/>
                    <a:pt x="129" y="436"/>
                  </a:cubicBezTo>
                  <a:cubicBezTo>
                    <a:pt x="128" y="441"/>
                    <a:pt x="128" y="447"/>
                    <a:pt x="128" y="452"/>
                  </a:cubicBezTo>
                  <a:cubicBezTo>
                    <a:pt x="128" y="455"/>
                    <a:pt x="128" y="457"/>
                    <a:pt x="128" y="460"/>
                  </a:cubicBezTo>
                  <a:cubicBezTo>
                    <a:pt x="128" y="468"/>
                    <a:pt x="128" y="468"/>
                    <a:pt x="128" y="468"/>
                  </a:cubicBezTo>
                  <a:cubicBezTo>
                    <a:pt x="129" y="476"/>
                    <a:pt x="129" y="476"/>
                    <a:pt x="129" y="476"/>
                  </a:cubicBezTo>
                  <a:cubicBezTo>
                    <a:pt x="129" y="479"/>
                    <a:pt x="129" y="481"/>
                    <a:pt x="130" y="484"/>
                  </a:cubicBezTo>
                  <a:cubicBezTo>
                    <a:pt x="130" y="489"/>
                    <a:pt x="131" y="495"/>
                    <a:pt x="132" y="500"/>
                  </a:cubicBezTo>
                  <a:cubicBezTo>
                    <a:pt x="131" y="500"/>
                    <a:pt x="131" y="500"/>
                    <a:pt x="131" y="500"/>
                  </a:cubicBezTo>
                  <a:cubicBezTo>
                    <a:pt x="139" y="495"/>
                    <a:pt x="139" y="495"/>
                    <a:pt x="139" y="495"/>
                  </a:cubicBezTo>
                  <a:cubicBezTo>
                    <a:pt x="142" y="494"/>
                    <a:pt x="145" y="493"/>
                    <a:pt x="148" y="491"/>
                  </a:cubicBezTo>
                  <a:cubicBezTo>
                    <a:pt x="151" y="490"/>
                    <a:pt x="154" y="489"/>
                    <a:pt x="157" y="488"/>
                  </a:cubicBezTo>
                  <a:cubicBezTo>
                    <a:pt x="160" y="487"/>
                    <a:pt x="163" y="487"/>
                    <a:pt x="166" y="486"/>
                  </a:cubicBezTo>
                  <a:cubicBezTo>
                    <a:pt x="169" y="485"/>
                    <a:pt x="172" y="485"/>
                    <a:pt x="175" y="484"/>
                  </a:cubicBezTo>
                  <a:cubicBezTo>
                    <a:pt x="178" y="484"/>
                    <a:pt x="181" y="484"/>
                    <a:pt x="184" y="484"/>
                  </a:cubicBezTo>
                  <a:cubicBezTo>
                    <a:pt x="193" y="483"/>
                    <a:pt x="193" y="483"/>
                    <a:pt x="193" y="483"/>
                  </a:cubicBezTo>
                  <a:cubicBezTo>
                    <a:pt x="203" y="483"/>
                    <a:pt x="203" y="483"/>
                    <a:pt x="203" y="483"/>
                  </a:cubicBezTo>
                  <a:cubicBezTo>
                    <a:pt x="221" y="484"/>
                    <a:pt x="221" y="484"/>
                    <a:pt x="221" y="484"/>
                  </a:cubicBezTo>
                  <a:cubicBezTo>
                    <a:pt x="224" y="484"/>
                    <a:pt x="227" y="484"/>
                    <a:pt x="230" y="484"/>
                  </a:cubicBezTo>
                  <a:cubicBezTo>
                    <a:pt x="233" y="484"/>
                    <a:pt x="236" y="484"/>
                    <a:pt x="240" y="484"/>
                  </a:cubicBezTo>
                  <a:cubicBezTo>
                    <a:pt x="243" y="484"/>
                    <a:pt x="246" y="484"/>
                    <a:pt x="249" y="483"/>
                  </a:cubicBezTo>
                  <a:cubicBezTo>
                    <a:pt x="252" y="483"/>
                    <a:pt x="255" y="483"/>
                    <a:pt x="258" y="482"/>
                  </a:cubicBezTo>
                  <a:cubicBezTo>
                    <a:pt x="261" y="482"/>
                    <a:pt x="264" y="481"/>
                    <a:pt x="267" y="480"/>
                  </a:cubicBezTo>
                  <a:cubicBezTo>
                    <a:pt x="276" y="478"/>
                    <a:pt x="276" y="478"/>
                    <a:pt x="276" y="478"/>
                  </a:cubicBezTo>
                  <a:cubicBezTo>
                    <a:pt x="276" y="478"/>
                    <a:pt x="276" y="478"/>
                    <a:pt x="276" y="478"/>
                  </a:cubicBezTo>
                  <a:cubicBezTo>
                    <a:pt x="272" y="470"/>
                    <a:pt x="270" y="461"/>
                    <a:pt x="269" y="452"/>
                  </a:cubicBezTo>
                  <a:cubicBezTo>
                    <a:pt x="269" y="448"/>
                    <a:pt x="269" y="443"/>
                    <a:pt x="269" y="439"/>
                  </a:cubicBezTo>
                  <a:cubicBezTo>
                    <a:pt x="269" y="432"/>
                    <a:pt x="269" y="432"/>
                    <a:pt x="269" y="432"/>
                  </a:cubicBezTo>
                  <a:cubicBezTo>
                    <a:pt x="269" y="429"/>
                    <a:pt x="269" y="429"/>
                    <a:pt x="269" y="429"/>
                  </a:cubicBezTo>
                  <a:cubicBezTo>
                    <a:pt x="269" y="427"/>
                    <a:pt x="269" y="427"/>
                    <a:pt x="269" y="427"/>
                  </a:cubicBezTo>
                  <a:cubicBezTo>
                    <a:pt x="269" y="427"/>
                    <a:pt x="269" y="426"/>
                    <a:pt x="269" y="426"/>
                  </a:cubicBezTo>
                  <a:cubicBezTo>
                    <a:pt x="269" y="426"/>
                    <a:pt x="269" y="426"/>
                    <a:pt x="269" y="426"/>
                  </a:cubicBezTo>
                  <a:cubicBezTo>
                    <a:pt x="269" y="426"/>
                    <a:pt x="269" y="426"/>
                    <a:pt x="269" y="426"/>
                  </a:cubicBezTo>
                  <a:cubicBezTo>
                    <a:pt x="269" y="426"/>
                    <a:pt x="269" y="427"/>
                    <a:pt x="269" y="427"/>
                  </a:cubicBezTo>
                  <a:cubicBezTo>
                    <a:pt x="268" y="428"/>
                    <a:pt x="268" y="428"/>
                    <a:pt x="268" y="428"/>
                  </a:cubicBezTo>
                  <a:cubicBezTo>
                    <a:pt x="268" y="427"/>
                    <a:pt x="268" y="427"/>
                    <a:pt x="268" y="427"/>
                  </a:cubicBezTo>
                  <a:cubicBezTo>
                    <a:pt x="268" y="424"/>
                    <a:pt x="267" y="422"/>
                    <a:pt x="267" y="420"/>
                  </a:cubicBezTo>
                  <a:cubicBezTo>
                    <a:pt x="266" y="418"/>
                    <a:pt x="266" y="416"/>
                    <a:pt x="265" y="415"/>
                  </a:cubicBezTo>
                  <a:cubicBezTo>
                    <a:pt x="263" y="411"/>
                    <a:pt x="261" y="407"/>
                    <a:pt x="258" y="405"/>
                  </a:cubicBezTo>
                  <a:cubicBezTo>
                    <a:pt x="257" y="403"/>
                    <a:pt x="255" y="403"/>
                    <a:pt x="253" y="402"/>
                  </a:cubicBezTo>
                  <a:cubicBezTo>
                    <a:pt x="251" y="402"/>
                    <a:pt x="249" y="402"/>
                    <a:pt x="247" y="403"/>
                  </a:cubicBezTo>
                  <a:cubicBezTo>
                    <a:pt x="245" y="404"/>
                    <a:pt x="244" y="406"/>
                    <a:pt x="243" y="407"/>
                  </a:cubicBezTo>
                  <a:cubicBezTo>
                    <a:pt x="243" y="408"/>
                    <a:pt x="243" y="409"/>
                    <a:pt x="244" y="410"/>
                  </a:cubicBezTo>
                  <a:cubicBezTo>
                    <a:pt x="245" y="411"/>
                    <a:pt x="246" y="411"/>
                    <a:pt x="247" y="411"/>
                  </a:cubicBezTo>
                  <a:cubicBezTo>
                    <a:pt x="248" y="411"/>
                    <a:pt x="248" y="411"/>
                    <a:pt x="248" y="411"/>
                  </a:cubicBezTo>
                  <a:cubicBezTo>
                    <a:pt x="247" y="412"/>
                    <a:pt x="247" y="412"/>
                    <a:pt x="247" y="412"/>
                  </a:cubicBezTo>
                  <a:cubicBezTo>
                    <a:pt x="246" y="412"/>
                    <a:pt x="244" y="413"/>
                    <a:pt x="243" y="413"/>
                  </a:cubicBezTo>
                  <a:cubicBezTo>
                    <a:pt x="242" y="413"/>
                    <a:pt x="242" y="413"/>
                    <a:pt x="241" y="413"/>
                  </a:cubicBezTo>
                  <a:cubicBezTo>
                    <a:pt x="241" y="413"/>
                    <a:pt x="240" y="413"/>
                    <a:pt x="239" y="412"/>
                  </a:cubicBezTo>
                  <a:cubicBezTo>
                    <a:pt x="238" y="412"/>
                    <a:pt x="237" y="411"/>
                    <a:pt x="236" y="410"/>
                  </a:cubicBezTo>
                  <a:cubicBezTo>
                    <a:pt x="236" y="409"/>
                    <a:pt x="235" y="409"/>
                    <a:pt x="234" y="407"/>
                  </a:cubicBezTo>
                  <a:cubicBezTo>
                    <a:pt x="233" y="406"/>
                    <a:pt x="233" y="405"/>
                    <a:pt x="232" y="404"/>
                  </a:cubicBezTo>
                  <a:cubicBezTo>
                    <a:pt x="231" y="403"/>
                    <a:pt x="231" y="402"/>
                    <a:pt x="230" y="401"/>
                  </a:cubicBezTo>
                  <a:cubicBezTo>
                    <a:pt x="230" y="400"/>
                    <a:pt x="229" y="399"/>
                    <a:pt x="229" y="397"/>
                  </a:cubicBezTo>
                  <a:cubicBezTo>
                    <a:pt x="229" y="396"/>
                    <a:pt x="228" y="395"/>
                    <a:pt x="228" y="394"/>
                  </a:cubicBezTo>
                  <a:cubicBezTo>
                    <a:pt x="227" y="392"/>
                    <a:pt x="227" y="389"/>
                    <a:pt x="226" y="387"/>
                  </a:cubicBezTo>
                  <a:cubicBezTo>
                    <a:pt x="225" y="384"/>
                    <a:pt x="225" y="382"/>
                    <a:pt x="225" y="379"/>
                  </a:cubicBezTo>
                  <a:cubicBezTo>
                    <a:pt x="224" y="375"/>
                    <a:pt x="223" y="370"/>
                    <a:pt x="223" y="365"/>
                  </a:cubicBezTo>
                  <a:cubicBezTo>
                    <a:pt x="223" y="363"/>
                    <a:pt x="223" y="363"/>
                    <a:pt x="223" y="363"/>
                  </a:cubicBezTo>
                  <a:cubicBezTo>
                    <a:pt x="224" y="364"/>
                    <a:pt x="224" y="364"/>
                    <a:pt x="224" y="364"/>
                  </a:cubicBezTo>
                  <a:cubicBezTo>
                    <a:pt x="225" y="366"/>
                    <a:pt x="226" y="367"/>
                    <a:pt x="228" y="368"/>
                  </a:cubicBezTo>
                  <a:cubicBezTo>
                    <a:pt x="230" y="370"/>
                    <a:pt x="230" y="370"/>
                    <a:pt x="230" y="370"/>
                  </a:cubicBezTo>
                  <a:cubicBezTo>
                    <a:pt x="232" y="372"/>
                    <a:pt x="232" y="372"/>
                    <a:pt x="232" y="372"/>
                  </a:cubicBezTo>
                  <a:cubicBezTo>
                    <a:pt x="233" y="372"/>
                    <a:pt x="234" y="373"/>
                    <a:pt x="234" y="373"/>
                  </a:cubicBezTo>
                  <a:cubicBezTo>
                    <a:pt x="235" y="373"/>
                    <a:pt x="236" y="374"/>
                    <a:pt x="237" y="374"/>
                  </a:cubicBezTo>
                  <a:cubicBezTo>
                    <a:pt x="238" y="374"/>
                    <a:pt x="239" y="375"/>
                    <a:pt x="240" y="375"/>
                  </a:cubicBezTo>
                  <a:cubicBezTo>
                    <a:pt x="241" y="375"/>
                    <a:pt x="241" y="375"/>
                    <a:pt x="242" y="375"/>
                  </a:cubicBezTo>
                  <a:cubicBezTo>
                    <a:pt x="243" y="375"/>
                    <a:pt x="244" y="375"/>
                    <a:pt x="245" y="375"/>
                  </a:cubicBezTo>
                  <a:cubicBezTo>
                    <a:pt x="246" y="375"/>
                    <a:pt x="247" y="375"/>
                    <a:pt x="248" y="375"/>
                  </a:cubicBezTo>
                  <a:cubicBezTo>
                    <a:pt x="249" y="374"/>
                    <a:pt x="249" y="374"/>
                    <a:pt x="250" y="374"/>
                  </a:cubicBezTo>
                  <a:cubicBezTo>
                    <a:pt x="251" y="374"/>
                    <a:pt x="252" y="373"/>
                    <a:pt x="253" y="373"/>
                  </a:cubicBezTo>
                  <a:cubicBezTo>
                    <a:pt x="253" y="372"/>
                    <a:pt x="254" y="372"/>
                    <a:pt x="255" y="371"/>
                  </a:cubicBezTo>
                  <a:cubicBezTo>
                    <a:pt x="255" y="370"/>
                    <a:pt x="256" y="369"/>
                    <a:pt x="256" y="369"/>
                  </a:cubicBezTo>
                  <a:cubicBezTo>
                    <a:pt x="256" y="367"/>
                    <a:pt x="256" y="367"/>
                    <a:pt x="256" y="367"/>
                  </a:cubicBezTo>
                  <a:cubicBezTo>
                    <a:pt x="256" y="367"/>
                    <a:pt x="256" y="367"/>
                    <a:pt x="256" y="366"/>
                  </a:cubicBezTo>
                  <a:cubicBezTo>
                    <a:pt x="257" y="365"/>
                    <a:pt x="256" y="364"/>
                    <a:pt x="256" y="363"/>
                  </a:cubicBezTo>
                  <a:cubicBezTo>
                    <a:pt x="256" y="363"/>
                    <a:pt x="256" y="363"/>
                    <a:pt x="256" y="363"/>
                  </a:cubicBezTo>
                  <a:cubicBezTo>
                    <a:pt x="256" y="363"/>
                    <a:pt x="256" y="363"/>
                    <a:pt x="256" y="363"/>
                  </a:cubicBezTo>
                  <a:cubicBezTo>
                    <a:pt x="257" y="353"/>
                    <a:pt x="257" y="353"/>
                    <a:pt x="257" y="353"/>
                  </a:cubicBezTo>
                  <a:cubicBezTo>
                    <a:pt x="258" y="350"/>
                    <a:pt x="258" y="347"/>
                    <a:pt x="259" y="343"/>
                  </a:cubicBezTo>
                  <a:cubicBezTo>
                    <a:pt x="260" y="323"/>
                    <a:pt x="260" y="323"/>
                    <a:pt x="260" y="323"/>
                  </a:cubicBezTo>
                  <a:cubicBezTo>
                    <a:pt x="262" y="303"/>
                    <a:pt x="262" y="303"/>
                    <a:pt x="262" y="303"/>
                  </a:cubicBezTo>
                  <a:cubicBezTo>
                    <a:pt x="264" y="283"/>
                    <a:pt x="264" y="283"/>
                    <a:pt x="264" y="283"/>
                  </a:cubicBezTo>
                  <a:cubicBezTo>
                    <a:pt x="265" y="280"/>
                    <a:pt x="265" y="280"/>
                    <a:pt x="265" y="280"/>
                  </a:cubicBezTo>
                  <a:cubicBezTo>
                    <a:pt x="266" y="283"/>
                    <a:pt x="266" y="283"/>
                    <a:pt x="266" y="283"/>
                  </a:cubicBezTo>
                  <a:cubicBezTo>
                    <a:pt x="266" y="284"/>
                    <a:pt x="266" y="285"/>
                    <a:pt x="267" y="287"/>
                  </a:cubicBezTo>
                  <a:cubicBezTo>
                    <a:pt x="267" y="288"/>
                    <a:pt x="267" y="289"/>
                    <a:pt x="267" y="291"/>
                  </a:cubicBezTo>
                  <a:cubicBezTo>
                    <a:pt x="267" y="291"/>
                    <a:pt x="266" y="292"/>
                    <a:pt x="266" y="293"/>
                  </a:cubicBezTo>
                  <a:cubicBezTo>
                    <a:pt x="265" y="293"/>
                    <a:pt x="265" y="294"/>
                    <a:pt x="264" y="294"/>
                  </a:cubicBezTo>
                  <a:cubicBezTo>
                    <a:pt x="263" y="294"/>
                    <a:pt x="261" y="294"/>
                    <a:pt x="260" y="294"/>
                  </a:cubicBezTo>
                  <a:cubicBezTo>
                    <a:pt x="259" y="294"/>
                    <a:pt x="258" y="294"/>
                    <a:pt x="257" y="294"/>
                  </a:cubicBezTo>
                  <a:cubicBezTo>
                    <a:pt x="256" y="294"/>
                    <a:pt x="255" y="294"/>
                    <a:pt x="255" y="294"/>
                  </a:cubicBezTo>
                  <a:cubicBezTo>
                    <a:pt x="254" y="294"/>
                    <a:pt x="254" y="294"/>
                    <a:pt x="254" y="294"/>
                  </a:cubicBezTo>
                  <a:cubicBezTo>
                    <a:pt x="254" y="294"/>
                    <a:pt x="254" y="295"/>
                    <a:pt x="255" y="295"/>
                  </a:cubicBezTo>
                  <a:cubicBezTo>
                    <a:pt x="255" y="296"/>
                    <a:pt x="255" y="296"/>
                    <a:pt x="256" y="297"/>
                  </a:cubicBezTo>
                  <a:cubicBezTo>
                    <a:pt x="257" y="298"/>
                    <a:pt x="258" y="298"/>
                    <a:pt x="258" y="299"/>
                  </a:cubicBezTo>
                  <a:cubicBezTo>
                    <a:pt x="257" y="300"/>
                    <a:pt x="257" y="300"/>
                    <a:pt x="257" y="300"/>
                  </a:cubicBezTo>
                  <a:cubicBezTo>
                    <a:pt x="259" y="263"/>
                    <a:pt x="259" y="263"/>
                    <a:pt x="259" y="263"/>
                  </a:cubicBezTo>
                  <a:cubicBezTo>
                    <a:pt x="259" y="257"/>
                    <a:pt x="259" y="251"/>
                    <a:pt x="259" y="245"/>
                  </a:cubicBezTo>
                  <a:cubicBezTo>
                    <a:pt x="260" y="227"/>
                    <a:pt x="260" y="227"/>
                    <a:pt x="260" y="227"/>
                  </a:cubicBezTo>
                  <a:cubicBezTo>
                    <a:pt x="263" y="191"/>
                    <a:pt x="263" y="191"/>
                    <a:pt x="263" y="191"/>
                  </a:cubicBezTo>
                  <a:cubicBezTo>
                    <a:pt x="265" y="154"/>
                    <a:pt x="265" y="154"/>
                    <a:pt x="265" y="154"/>
                  </a:cubicBezTo>
                  <a:cubicBezTo>
                    <a:pt x="265" y="142"/>
                    <a:pt x="266" y="130"/>
                    <a:pt x="267" y="118"/>
                  </a:cubicBezTo>
                  <a:cubicBezTo>
                    <a:pt x="267" y="112"/>
                    <a:pt x="267" y="106"/>
                    <a:pt x="267" y="100"/>
                  </a:cubicBezTo>
                  <a:cubicBezTo>
                    <a:pt x="268" y="81"/>
                    <a:pt x="268" y="81"/>
                    <a:pt x="268" y="81"/>
                  </a:cubicBezTo>
                  <a:cubicBezTo>
                    <a:pt x="268" y="75"/>
                    <a:pt x="268" y="69"/>
                    <a:pt x="268" y="63"/>
                  </a:cubicBezTo>
                  <a:cubicBezTo>
                    <a:pt x="268" y="45"/>
                    <a:pt x="268" y="45"/>
                    <a:pt x="268" y="45"/>
                  </a:cubicBezTo>
                  <a:cubicBezTo>
                    <a:pt x="267" y="39"/>
                    <a:pt x="267" y="33"/>
                    <a:pt x="267" y="27"/>
                  </a:cubicBezTo>
                  <a:cubicBezTo>
                    <a:pt x="266" y="9"/>
                    <a:pt x="266" y="9"/>
                    <a:pt x="266" y="9"/>
                  </a:cubicBezTo>
                  <a:cubicBezTo>
                    <a:pt x="267" y="9"/>
                    <a:pt x="267" y="9"/>
                    <a:pt x="267" y="9"/>
                  </a:cubicBezTo>
                  <a:cubicBezTo>
                    <a:pt x="266" y="10"/>
                    <a:pt x="264" y="12"/>
                    <a:pt x="263" y="13"/>
                  </a:cubicBezTo>
                  <a:cubicBezTo>
                    <a:pt x="262" y="13"/>
                    <a:pt x="261" y="14"/>
                    <a:pt x="260" y="14"/>
                  </a:cubicBezTo>
                  <a:cubicBezTo>
                    <a:pt x="260" y="15"/>
                    <a:pt x="259" y="15"/>
                    <a:pt x="258" y="16"/>
                  </a:cubicBezTo>
                  <a:cubicBezTo>
                    <a:pt x="256" y="17"/>
                    <a:pt x="254" y="17"/>
                    <a:pt x="253" y="18"/>
                  </a:cubicBezTo>
                  <a:cubicBezTo>
                    <a:pt x="251" y="18"/>
                    <a:pt x="249" y="19"/>
                    <a:pt x="247" y="19"/>
                  </a:cubicBezTo>
                  <a:cubicBezTo>
                    <a:pt x="245" y="19"/>
                    <a:pt x="243" y="20"/>
                    <a:pt x="242" y="20"/>
                  </a:cubicBezTo>
                  <a:cubicBezTo>
                    <a:pt x="240" y="20"/>
                    <a:pt x="238" y="19"/>
                    <a:pt x="236" y="19"/>
                  </a:cubicBezTo>
                  <a:cubicBezTo>
                    <a:pt x="232" y="19"/>
                    <a:pt x="229" y="18"/>
                    <a:pt x="225" y="17"/>
                  </a:cubicBezTo>
                  <a:cubicBezTo>
                    <a:pt x="218" y="15"/>
                    <a:pt x="211" y="12"/>
                    <a:pt x="204" y="9"/>
                  </a:cubicBezTo>
                  <a:cubicBezTo>
                    <a:pt x="201" y="8"/>
                    <a:pt x="198" y="6"/>
                    <a:pt x="194" y="4"/>
                  </a:cubicBezTo>
                  <a:cubicBezTo>
                    <a:pt x="191" y="3"/>
                    <a:pt x="187" y="2"/>
                    <a:pt x="184" y="1"/>
                  </a:cubicBezTo>
                  <a:cubicBezTo>
                    <a:pt x="184" y="1"/>
                    <a:pt x="184" y="1"/>
                    <a:pt x="184" y="1"/>
                  </a:cubicBezTo>
                  <a:cubicBezTo>
                    <a:pt x="177" y="19"/>
                    <a:pt x="177" y="19"/>
                    <a:pt x="177" y="19"/>
                  </a:cubicBezTo>
                  <a:cubicBezTo>
                    <a:pt x="173" y="28"/>
                    <a:pt x="173" y="28"/>
                    <a:pt x="173" y="28"/>
                  </a:cubicBezTo>
                  <a:cubicBezTo>
                    <a:pt x="172" y="31"/>
                    <a:pt x="170" y="34"/>
                    <a:pt x="169" y="37"/>
                  </a:cubicBezTo>
                  <a:cubicBezTo>
                    <a:pt x="160" y="54"/>
                    <a:pt x="160" y="54"/>
                    <a:pt x="160" y="54"/>
                  </a:cubicBezTo>
                  <a:cubicBezTo>
                    <a:pt x="157" y="60"/>
                    <a:pt x="154" y="66"/>
                    <a:pt x="151" y="72"/>
                  </a:cubicBezTo>
                  <a:cubicBezTo>
                    <a:pt x="147" y="81"/>
                    <a:pt x="147" y="81"/>
                    <a:pt x="147" y="81"/>
                  </a:cubicBezTo>
                  <a:cubicBezTo>
                    <a:pt x="145" y="84"/>
                    <a:pt x="144" y="87"/>
                    <a:pt x="143" y="90"/>
                  </a:cubicBezTo>
                  <a:cubicBezTo>
                    <a:pt x="139" y="99"/>
                    <a:pt x="139" y="99"/>
                    <a:pt x="139" y="99"/>
                  </a:cubicBezTo>
                  <a:cubicBezTo>
                    <a:pt x="138" y="102"/>
                    <a:pt x="137" y="105"/>
                    <a:pt x="136" y="108"/>
                  </a:cubicBezTo>
                  <a:cubicBezTo>
                    <a:pt x="133" y="118"/>
                    <a:pt x="133" y="118"/>
                    <a:pt x="133" y="118"/>
                  </a:cubicBezTo>
                  <a:cubicBezTo>
                    <a:pt x="133" y="119"/>
                    <a:pt x="132" y="121"/>
                    <a:pt x="132" y="122"/>
                  </a:cubicBezTo>
                  <a:cubicBezTo>
                    <a:pt x="131" y="127"/>
                    <a:pt x="131" y="127"/>
                    <a:pt x="131" y="127"/>
                  </a:cubicBezTo>
                  <a:cubicBezTo>
                    <a:pt x="126" y="146"/>
                    <a:pt x="126" y="146"/>
                    <a:pt x="126" y="146"/>
                  </a:cubicBezTo>
                  <a:cubicBezTo>
                    <a:pt x="126" y="146"/>
                    <a:pt x="126" y="146"/>
                    <a:pt x="126" y="146"/>
                  </a:cubicBezTo>
                  <a:cubicBezTo>
                    <a:pt x="126" y="146"/>
                    <a:pt x="126" y="146"/>
                    <a:pt x="126" y="146"/>
                  </a:cubicBezTo>
                  <a:cubicBezTo>
                    <a:pt x="124" y="150"/>
                    <a:pt x="122" y="153"/>
                    <a:pt x="119" y="156"/>
                  </a:cubicBezTo>
                  <a:cubicBezTo>
                    <a:pt x="117" y="159"/>
                    <a:pt x="114" y="162"/>
                    <a:pt x="112" y="165"/>
                  </a:cubicBezTo>
                  <a:cubicBezTo>
                    <a:pt x="109" y="168"/>
                    <a:pt x="106" y="171"/>
                    <a:pt x="103" y="174"/>
                  </a:cubicBezTo>
                  <a:cubicBezTo>
                    <a:pt x="101" y="176"/>
                    <a:pt x="98" y="179"/>
                    <a:pt x="95" y="182"/>
                  </a:cubicBezTo>
                  <a:cubicBezTo>
                    <a:pt x="89" y="187"/>
                    <a:pt x="83" y="192"/>
                    <a:pt x="77" y="197"/>
                  </a:cubicBezTo>
                  <a:cubicBezTo>
                    <a:pt x="71" y="202"/>
                    <a:pt x="65" y="207"/>
                    <a:pt x="59" y="212"/>
                  </a:cubicBezTo>
                  <a:cubicBezTo>
                    <a:pt x="56" y="214"/>
                    <a:pt x="53" y="217"/>
                    <a:pt x="50" y="220"/>
                  </a:cubicBezTo>
                  <a:cubicBezTo>
                    <a:pt x="46" y="224"/>
                    <a:pt x="46" y="224"/>
                    <a:pt x="46" y="224"/>
                  </a:cubicBezTo>
                  <a:cubicBezTo>
                    <a:pt x="42" y="228"/>
                    <a:pt x="42" y="228"/>
                    <a:pt x="42" y="228"/>
                  </a:cubicBezTo>
                  <a:cubicBezTo>
                    <a:pt x="38" y="232"/>
                    <a:pt x="38" y="232"/>
                    <a:pt x="38" y="232"/>
                  </a:cubicBezTo>
                  <a:cubicBezTo>
                    <a:pt x="34" y="236"/>
                    <a:pt x="34" y="236"/>
                    <a:pt x="34" y="236"/>
                  </a:cubicBezTo>
                  <a:cubicBezTo>
                    <a:pt x="31" y="239"/>
                    <a:pt x="28" y="242"/>
                    <a:pt x="26" y="245"/>
                  </a:cubicBezTo>
                  <a:cubicBezTo>
                    <a:pt x="23" y="248"/>
                    <a:pt x="21" y="251"/>
                    <a:pt x="18" y="254"/>
                  </a:cubicBezTo>
                  <a:cubicBezTo>
                    <a:pt x="16" y="257"/>
                    <a:pt x="14" y="260"/>
                    <a:pt x="12" y="264"/>
                  </a:cubicBezTo>
                  <a:cubicBezTo>
                    <a:pt x="10" y="267"/>
                    <a:pt x="7" y="271"/>
                    <a:pt x="6" y="274"/>
                  </a:cubicBezTo>
                  <a:cubicBezTo>
                    <a:pt x="0" y="285"/>
                    <a:pt x="0" y="285"/>
                    <a:pt x="0" y="285"/>
                  </a:cubicBezTo>
                  <a:cubicBezTo>
                    <a:pt x="0" y="284"/>
                    <a:pt x="0" y="284"/>
                    <a:pt x="0" y="284"/>
                  </a:cubicBezTo>
                  <a:cubicBezTo>
                    <a:pt x="1" y="287"/>
                    <a:pt x="1" y="290"/>
                    <a:pt x="1" y="293"/>
                  </a:cubicBezTo>
                  <a:cubicBezTo>
                    <a:pt x="2" y="294"/>
                    <a:pt x="2" y="296"/>
                    <a:pt x="2" y="297"/>
                  </a:cubicBezTo>
                  <a:cubicBezTo>
                    <a:pt x="3" y="299"/>
                    <a:pt x="3" y="300"/>
                    <a:pt x="3" y="301"/>
                  </a:cubicBezTo>
                  <a:cubicBezTo>
                    <a:pt x="4" y="304"/>
                    <a:pt x="5" y="307"/>
                    <a:pt x="6" y="309"/>
                  </a:cubicBezTo>
                  <a:cubicBezTo>
                    <a:pt x="8" y="313"/>
                    <a:pt x="8" y="313"/>
                    <a:pt x="8" y="313"/>
                  </a:cubicBezTo>
                  <a:cubicBezTo>
                    <a:pt x="9" y="314"/>
                    <a:pt x="10" y="316"/>
                    <a:pt x="10" y="317"/>
                  </a:cubicBezTo>
                  <a:cubicBezTo>
                    <a:pt x="11" y="318"/>
                    <a:pt x="12" y="319"/>
                    <a:pt x="13" y="320"/>
                  </a:cubicBezTo>
                  <a:cubicBezTo>
                    <a:pt x="14" y="321"/>
                    <a:pt x="15" y="322"/>
                    <a:pt x="16" y="323"/>
                  </a:cubicBezTo>
                  <a:cubicBezTo>
                    <a:pt x="18" y="324"/>
                    <a:pt x="18" y="324"/>
                    <a:pt x="18" y="324"/>
                  </a:cubicBezTo>
                  <a:cubicBezTo>
                    <a:pt x="19" y="324"/>
                    <a:pt x="19" y="325"/>
                    <a:pt x="20" y="325"/>
                  </a:cubicBezTo>
                  <a:cubicBezTo>
                    <a:pt x="21" y="326"/>
                    <a:pt x="22" y="326"/>
                    <a:pt x="24" y="326"/>
                  </a:cubicBezTo>
                  <a:cubicBezTo>
                    <a:pt x="25" y="327"/>
                    <a:pt x="26" y="327"/>
                    <a:pt x="28" y="327"/>
                  </a:cubicBezTo>
                  <a:cubicBezTo>
                    <a:pt x="29" y="327"/>
                    <a:pt x="31" y="327"/>
                    <a:pt x="32" y="327"/>
                  </a:cubicBezTo>
                  <a:cubicBezTo>
                    <a:pt x="33" y="326"/>
                    <a:pt x="35" y="326"/>
                    <a:pt x="36" y="326"/>
                  </a:cubicBezTo>
                  <a:cubicBezTo>
                    <a:pt x="40" y="324"/>
                    <a:pt x="40" y="324"/>
                    <a:pt x="40" y="324"/>
                  </a:cubicBezTo>
                  <a:cubicBezTo>
                    <a:pt x="40" y="324"/>
                    <a:pt x="40" y="324"/>
                    <a:pt x="40" y="324"/>
                  </a:cubicBezTo>
                  <a:cubicBezTo>
                    <a:pt x="40" y="324"/>
                    <a:pt x="40" y="324"/>
                    <a:pt x="40" y="324"/>
                  </a:cubicBezTo>
                  <a:cubicBezTo>
                    <a:pt x="45" y="329"/>
                    <a:pt x="45" y="329"/>
                    <a:pt x="45" y="329"/>
                  </a:cubicBezTo>
                  <a:cubicBezTo>
                    <a:pt x="46" y="331"/>
                    <a:pt x="48" y="332"/>
                    <a:pt x="50" y="334"/>
                  </a:cubicBezTo>
                  <a:cubicBezTo>
                    <a:pt x="51" y="335"/>
                    <a:pt x="53" y="337"/>
                    <a:pt x="55" y="338"/>
                  </a:cubicBezTo>
                  <a:cubicBezTo>
                    <a:pt x="57" y="340"/>
                    <a:pt x="59" y="341"/>
                    <a:pt x="60" y="342"/>
                  </a:cubicBezTo>
                  <a:cubicBezTo>
                    <a:pt x="62" y="343"/>
                    <a:pt x="64" y="344"/>
                    <a:pt x="66" y="345"/>
                  </a:cubicBezTo>
                  <a:cubicBezTo>
                    <a:pt x="68" y="346"/>
                    <a:pt x="70" y="347"/>
                    <a:pt x="72" y="348"/>
                  </a:cubicBezTo>
                  <a:cubicBezTo>
                    <a:pt x="74" y="349"/>
                    <a:pt x="77" y="349"/>
                    <a:pt x="79" y="350"/>
                  </a:cubicBezTo>
                  <a:cubicBezTo>
                    <a:pt x="81" y="351"/>
                    <a:pt x="83" y="351"/>
                    <a:pt x="85" y="351"/>
                  </a:cubicBezTo>
                  <a:cubicBezTo>
                    <a:pt x="87" y="352"/>
                    <a:pt x="90" y="352"/>
                    <a:pt x="92" y="352"/>
                  </a:cubicBezTo>
                  <a:cubicBezTo>
                    <a:pt x="94" y="352"/>
                    <a:pt x="96" y="352"/>
                    <a:pt x="98" y="352"/>
                  </a:cubicBezTo>
                  <a:cubicBezTo>
                    <a:pt x="101" y="352"/>
                    <a:pt x="103" y="352"/>
                    <a:pt x="105" y="352"/>
                  </a:cubicBezTo>
                  <a:cubicBezTo>
                    <a:pt x="107" y="352"/>
                    <a:pt x="110" y="352"/>
                    <a:pt x="112" y="351"/>
                  </a:cubicBezTo>
                  <a:cubicBezTo>
                    <a:pt x="121" y="350"/>
                    <a:pt x="129" y="349"/>
                    <a:pt x="138" y="347"/>
                  </a:cubicBezTo>
                  <a:cubicBezTo>
                    <a:pt x="138" y="347"/>
                    <a:pt x="138" y="347"/>
                    <a:pt x="138" y="347"/>
                  </a:cubicBezTo>
                  <a:cubicBezTo>
                    <a:pt x="138" y="347"/>
                    <a:pt x="138" y="347"/>
                    <a:pt x="138" y="347"/>
                  </a:cubicBezTo>
                  <a:cubicBezTo>
                    <a:pt x="139" y="347"/>
                    <a:pt x="140" y="348"/>
                    <a:pt x="141" y="349"/>
                  </a:cubicBezTo>
                  <a:cubicBezTo>
                    <a:pt x="142" y="349"/>
                    <a:pt x="143" y="350"/>
                    <a:pt x="144" y="351"/>
                  </a:cubicBezTo>
                  <a:cubicBezTo>
                    <a:pt x="145" y="353"/>
                    <a:pt x="146" y="355"/>
                    <a:pt x="147" y="357"/>
                  </a:cubicBezTo>
                  <a:cubicBezTo>
                    <a:pt x="149" y="361"/>
                    <a:pt x="151" y="366"/>
                    <a:pt x="151" y="370"/>
                  </a:cubicBezTo>
                  <a:cubicBezTo>
                    <a:pt x="152" y="375"/>
                    <a:pt x="152" y="380"/>
                    <a:pt x="149" y="384"/>
                  </a:cubicBezTo>
                  <a:cubicBezTo>
                    <a:pt x="148" y="386"/>
                    <a:pt x="146" y="387"/>
                    <a:pt x="144" y="388"/>
                  </a:cubicBezTo>
                  <a:cubicBezTo>
                    <a:pt x="143" y="389"/>
                    <a:pt x="142" y="389"/>
                    <a:pt x="141" y="389"/>
                  </a:cubicBezTo>
                  <a:cubicBezTo>
                    <a:pt x="140" y="390"/>
                    <a:pt x="139" y="390"/>
                    <a:pt x="137" y="390"/>
                  </a:cubicBezTo>
                  <a:cubicBezTo>
                    <a:pt x="137" y="390"/>
                    <a:pt x="137" y="390"/>
                    <a:pt x="137" y="390"/>
                  </a:cubicBezTo>
                  <a:cubicBezTo>
                    <a:pt x="137" y="390"/>
                    <a:pt x="137" y="390"/>
                    <a:pt x="137" y="390"/>
                  </a:cubicBezTo>
                  <a:cubicBezTo>
                    <a:pt x="138" y="390"/>
                    <a:pt x="138" y="389"/>
                    <a:pt x="138" y="389"/>
                  </a:cubicBezTo>
                  <a:cubicBezTo>
                    <a:pt x="137" y="389"/>
                    <a:pt x="137" y="389"/>
                    <a:pt x="137" y="389"/>
                  </a:cubicBezTo>
                  <a:cubicBezTo>
                    <a:pt x="136" y="389"/>
                    <a:pt x="136" y="389"/>
                    <a:pt x="136" y="390"/>
                  </a:cubicBezTo>
                  <a:cubicBezTo>
                    <a:pt x="135" y="391"/>
                    <a:pt x="134" y="392"/>
                    <a:pt x="134" y="393"/>
                  </a:cubicBezTo>
                  <a:cubicBezTo>
                    <a:pt x="133" y="395"/>
                    <a:pt x="133" y="397"/>
                    <a:pt x="132" y="399"/>
                  </a:cubicBezTo>
                  <a:cubicBezTo>
                    <a:pt x="132" y="404"/>
                    <a:pt x="133" y="409"/>
                    <a:pt x="134" y="413"/>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89" name="橙子演示">
              <a:extLst>
                <a:ext uri="{FF2B5EF4-FFF2-40B4-BE49-F238E27FC236}">
                  <a16:creationId xmlns:a16="http://schemas.microsoft.com/office/drawing/2014/main" id="{66850B9A-DB79-452A-A232-6F157CA5FF80}"/>
                </a:ext>
              </a:extLst>
            </p:cNvPr>
            <p:cNvSpPr>
              <a:spLocks noEditPoints="1"/>
            </p:cNvSpPr>
            <p:nvPr/>
          </p:nvSpPr>
          <p:spPr bwMode="auto">
            <a:xfrm>
              <a:off x="4702176" y="5627689"/>
              <a:ext cx="920750" cy="1495424"/>
            </a:xfrm>
            <a:custGeom>
              <a:avLst/>
              <a:gdLst>
                <a:gd name="T0" fmla="*/ 150 w 284"/>
                <a:gd name="T1" fmla="*/ 377 h 461"/>
                <a:gd name="T2" fmla="*/ 152 w 284"/>
                <a:gd name="T3" fmla="*/ 376 h 461"/>
                <a:gd name="T4" fmla="*/ 156 w 284"/>
                <a:gd name="T5" fmla="*/ 359 h 461"/>
                <a:gd name="T6" fmla="*/ 142 w 284"/>
                <a:gd name="T7" fmla="*/ 338 h 461"/>
                <a:gd name="T8" fmla="*/ 73 w 284"/>
                <a:gd name="T9" fmla="*/ 323 h 461"/>
                <a:gd name="T10" fmla="*/ 44 w 284"/>
                <a:gd name="T11" fmla="*/ 320 h 461"/>
                <a:gd name="T12" fmla="*/ 11 w 284"/>
                <a:gd name="T13" fmla="*/ 275 h 461"/>
                <a:gd name="T14" fmla="*/ 0 w 284"/>
                <a:gd name="T15" fmla="*/ 268 h 461"/>
                <a:gd name="T16" fmla="*/ 18 w 284"/>
                <a:gd name="T17" fmla="*/ 242 h 461"/>
                <a:gd name="T18" fmla="*/ 50 w 284"/>
                <a:gd name="T19" fmla="*/ 202 h 461"/>
                <a:gd name="T20" fmla="*/ 105 w 284"/>
                <a:gd name="T21" fmla="*/ 141 h 461"/>
                <a:gd name="T22" fmla="*/ 155 w 284"/>
                <a:gd name="T23" fmla="*/ 76 h 461"/>
                <a:gd name="T24" fmla="*/ 179 w 284"/>
                <a:gd name="T25" fmla="*/ 30 h 461"/>
                <a:gd name="T26" fmla="*/ 189 w 284"/>
                <a:gd name="T27" fmla="*/ 0 h 461"/>
                <a:gd name="T28" fmla="*/ 268 w 284"/>
                <a:gd name="T29" fmla="*/ 18 h 461"/>
                <a:gd name="T30" fmla="*/ 275 w 284"/>
                <a:gd name="T31" fmla="*/ 87 h 461"/>
                <a:gd name="T32" fmla="*/ 273 w 284"/>
                <a:gd name="T33" fmla="*/ 156 h 461"/>
                <a:gd name="T34" fmla="*/ 265 w 284"/>
                <a:gd name="T35" fmla="*/ 224 h 461"/>
                <a:gd name="T36" fmla="*/ 254 w 284"/>
                <a:gd name="T37" fmla="*/ 274 h 461"/>
                <a:gd name="T38" fmla="*/ 275 w 284"/>
                <a:gd name="T39" fmla="*/ 279 h 461"/>
                <a:gd name="T40" fmla="*/ 276 w 284"/>
                <a:gd name="T41" fmla="*/ 303 h 461"/>
                <a:gd name="T42" fmla="*/ 271 w 284"/>
                <a:gd name="T43" fmla="*/ 351 h 461"/>
                <a:gd name="T44" fmla="*/ 244 w 284"/>
                <a:gd name="T45" fmla="*/ 351 h 461"/>
                <a:gd name="T46" fmla="*/ 244 w 284"/>
                <a:gd name="T47" fmla="*/ 378 h 461"/>
                <a:gd name="T48" fmla="*/ 257 w 284"/>
                <a:gd name="T49" fmla="*/ 386 h 461"/>
                <a:gd name="T50" fmla="*/ 268 w 284"/>
                <a:gd name="T51" fmla="*/ 387 h 461"/>
                <a:gd name="T52" fmla="*/ 275 w 284"/>
                <a:gd name="T53" fmla="*/ 414 h 461"/>
                <a:gd name="T54" fmla="*/ 284 w 284"/>
                <a:gd name="T55" fmla="*/ 460 h 461"/>
                <a:gd name="T56" fmla="*/ 142 w 284"/>
                <a:gd name="T57" fmla="*/ 460 h 461"/>
                <a:gd name="T58" fmla="*/ 133 w 284"/>
                <a:gd name="T59" fmla="*/ 395 h 461"/>
                <a:gd name="T60" fmla="*/ 135 w 284"/>
                <a:gd name="T61" fmla="*/ 417 h 461"/>
                <a:gd name="T62" fmla="*/ 284 w 284"/>
                <a:gd name="T63" fmla="*/ 460 h 461"/>
                <a:gd name="T64" fmla="*/ 276 w 284"/>
                <a:gd name="T65" fmla="*/ 423 h 461"/>
                <a:gd name="T66" fmla="*/ 267 w 284"/>
                <a:gd name="T67" fmla="*/ 387 h 461"/>
                <a:gd name="T68" fmla="*/ 265 w 284"/>
                <a:gd name="T69" fmla="*/ 386 h 461"/>
                <a:gd name="T70" fmla="*/ 247 w 284"/>
                <a:gd name="T71" fmla="*/ 387 h 461"/>
                <a:gd name="T72" fmla="*/ 243 w 284"/>
                <a:gd name="T73" fmla="*/ 378 h 461"/>
                <a:gd name="T74" fmla="*/ 243 w 284"/>
                <a:gd name="T75" fmla="*/ 351 h 461"/>
                <a:gd name="T76" fmla="*/ 270 w 284"/>
                <a:gd name="T77" fmla="*/ 351 h 461"/>
                <a:gd name="T78" fmla="*/ 275 w 284"/>
                <a:gd name="T79" fmla="*/ 303 h 461"/>
                <a:gd name="T80" fmla="*/ 274 w 284"/>
                <a:gd name="T81" fmla="*/ 279 h 461"/>
                <a:gd name="T82" fmla="*/ 253 w 284"/>
                <a:gd name="T83" fmla="*/ 275 h 461"/>
                <a:gd name="T84" fmla="*/ 263 w 284"/>
                <a:gd name="T85" fmla="*/ 224 h 461"/>
                <a:gd name="T86" fmla="*/ 272 w 284"/>
                <a:gd name="T87" fmla="*/ 155 h 461"/>
                <a:gd name="T88" fmla="*/ 273 w 284"/>
                <a:gd name="T89" fmla="*/ 87 h 461"/>
                <a:gd name="T90" fmla="*/ 266 w 284"/>
                <a:gd name="T91" fmla="*/ 18 h 461"/>
                <a:gd name="T92" fmla="*/ 190 w 284"/>
                <a:gd name="T93" fmla="*/ 1 h 461"/>
                <a:gd name="T94" fmla="*/ 171 w 284"/>
                <a:gd name="T95" fmla="*/ 50 h 461"/>
                <a:gd name="T96" fmla="*/ 132 w 284"/>
                <a:gd name="T97" fmla="*/ 110 h 461"/>
                <a:gd name="T98" fmla="*/ 78 w 284"/>
                <a:gd name="T99" fmla="*/ 172 h 461"/>
                <a:gd name="T100" fmla="*/ 31 w 284"/>
                <a:gd name="T101" fmla="*/ 226 h 461"/>
                <a:gd name="T102" fmla="*/ 13 w 284"/>
                <a:gd name="T103" fmla="*/ 251 h 461"/>
                <a:gd name="T104" fmla="*/ 8 w 284"/>
                <a:gd name="T105" fmla="*/ 272 h 461"/>
                <a:gd name="T106" fmla="*/ 26 w 284"/>
                <a:gd name="T107" fmla="*/ 291 h 461"/>
                <a:gd name="T108" fmla="*/ 73 w 284"/>
                <a:gd name="T109" fmla="*/ 322 h 461"/>
                <a:gd name="T110" fmla="*/ 142 w 284"/>
                <a:gd name="T111" fmla="*/ 338 h 461"/>
                <a:gd name="T112" fmla="*/ 156 w 284"/>
                <a:gd name="T113" fmla="*/ 350 h 461"/>
                <a:gd name="T114" fmla="*/ 154 w 284"/>
                <a:gd name="T115" fmla="*/ 372 h 461"/>
                <a:gd name="T116" fmla="*/ 150 w 284"/>
                <a:gd name="T117" fmla="*/ 37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461">
                  <a:moveTo>
                    <a:pt x="132" y="372"/>
                  </a:moveTo>
                  <a:cubicBezTo>
                    <a:pt x="135" y="374"/>
                    <a:pt x="139" y="375"/>
                    <a:pt x="142" y="376"/>
                  </a:cubicBezTo>
                  <a:cubicBezTo>
                    <a:pt x="144" y="377"/>
                    <a:pt x="146" y="377"/>
                    <a:pt x="148" y="377"/>
                  </a:cubicBezTo>
                  <a:cubicBezTo>
                    <a:pt x="149" y="377"/>
                    <a:pt x="149" y="377"/>
                    <a:pt x="150" y="377"/>
                  </a:cubicBezTo>
                  <a:cubicBezTo>
                    <a:pt x="151" y="377"/>
                    <a:pt x="151" y="377"/>
                    <a:pt x="152" y="377"/>
                  </a:cubicBezTo>
                  <a:cubicBezTo>
                    <a:pt x="152" y="377"/>
                    <a:pt x="152" y="376"/>
                    <a:pt x="152" y="376"/>
                  </a:cubicBezTo>
                  <a:cubicBezTo>
                    <a:pt x="152" y="376"/>
                    <a:pt x="152" y="376"/>
                    <a:pt x="152" y="376"/>
                  </a:cubicBezTo>
                  <a:cubicBezTo>
                    <a:pt x="152" y="376"/>
                    <a:pt x="152" y="376"/>
                    <a:pt x="152" y="376"/>
                  </a:cubicBezTo>
                  <a:cubicBezTo>
                    <a:pt x="154" y="372"/>
                    <a:pt x="154" y="372"/>
                    <a:pt x="154" y="372"/>
                  </a:cubicBezTo>
                  <a:cubicBezTo>
                    <a:pt x="155" y="371"/>
                    <a:pt x="155" y="369"/>
                    <a:pt x="156" y="368"/>
                  </a:cubicBezTo>
                  <a:cubicBezTo>
                    <a:pt x="156" y="366"/>
                    <a:pt x="156" y="365"/>
                    <a:pt x="156" y="363"/>
                  </a:cubicBezTo>
                  <a:cubicBezTo>
                    <a:pt x="156" y="362"/>
                    <a:pt x="156" y="360"/>
                    <a:pt x="156" y="359"/>
                  </a:cubicBezTo>
                  <a:cubicBezTo>
                    <a:pt x="156" y="356"/>
                    <a:pt x="156" y="353"/>
                    <a:pt x="156" y="350"/>
                  </a:cubicBezTo>
                  <a:cubicBezTo>
                    <a:pt x="156" y="347"/>
                    <a:pt x="156" y="344"/>
                    <a:pt x="156" y="341"/>
                  </a:cubicBezTo>
                  <a:cubicBezTo>
                    <a:pt x="156" y="341"/>
                    <a:pt x="156" y="341"/>
                    <a:pt x="156" y="341"/>
                  </a:cubicBezTo>
                  <a:cubicBezTo>
                    <a:pt x="142" y="338"/>
                    <a:pt x="142" y="338"/>
                    <a:pt x="142" y="338"/>
                  </a:cubicBezTo>
                  <a:cubicBezTo>
                    <a:pt x="128" y="335"/>
                    <a:pt x="128" y="335"/>
                    <a:pt x="128" y="335"/>
                  </a:cubicBezTo>
                  <a:cubicBezTo>
                    <a:pt x="100" y="328"/>
                    <a:pt x="100" y="328"/>
                    <a:pt x="100" y="328"/>
                  </a:cubicBezTo>
                  <a:cubicBezTo>
                    <a:pt x="87" y="325"/>
                    <a:pt x="87" y="325"/>
                    <a:pt x="87" y="325"/>
                  </a:cubicBezTo>
                  <a:cubicBezTo>
                    <a:pt x="73" y="323"/>
                    <a:pt x="73" y="323"/>
                    <a:pt x="73" y="323"/>
                  </a:cubicBezTo>
                  <a:cubicBezTo>
                    <a:pt x="59" y="321"/>
                    <a:pt x="59" y="321"/>
                    <a:pt x="59" y="321"/>
                  </a:cubicBezTo>
                  <a:cubicBezTo>
                    <a:pt x="44" y="320"/>
                    <a:pt x="44" y="320"/>
                    <a:pt x="44" y="320"/>
                  </a:cubicBezTo>
                  <a:cubicBezTo>
                    <a:pt x="44" y="320"/>
                    <a:pt x="44" y="320"/>
                    <a:pt x="44" y="320"/>
                  </a:cubicBezTo>
                  <a:cubicBezTo>
                    <a:pt x="44" y="320"/>
                    <a:pt x="44" y="320"/>
                    <a:pt x="44" y="320"/>
                  </a:cubicBezTo>
                  <a:cubicBezTo>
                    <a:pt x="37" y="311"/>
                    <a:pt x="31" y="301"/>
                    <a:pt x="25" y="291"/>
                  </a:cubicBezTo>
                  <a:cubicBezTo>
                    <a:pt x="23" y="289"/>
                    <a:pt x="21" y="287"/>
                    <a:pt x="20" y="284"/>
                  </a:cubicBezTo>
                  <a:cubicBezTo>
                    <a:pt x="18" y="282"/>
                    <a:pt x="16" y="280"/>
                    <a:pt x="14" y="278"/>
                  </a:cubicBezTo>
                  <a:cubicBezTo>
                    <a:pt x="11" y="275"/>
                    <a:pt x="11" y="275"/>
                    <a:pt x="11" y="275"/>
                  </a:cubicBezTo>
                  <a:cubicBezTo>
                    <a:pt x="8" y="272"/>
                    <a:pt x="8" y="272"/>
                    <a:pt x="8" y="272"/>
                  </a:cubicBezTo>
                  <a:cubicBezTo>
                    <a:pt x="4" y="270"/>
                    <a:pt x="4" y="270"/>
                    <a:pt x="4" y="270"/>
                  </a:cubicBezTo>
                  <a:cubicBezTo>
                    <a:pt x="0" y="268"/>
                    <a:pt x="0" y="268"/>
                    <a:pt x="0" y="268"/>
                  </a:cubicBezTo>
                  <a:cubicBezTo>
                    <a:pt x="0" y="268"/>
                    <a:pt x="0" y="268"/>
                    <a:pt x="0" y="268"/>
                  </a:cubicBezTo>
                  <a:cubicBezTo>
                    <a:pt x="0" y="267"/>
                    <a:pt x="0" y="267"/>
                    <a:pt x="0" y="267"/>
                  </a:cubicBezTo>
                  <a:cubicBezTo>
                    <a:pt x="12" y="250"/>
                    <a:pt x="12" y="250"/>
                    <a:pt x="12" y="250"/>
                  </a:cubicBezTo>
                  <a:cubicBezTo>
                    <a:pt x="15" y="246"/>
                    <a:pt x="15" y="246"/>
                    <a:pt x="15" y="246"/>
                  </a:cubicBezTo>
                  <a:cubicBezTo>
                    <a:pt x="18" y="242"/>
                    <a:pt x="18" y="242"/>
                    <a:pt x="18" y="242"/>
                  </a:cubicBezTo>
                  <a:cubicBezTo>
                    <a:pt x="24" y="233"/>
                    <a:pt x="24" y="233"/>
                    <a:pt x="24" y="233"/>
                  </a:cubicBezTo>
                  <a:cubicBezTo>
                    <a:pt x="30" y="225"/>
                    <a:pt x="30" y="225"/>
                    <a:pt x="30" y="225"/>
                  </a:cubicBezTo>
                  <a:cubicBezTo>
                    <a:pt x="37" y="217"/>
                    <a:pt x="37" y="217"/>
                    <a:pt x="37" y="217"/>
                  </a:cubicBezTo>
                  <a:cubicBezTo>
                    <a:pt x="41" y="212"/>
                    <a:pt x="46" y="207"/>
                    <a:pt x="50" y="202"/>
                  </a:cubicBezTo>
                  <a:cubicBezTo>
                    <a:pt x="64" y="187"/>
                    <a:pt x="64" y="187"/>
                    <a:pt x="64" y="187"/>
                  </a:cubicBezTo>
                  <a:cubicBezTo>
                    <a:pt x="78" y="171"/>
                    <a:pt x="78" y="171"/>
                    <a:pt x="78" y="171"/>
                  </a:cubicBezTo>
                  <a:cubicBezTo>
                    <a:pt x="91" y="156"/>
                    <a:pt x="91" y="156"/>
                    <a:pt x="91" y="156"/>
                  </a:cubicBezTo>
                  <a:cubicBezTo>
                    <a:pt x="96" y="151"/>
                    <a:pt x="101" y="146"/>
                    <a:pt x="105" y="141"/>
                  </a:cubicBezTo>
                  <a:cubicBezTo>
                    <a:pt x="110" y="136"/>
                    <a:pt x="114" y="131"/>
                    <a:pt x="118" y="126"/>
                  </a:cubicBezTo>
                  <a:cubicBezTo>
                    <a:pt x="131" y="110"/>
                    <a:pt x="131" y="110"/>
                    <a:pt x="131" y="110"/>
                  </a:cubicBezTo>
                  <a:cubicBezTo>
                    <a:pt x="135" y="104"/>
                    <a:pt x="140" y="99"/>
                    <a:pt x="144" y="93"/>
                  </a:cubicBezTo>
                  <a:cubicBezTo>
                    <a:pt x="147" y="87"/>
                    <a:pt x="151" y="82"/>
                    <a:pt x="155" y="76"/>
                  </a:cubicBezTo>
                  <a:cubicBezTo>
                    <a:pt x="159" y="70"/>
                    <a:pt x="162" y="64"/>
                    <a:pt x="165" y="58"/>
                  </a:cubicBezTo>
                  <a:cubicBezTo>
                    <a:pt x="167" y="55"/>
                    <a:pt x="169" y="52"/>
                    <a:pt x="170" y="49"/>
                  </a:cubicBezTo>
                  <a:cubicBezTo>
                    <a:pt x="172" y="46"/>
                    <a:pt x="173" y="43"/>
                    <a:pt x="175" y="40"/>
                  </a:cubicBezTo>
                  <a:cubicBezTo>
                    <a:pt x="179" y="30"/>
                    <a:pt x="179" y="30"/>
                    <a:pt x="179" y="30"/>
                  </a:cubicBezTo>
                  <a:cubicBezTo>
                    <a:pt x="180" y="27"/>
                    <a:pt x="181" y="24"/>
                    <a:pt x="183" y="21"/>
                  </a:cubicBezTo>
                  <a:cubicBezTo>
                    <a:pt x="185" y="14"/>
                    <a:pt x="187" y="8"/>
                    <a:pt x="189" y="1"/>
                  </a:cubicBezTo>
                  <a:cubicBezTo>
                    <a:pt x="189" y="0"/>
                    <a:pt x="189" y="0"/>
                    <a:pt x="189" y="0"/>
                  </a:cubicBezTo>
                  <a:cubicBezTo>
                    <a:pt x="189" y="0"/>
                    <a:pt x="189" y="0"/>
                    <a:pt x="189" y="0"/>
                  </a:cubicBezTo>
                  <a:cubicBezTo>
                    <a:pt x="264" y="0"/>
                    <a:pt x="264" y="0"/>
                    <a:pt x="264" y="0"/>
                  </a:cubicBezTo>
                  <a:cubicBezTo>
                    <a:pt x="264" y="0"/>
                    <a:pt x="264" y="0"/>
                    <a:pt x="264" y="0"/>
                  </a:cubicBezTo>
                  <a:cubicBezTo>
                    <a:pt x="264" y="1"/>
                    <a:pt x="264" y="1"/>
                    <a:pt x="264" y="1"/>
                  </a:cubicBezTo>
                  <a:cubicBezTo>
                    <a:pt x="268" y="18"/>
                    <a:pt x="268" y="18"/>
                    <a:pt x="268" y="18"/>
                  </a:cubicBezTo>
                  <a:cubicBezTo>
                    <a:pt x="271" y="35"/>
                    <a:pt x="271" y="35"/>
                    <a:pt x="271" y="35"/>
                  </a:cubicBezTo>
                  <a:cubicBezTo>
                    <a:pt x="273" y="52"/>
                    <a:pt x="273" y="52"/>
                    <a:pt x="273" y="52"/>
                  </a:cubicBezTo>
                  <a:cubicBezTo>
                    <a:pt x="274" y="69"/>
                    <a:pt x="274" y="69"/>
                    <a:pt x="274" y="69"/>
                  </a:cubicBezTo>
                  <a:cubicBezTo>
                    <a:pt x="275" y="87"/>
                    <a:pt x="275" y="87"/>
                    <a:pt x="275" y="87"/>
                  </a:cubicBezTo>
                  <a:cubicBezTo>
                    <a:pt x="275" y="104"/>
                    <a:pt x="275" y="104"/>
                    <a:pt x="275" y="104"/>
                  </a:cubicBezTo>
                  <a:cubicBezTo>
                    <a:pt x="275" y="121"/>
                    <a:pt x="275" y="121"/>
                    <a:pt x="275" y="121"/>
                  </a:cubicBezTo>
                  <a:cubicBezTo>
                    <a:pt x="275" y="138"/>
                    <a:pt x="275" y="138"/>
                    <a:pt x="275" y="138"/>
                  </a:cubicBezTo>
                  <a:cubicBezTo>
                    <a:pt x="273" y="156"/>
                    <a:pt x="273" y="156"/>
                    <a:pt x="273" y="156"/>
                  </a:cubicBezTo>
                  <a:cubicBezTo>
                    <a:pt x="272" y="173"/>
                    <a:pt x="272" y="173"/>
                    <a:pt x="272" y="173"/>
                  </a:cubicBezTo>
                  <a:cubicBezTo>
                    <a:pt x="270" y="190"/>
                    <a:pt x="270" y="190"/>
                    <a:pt x="270" y="190"/>
                  </a:cubicBezTo>
                  <a:cubicBezTo>
                    <a:pt x="267" y="207"/>
                    <a:pt x="267" y="207"/>
                    <a:pt x="267" y="207"/>
                  </a:cubicBezTo>
                  <a:cubicBezTo>
                    <a:pt x="265" y="224"/>
                    <a:pt x="265" y="224"/>
                    <a:pt x="265" y="224"/>
                  </a:cubicBezTo>
                  <a:cubicBezTo>
                    <a:pt x="261" y="241"/>
                    <a:pt x="261" y="241"/>
                    <a:pt x="261" y="241"/>
                  </a:cubicBezTo>
                  <a:cubicBezTo>
                    <a:pt x="258" y="258"/>
                    <a:pt x="258" y="258"/>
                    <a:pt x="258" y="258"/>
                  </a:cubicBezTo>
                  <a:cubicBezTo>
                    <a:pt x="254" y="275"/>
                    <a:pt x="254" y="275"/>
                    <a:pt x="254" y="275"/>
                  </a:cubicBezTo>
                  <a:cubicBezTo>
                    <a:pt x="254" y="274"/>
                    <a:pt x="254" y="274"/>
                    <a:pt x="254" y="274"/>
                  </a:cubicBezTo>
                  <a:cubicBezTo>
                    <a:pt x="274" y="274"/>
                    <a:pt x="274" y="274"/>
                    <a:pt x="274" y="274"/>
                  </a:cubicBezTo>
                  <a:cubicBezTo>
                    <a:pt x="274" y="274"/>
                    <a:pt x="274" y="274"/>
                    <a:pt x="274" y="274"/>
                  </a:cubicBezTo>
                  <a:cubicBezTo>
                    <a:pt x="274" y="274"/>
                    <a:pt x="274" y="274"/>
                    <a:pt x="274" y="274"/>
                  </a:cubicBezTo>
                  <a:cubicBezTo>
                    <a:pt x="275" y="279"/>
                    <a:pt x="275" y="279"/>
                    <a:pt x="275" y="279"/>
                  </a:cubicBezTo>
                  <a:cubicBezTo>
                    <a:pt x="276" y="284"/>
                    <a:pt x="276" y="284"/>
                    <a:pt x="276" y="284"/>
                  </a:cubicBezTo>
                  <a:cubicBezTo>
                    <a:pt x="277" y="289"/>
                    <a:pt x="277" y="289"/>
                    <a:pt x="277" y="289"/>
                  </a:cubicBezTo>
                  <a:cubicBezTo>
                    <a:pt x="277" y="294"/>
                    <a:pt x="277" y="294"/>
                    <a:pt x="277" y="294"/>
                  </a:cubicBezTo>
                  <a:cubicBezTo>
                    <a:pt x="277" y="297"/>
                    <a:pt x="277" y="300"/>
                    <a:pt x="276" y="303"/>
                  </a:cubicBezTo>
                  <a:cubicBezTo>
                    <a:pt x="276" y="307"/>
                    <a:pt x="276" y="310"/>
                    <a:pt x="275" y="313"/>
                  </a:cubicBezTo>
                  <a:cubicBezTo>
                    <a:pt x="273" y="332"/>
                    <a:pt x="273" y="332"/>
                    <a:pt x="273" y="332"/>
                  </a:cubicBezTo>
                  <a:cubicBezTo>
                    <a:pt x="272" y="335"/>
                    <a:pt x="272" y="339"/>
                    <a:pt x="271" y="342"/>
                  </a:cubicBezTo>
                  <a:cubicBezTo>
                    <a:pt x="271" y="345"/>
                    <a:pt x="271" y="348"/>
                    <a:pt x="271" y="351"/>
                  </a:cubicBezTo>
                  <a:cubicBezTo>
                    <a:pt x="271" y="352"/>
                    <a:pt x="271" y="352"/>
                    <a:pt x="271" y="352"/>
                  </a:cubicBezTo>
                  <a:cubicBezTo>
                    <a:pt x="270" y="352"/>
                    <a:pt x="270" y="352"/>
                    <a:pt x="270" y="352"/>
                  </a:cubicBezTo>
                  <a:cubicBezTo>
                    <a:pt x="243" y="352"/>
                    <a:pt x="243" y="352"/>
                    <a:pt x="243" y="352"/>
                  </a:cubicBezTo>
                  <a:cubicBezTo>
                    <a:pt x="244" y="351"/>
                    <a:pt x="244" y="351"/>
                    <a:pt x="244" y="351"/>
                  </a:cubicBezTo>
                  <a:cubicBezTo>
                    <a:pt x="244" y="354"/>
                    <a:pt x="244" y="357"/>
                    <a:pt x="244" y="360"/>
                  </a:cubicBezTo>
                  <a:cubicBezTo>
                    <a:pt x="243" y="363"/>
                    <a:pt x="243" y="366"/>
                    <a:pt x="243" y="369"/>
                  </a:cubicBezTo>
                  <a:cubicBezTo>
                    <a:pt x="243" y="371"/>
                    <a:pt x="243" y="372"/>
                    <a:pt x="243" y="374"/>
                  </a:cubicBezTo>
                  <a:cubicBezTo>
                    <a:pt x="244" y="375"/>
                    <a:pt x="244" y="377"/>
                    <a:pt x="244" y="378"/>
                  </a:cubicBezTo>
                  <a:cubicBezTo>
                    <a:pt x="244" y="380"/>
                    <a:pt x="245" y="381"/>
                    <a:pt x="245" y="382"/>
                  </a:cubicBezTo>
                  <a:cubicBezTo>
                    <a:pt x="247" y="386"/>
                    <a:pt x="247" y="386"/>
                    <a:pt x="247" y="386"/>
                  </a:cubicBezTo>
                  <a:cubicBezTo>
                    <a:pt x="247" y="386"/>
                    <a:pt x="247" y="386"/>
                    <a:pt x="247" y="386"/>
                  </a:cubicBezTo>
                  <a:cubicBezTo>
                    <a:pt x="250" y="387"/>
                    <a:pt x="254" y="387"/>
                    <a:pt x="257" y="386"/>
                  </a:cubicBezTo>
                  <a:cubicBezTo>
                    <a:pt x="262" y="385"/>
                    <a:pt x="262" y="385"/>
                    <a:pt x="262" y="385"/>
                  </a:cubicBezTo>
                  <a:cubicBezTo>
                    <a:pt x="263" y="385"/>
                    <a:pt x="264" y="385"/>
                    <a:pt x="265" y="385"/>
                  </a:cubicBezTo>
                  <a:cubicBezTo>
                    <a:pt x="265" y="385"/>
                    <a:pt x="266" y="385"/>
                    <a:pt x="266" y="385"/>
                  </a:cubicBezTo>
                  <a:cubicBezTo>
                    <a:pt x="267" y="385"/>
                    <a:pt x="268" y="386"/>
                    <a:pt x="268" y="387"/>
                  </a:cubicBezTo>
                  <a:cubicBezTo>
                    <a:pt x="268" y="386"/>
                    <a:pt x="268" y="386"/>
                    <a:pt x="268" y="386"/>
                  </a:cubicBezTo>
                  <a:cubicBezTo>
                    <a:pt x="271" y="395"/>
                    <a:pt x="271" y="395"/>
                    <a:pt x="271" y="395"/>
                  </a:cubicBezTo>
                  <a:cubicBezTo>
                    <a:pt x="272" y="398"/>
                    <a:pt x="272" y="401"/>
                    <a:pt x="273" y="404"/>
                  </a:cubicBezTo>
                  <a:cubicBezTo>
                    <a:pt x="274" y="407"/>
                    <a:pt x="275" y="410"/>
                    <a:pt x="275" y="414"/>
                  </a:cubicBezTo>
                  <a:cubicBezTo>
                    <a:pt x="277" y="423"/>
                    <a:pt x="277" y="423"/>
                    <a:pt x="277" y="423"/>
                  </a:cubicBezTo>
                  <a:cubicBezTo>
                    <a:pt x="280" y="442"/>
                    <a:pt x="280" y="442"/>
                    <a:pt x="280" y="442"/>
                  </a:cubicBezTo>
                  <a:cubicBezTo>
                    <a:pt x="282" y="451"/>
                    <a:pt x="282" y="451"/>
                    <a:pt x="282" y="451"/>
                  </a:cubicBezTo>
                  <a:cubicBezTo>
                    <a:pt x="284" y="460"/>
                    <a:pt x="284" y="460"/>
                    <a:pt x="284" y="460"/>
                  </a:cubicBezTo>
                  <a:cubicBezTo>
                    <a:pt x="284" y="461"/>
                    <a:pt x="284" y="461"/>
                    <a:pt x="284" y="461"/>
                  </a:cubicBezTo>
                  <a:cubicBezTo>
                    <a:pt x="284" y="461"/>
                    <a:pt x="284" y="461"/>
                    <a:pt x="284" y="461"/>
                  </a:cubicBezTo>
                  <a:cubicBezTo>
                    <a:pt x="142" y="460"/>
                    <a:pt x="142" y="460"/>
                    <a:pt x="142" y="460"/>
                  </a:cubicBezTo>
                  <a:cubicBezTo>
                    <a:pt x="142" y="460"/>
                    <a:pt x="142" y="460"/>
                    <a:pt x="142" y="460"/>
                  </a:cubicBezTo>
                  <a:cubicBezTo>
                    <a:pt x="142" y="460"/>
                    <a:pt x="142" y="460"/>
                    <a:pt x="142" y="460"/>
                  </a:cubicBezTo>
                  <a:cubicBezTo>
                    <a:pt x="138" y="438"/>
                    <a:pt x="138" y="438"/>
                    <a:pt x="138" y="438"/>
                  </a:cubicBezTo>
                  <a:cubicBezTo>
                    <a:pt x="135" y="417"/>
                    <a:pt x="135" y="417"/>
                    <a:pt x="135" y="417"/>
                  </a:cubicBezTo>
                  <a:cubicBezTo>
                    <a:pt x="133" y="395"/>
                    <a:pt x="133" y="395"/>
                    <a:pt x="133" y="395"/>
                  </a:cubicBezTo>
                  <a:cubicBezTo>
                    <a:pt x="133" y="387"/>
                    <a:pt x="132" y="380"/>
                    <a:pt x="132" y="372"/>
                  </a:cubicBezTo>
                  <a:close/>
                  <a:moveTo>
                    <a:pt x="132" y="372"/>
                  </a:moveTo>
                  <a:cubicBezTo>
                    <a:pt x="132" y="380"/>
                    <a:pt x="133" y="387"/>
                    <a:pt x="133" y="395"/>
                  </a:cubicBezTo>
                  <a:cubicBezTo>
                    <a:pt x="135" y="417"/>
                    <a:pt x="135" y="417"/>
                    <a:pt x="135" y="417"/>
                  </a:cubicBezTo>
                  <a:cubicBezTo>
                    <a:pt x="138" y="438"/>
                    <a:pt x="138" y="438"/>
                    <a:pt x="138" y="438"/>
                  </a:cubicBezTo>
                  <a:cubicBezTo>
                    <a:pt x="142" y="460"/>
                    <a:pt x="142" y="460"/>
                    <a:pt x="142" y="460"/>
                  </a:cubicBezTo>
                  <a:cubicBezTo>
                    <a:pt x="142" y="460"/>
                    <a:pt x="142" y="460"/>
                    <a:pt x="142" y="460"/>
                  </a:cubicBezTo>
                  <a:cubicBezTo>
                    <a:pt x="284" y="460"/>
                    <a:pt x="284" y="460"/>
                    <a:pt x="284" y="460"/>
                  </a:cubicBezTo>
                  <a:cubicBezTo>
                    <a:pt x="283" y="460"/>
                    <a:pt x="283" y="460"/>
                    <a:pt x="283" y="460"/>
                  </a:cubicBezTo>
                  <a:cubicBezTo>
                    <a:pt x="281" y="451"/>
                    <a:pt x="281" y="451"/>
                    <a:pt x="281" y="451"/>
                  </a:cubicBezTo>
                  <a:cubicBezTo>
                    <a:pt x="279" y="442"/>
                    <a:pt x="279" y="442"/>
                    <a:pt x="279" y="442"/>
                  </a:cubicBezTo>
                  <a:cubicBezTo>
                    <a:pt x="276" y="423"/>
                    <a:pt x="276" y="423"/>
                    <a:pt x="276" y="423"/>
                  </a:cubicBezTo>
                  <a:cubicBezTo>
                    <a:pt x="274" y="414"/>
                    <a:pt x="274" y="414"/>
                    <a:pt x="274" y="414"/>
                  </a:cubicBezTo>
                  <a:cubicBezTo>
                    <a:pt x="274" y="411"/>
                    <a:pt x="273" y="408"/>
                    <a:pt x="272" y="405"/>
                  </a:cubicBezTo>
                  <a:cubicBezTo>
                    <a:pt x="271" y="402"/>
                    <a:pt x="271" y="399"/>
                    <a:pt x="270" y="396"/>
                  </a:cubicBezTo>
                  <a:cubicBezTo>
                    <a:pt x="267" y="387"/>
                    <a:pt x="267" y="387"/>
                    <a:pt x="267" y="387"/>
                  </a:cubicBezTo>
                  <a:cubicBezTo>
                    <a:pt x="267" y="387"/>
                    <a:pt x="267" y="387"/>
                    <a:pt x="267" y="387"/>
                  </a:cubicBezTo>
                  <a:cubicBezTo>
                    <a:pt x="266" y="387"/>
                    <a:pt x="266" y="387"/>
                    <a:pt x="266" y="387"/>
                  </a:cubicBezTo>
                  <a:cubicBezTo>
                    <a:pt x="266" y="386"/>
                    <a:pt x="266" y="386"/>
                    <a:pt x="266" y="386"/>
                  </a:cubicBezTo>
                  <a:cubicBezTo>
                    <a:pt x="266" y="386"/>
                    <a:pt x="265" y="386"/>
                    <a:pt x="265" y="386"/>
                  </a:cubicBezTo>
                  <a:cubicBezTo>
                    <a:pt x="264" y="386"/>
                    <a:pt x="263" y="386"/>
                    <a:pt x="262" y="386"/>
                  </a:cubicBezTo>
                  <a:cubicBezTo>
                    <a:pt x="257" y="387"/>
                    <a:pt x="257" y="387"/>
                    <a:pt x="257" y="387"/>
                  </a:cubicBezTo>
                  <a:cubicBezTo>
                    <a:pt x="255" y="388"/>
                    <a:pt x="254" y="388"/>
                    <a:pt x="252" y="388"/>
                  </a:cubicBezTo>
                  <a:cubicBezTo>
                    <a:pt x="250" y="388"/>
                    <a:pt x="248" y="388"/>
                    <a:pt x="247" y="387"/>
                  </a:cubicBezTo>
                  <a:cubicBezTo>
                    <a:pt x="246" y="387"/>
                    <a:pt x="246" y="387"/>
                    <a:pt x="246" y="387"/>
                  </a:cubicBezTo>
                  <a:cubicBezTo>
                    <a:pt x="246" y="387"/>
                    <a:pt x="246" y="387"/>
                    <a:pt x="246" y="387"/>
                  </a:cubicBezTo>
                  <a:cubicBezTo>
                    <a:pt x="244" y="383"/>
                    <a:pt x="244" y="383"/>
                    <a:pt x="244" y="383"/>
                  </a:cubicBezTo>
                  <a:cubicBezTo>
                    <a:pt x="244" y="381"/>
                    <a:pt x="243" y="380"/>
                    <a:pt x="243" y="378"/>
                  </a:cubicBezTo>
                  <a:cubicBezTo>
                    <a:pt x="243" y="377"/>
                    <a:pt x="242" y="375"/>
                    <a:pt x="242" y="374"/>
                  </a:cubicBezTo>
                  <a:cubicBezTo>
                    <a:pt x="242" y="372"/>
                    <a:pt x="242" y="371"/>
                    <a:pt x="242" y="369"/>
                  </a:cubicBezTo>
                  <a:cubicBezTo>
                    <a:pt x="242" y="366"/>
                    <a:pt x="242" y="363"/>
                    <a:pt x="242" y="360"/>
                  </a:cubicBezTo>
                  <a:cubicBezTo>
                    <a:pt x="243" y="357"/>
                    <a:pt x="243" y="354"/>
                    <a:pt x="243" y="351"/>
                  </a:cubicBezTo>
                  <a:cubicBezTo>
                    <a:pt x="243" y="351"/>
                    <a:pt x="243" y="351"/>
                    <a:pt x="243" y="351"/>
                  </a:cubicBezTo>
                  <a:cubicBezTo>
                    <a:pt x="243" y="351"/>
                    <a:pt x="243" y="351"/>
                    <a:pt x="243" y="351"/>
                  </a:cubicBezTo>
                  <a:cubicBezTo>
                    <a:pt x="270" y="351"/>
                    <a:pt x="270" y="351"/>
                    <a:pt x="270" y="351"/>
                  </a:cubicBezTo>
                  <a:cubicBezTo>
                    <a:pt x="270" y="351"/>
                    <a:pt x="270" y="351"/>
                    <a:pt x="270" y="351"/>
                  </a:cubicBezTo>
                  <a:cubicBezTo>
                    <a:pt x="270" y="348"/>
                    <a:pt x="270" y="345"/>
                    <a:pt x="270" y="342"/>
                  </a:cubicBezTo>
                  <a:cubicBezTo>
                    <a:pt x="271" y="338"/>
                    <a:pt x="271" y="335"/>
                    <a:pt x="271" y="332"/>
                  </a:cubicBezTo>
                  <a:cubicBezTo>
                    <a:pt x="274" y="313"/>
                    <a:pt x="274" y="313"/>
                    <a:pt x="274" y="313"/>
                  </a:cubicBezTo>
                  <a:cubicBezTo>
                    <a:pt x="274" y="310"/>
                    <a:pt x="275" y="306"/>
                    <a:pt x="275" y="303"/>
                  </a:cubicBezTo>
                  <a:cubicBezTo>
                    <a:pt x="275" y="300"/>
                    <a:pt x="275" y="297"/>
                    <a:pt x="275" y="294"/>
                  </a:cubicBezTo>
                  <a:cubicBezTo>
                    <a:pt x="275" y="289"/>
                    <a:pt x="275" y="289"/>
                    <a:pt x="275" y="289"/>
                  </a:cubicBezTo>
                  <a:cubicBezTo>
                    <a:pt x="275" y="284"/>
                    <a:pt x="275" y="284"/>
                    <a:pt x="275" y="284"/>
                  </a:cubicBezTo>
                  <a:cubicBezTo>
                    <a:pt x="274" y="279"/>
                    <a:pt x="274" y="279"/>
                    <a:pt x="274" y="279"/>
                  </a:cubicBezTo>
                  <a:cubicBezTo>
                    <a:pt x="273" y="275"/>
                    <a:pt x="273" y="275"/>
                    <a:pt x="273" y="275"/>
                  </a:cubicBezTo>
                  <a:cubicBezTo>
                    <a:pt x="274" y="275"/>
                    <a:pt x="274" y="275"/>
                    <a:pt x="274" y="275"/>
                  </a:cubicBezTo>
                  <a:cubicBezTo>
                    <a:pt x="254" y="275"/>
                    <a:pt x="254" y="275"/>
                    <a:pt x="254" y="275"/>
                  </a:cubicBezTo>
                  <a:cubicBezTo>
                    <a:pt x="253" y="275"/>
                    <a:pt x="253" y="275"/>
                    <a:pt x="253" y="275"/>
                  </a:cubicBezTo>
                  <a:cubicBezTo>
                    <a:pt x="253" y="274"/>
                    <a:pt x="253" y="274"/>
                    <a:pt x="253" y="274"/>
                  </a:cubicBezTo>
                  <a:cubicBezTo>
                    <a:pt x="257" y="257"/>
                    <a:pt x="257" y="257"/>
                    <a:pt x="257" y="257"/>
                  </a:cubicBezTo>
                  <a:cubicBezTo>
                    <a:pt x="260" y="241"/>
                    <a:pt x="260" y="241"/>
                    <a:pt x="260" y="241"/>
                  </a:cubicBezTo>
                  <a:cubicBezTo>
                    <a:pt x="263" y="224"/>
                    <a:pt x="263" y="224"/>
                    <a:pt x="263" y="224"/>
                  </a:cubicBezTo>
                  <a:cubicBezTo>
                    <a:pt x="266" y="207"/>
                    <a:pt x="266" y="207"/>
                    <a:pt x="266" y="207"/>
                  </a:cubicBezTo>
                  <a:cubicBezTo>
                    <a:pt x="268" y="190"/>
                    <a:pt x="268" y="190"/>
                    <a:pt x="268" y="190"/>
                  </a:cubicBezTo>
                  <a:cubicBezTo>
                    <a:pt x="270" y="173"/>
                    <a:pt x="270" y="173"/>
                    <a:pt x="270" y="173"/>
                  </a:cubicBezTo>
                  <a:cubicBezTo>
                    <a:pt x="272" y="155"/>
                    <a:pt x="272" y="155"/>
                    <a:pt x="272" y="155"/>
                  </a:cubicBezTo>
                  <a:cubicBezTo>
                    <a:pt x="273" y="138"/>
                    <a:pt x="273" y="138"/>
                    <a:pt x="273" y="138"/>
                  </a:cubicBezTo>
                  <a:cubicBezTo>
                    <a:pt x="274" y="121"/>
                    <a:pt x="274" y="121"/>
                    <a:pt x="274" y="121"/>
                  </a:cubicBezTo>
                  <a:cubicBezTo>
                    <a:pt x="274" y="104"/>
                    <a:pt x="274" y="104"/>
                    <a:pt x="274" y="104"/>
                  </a:cubicBezTo>
                  <a:cubicBezTo>
                    <a:pt x="273" y="87"/>
                    <a:pt x="273" y="87"/>
                    <a:pt x="273" y="87"/>
                  </a:cubicBezTo>
                  <a:cubicBezTo>
                    <a:pt x="273" y="69"/>
                    <a:pt x="273" y="69"/>
                    <a:pt x="273" y="69"/>
                  </a:cubicBezTo>
                  <a:cubicBezTo>
                    <a:pt x="271" y="52"/>
                    <a:pt x="271" y="52"/>
                    <a:pt x="271" y="52"/>
                  </a:cubicBezTo>
                  <a:cubicBezTo>
                    <a:pt x="269" y="35"/>
                    <a:pt x="269" y="35"/>
                    <a:pt x="269" y="35"/>
                  </a:cubicBezTo>
                  <a:cubicBezTo>
                    <a:pt x="266" y="18"/>
                    <a:pt x="266" y="18"/>
                    <a:pt x="266" y="18"/>
                  </a:cubicBezTo>
                  <a:cubicBezTo>
                    <a:pt x="263" y="1"/>
                    <a:pt x="263" y="1"/>
                    <a:pt x="263" y="1"/>
                  </a:cubicBezTo>
                  <a:cubicBezTo>
                    <a:pt x="264" y="2"/>
                    <a:pt x="264" y="2"/>
                    <a:pt x="264" y="2"/>
                  </a:cubicBezTo>
                  <a:cubicBezTo>
                    <a:pt x="189" y="2"/>
                    <a:pt x="189" y="2"/>
                    <a:pt x="189" y="2"/>
                  </a:cubicBezTo>
                  <a:cubicBezTo>
                    <a:pt x="190" y="1"/>
                    <a:pt x="190" y="1"/>
                    <a:pt x="190" y="1"/>
                  </a:cubicBezTo>
                  <a:cubicBezTo>
                    <a:pt x="188" y="8"/>
                    <a:pt x="186" y="15"/>
                    <a:pt x="184" y="21"/>
                  </a:cubicBezTo>
                  <a:cubicBezTo>
                    <a:pt x="183" y="24"/>
                    <a:pt x="182" y="28"/>
                    <a:pt x="180" y="31"/>
                  </a:cubicBezTo>
                  <a:cubicBezTo>
                    <a:pt x="176" y="40"/>
                    <a:pt x="176" y="40"/>
                    <a:pt x="176" y="40"/>
                  </a:cubicBezTo>
                  <a:cubicBezTo>
                    <a:pt x="175" y="44"/>
                    <a:pt x="173" y="47"/>
                    <a:pt x="171" y="50"/>
                  </a:cubicBezTo>
                  <a:cubicBezTo>
                    <a:pt x="170" y="53"/>
                    <a:pt x="168" y="56"/>
                    <a:pt x="167" y="59"/>
                  </a:cubicBezTo>
                  <a:cubicBezTo>
                    <a:pt x="163" y="65"/>
                    <a:pt x="160" y="71"/>
                    <a:pt x="156" y="77"/>
                  </a:cubicBezTo>
                  <a:cubicBezTo>
                    <a:pt x="153" y="83"/>
                    <a:pt x="149" y="88"/>
                    <a:pt x="145" y="94"/>
                  </a:cubicBezTo>
                  <a:cubicBezTo>
                    <a:pt x="141" y="100"/>
                    <a:pt x="137" y="105"/>
                    <a:pt x="132" y="110"/>
                  </a:cubicBezTo>
                  <a:cubicBezTo>
                    <a:pt x="119" y="126"/>
                    <a:pt x="119" y="126"/>
                    <a:pt x="119" y="126"/>
                  </a:cubicBezTo>
                  <a:cubicBezTo>
                    <a:pt x="115" y="132"/>
                    <a:pt x="110" y="137"/>
                    <a:pt x="106" y="142"/>
                  </a:cubicBezTo>
                  <a:cubicBezTo>
                    <a:pt x="101" y="147"/>
                    <a:pt x="97" y="152"/>
                    <a:pt x="92" y="157"/>
                  </a:cubicBezTo>
                  <a:cubicBezTo>
                    <a:pt x="78" y="172"/>
                    <a:pt x="78" y="172"/>
                    <a:pt x="78" y="172"/>
                  </a:cubicBezTo>
                  <a:cubicBezTo>
                    <a:pt x="65" y="187"/>
                    <a:pt x="65" y="187"/>
                    <a:pt x="65" y="187"/>
                  </a:cubicBezTo>
                  <a:cubicBezTo>
                    <a:pt x="51" y="203"/>
                    <a:pt x="51" y="203"/>
                    <a:pt x="51" y="203"/>
                  </a:cubicBezTo>
                  <a:cubicBezTo>
                    <a:pt x="46" y="208"/>
                    <a:pt x="42" y="213"/>
                    <a:pt x="38" y="218"/>
                  </a:cubicBezTo>
                  <a:cubicBezTo>
                    <a:pt x="31" y="226"/>
                    <a:pt x="31" y="226"/>
                    <a:pt x="31" y="226"/>
                  </a:cubicBezTo>
                  <a:cubicBezTo>
                    <a:pt x="25" y="234"/>
                    <a:pt x="25" y="234"/>
                    <a:pt x="25" y="234"/>
                  </a:cubicBezTo>
                  <a:cubicBezTo>
                    <a:pt x="19" y="242"/>
                    <a:pt x="19" y="242"/>
                    <a:pt x="19" y="242"/>
                  </a:cubicBezTo>
                  <a:cubicBezTo>
                    <a:pt x="15" y="246"/>
                    <a:pt x="15" y="246"/>
                    <a:pt x="15" y="246"/>
                  </a:cubicBezTo>
                  <a:cubicBezTo>
                    <a:pt x="13" y="251"/>
                    <a:pt x="13" y="251"/>
                    <a:pt x="13" y="251"/>
                  </a:cubicBezTo>
                  <a:cubicBezTo>
                    <a:pt x="1" y="268"/>
                    <a:pt x="1" y="268"/>
                    <a:pt x="1" y="268"/>
                  </a:cubicBezTo>
                  <a:cubicBezTo>
                    <a:pt x="1" y="267"/>
                    <a:pt x="1" y="267"/>
                    <a:pt x="1" y="267"/>
                  </a:cubicBezTo>
                  <a:cubicBezTo>
                    <a:pt x="5" y="269"/>
                    <a:pt x="5" y="269"/>
                    <a:pt x="5" y="269"/>
                  </a:cubicBezTo>
                  <a:cubicBezTo>
                    <a:pt x="8" y="272"/>
                    <a:pt x="8" y="272"/>
                    <a:pt x="8" y="272"/>
                  </a:cubicBezTo>
                  <a:cubicBezTo>
                    <a:pt x="11" y="274"/>
                    <a:pt x="11" y="274"/>
                    <a:pt x="11" y="274"/>
                  </a:cubicBezTo>
                  <a:cubicBezTo>
                    <a:pt x="15" y="277"/>
                    <a:pt x="15" y="277"/>
                    <a:pt x="15" y="277"/>
                  </a:cubicBezTo>
                  <a:cubicBezTo>
                    <a:pt x="17" y="279"/>
                    <a:pt x="18" y="282"/>
                    <a:pt x="20" y="284"/>
                  </a:cubicBezTo>
                  <a:cubicBezTo>
                    <a:pt x="22" y="286"/>
                    <a:pt x="24" y="288"/>
                    <a:pt x="26" y="291"/>
                  </a:cubicBezTo>
                  <a:cubicBezTo>
                    <a:pt x="32" y="300"/>
                    <a:pt x="38" y="311"/>
                    <a:pt x="45" y="320"/>
                  </a:cubicBezTo>
                  <a:cubicBezTo>
                    <a:pt x="44" y="320"/>
                    <a:pt x="44" y="320"/>
                    <a:pt x="44" y="320"/>
                  </a:cubicBezTo>
                  <a:cubicBezTo>
                    <a:pt x="59" y="320"/>
                    <a:pt x="59" y="320"/>
                    <a:pt x="59" y="320"/>
                  </a:cubicBezTo>
                  <a:cubicBezTo>
                    <a:pt x="73" y="322"/>
                    <a:pt x="73" y="322"/>
                    <a:pt x="73" y="322"/>
                  </a:cubicBezTo>
                  <a:cubicBezTo>
                    <a:pt x="87" y="325"/>
                    <a:pt x="87" y="325"/>
                    <a:pt x="87" y="325"/>
                  </a:cubicBezTo>
                  <a:cubicBezTo>
                    <a:pt x="101" y="328"/>
                    <a:pt x="101" y="328"/>
                    <a:pt x="101" y="328"/>
                  </a:cubicBezTo>
                  <a:cubicBezTo>
                    <a:pt x="128" y="335"/>
                    <a:pt x="128" y="335"/>
                    <a:pt x="128" y="335"/>
                  </a:cubicBezTo>
                  <a:cubicBezTo>
                    <a:pt x="142" y="338"/>
                    <a:pt x="142" y="338"/>
                    <a:pt x="142" y="338"/>
                  </a:cubicBezTo>
                  <a:cubicBezTo>
                    <a:pt x="156" y="341"/>
                    <a:pt x="156" y="341"/>
                    <a:pt x="156" y="341"/>
                  </a:cubicBezTo>
                  <a:cubicBezTo>
                    <a:pt x="156" y="341"/>
                    <a:pt x="156" y="341"/>
                    <a:pt x="156" y="341"/>
                  </a:cubicBezTo>
                  <a:cubicBezTo>
                    <a:pt x="156" y="341"/>
                    <a:pt x="156" y="341"/>
                    <a:pt x="156" y="341"/>
                  </a:cubicBezTo>
                  <a:cubicBezTo>
                    <a:pt x="156" y="344"/>
                    <a:pt x="156" y="347"/>
                    <a:pt x="156" y="350"/>
                  </a:cubicBezTo>
                  <a:cubicBezTo>
                    <a:pt x="157" y="353"/>
                    <a:pt x="157" y="356"/>
                    <a:pt x="157" y="359"/>
                  </a:cubicBezTo>
                  <a:cubicBezTo>
                    <a:pt x="157" y="360"/>
                    <a:pt x="157" y="362"/>
                    <a:pt x="156" y="363"/>
                  </a:cubicBezTo>
                  <a:cubicBezTo>
                    <a:pt x="156" y="365"/>
                    <a:pt x="156" y="366"/>
                    <a:pt x="156" y="368"/>
                  </a:cubicBezTo>
                  <a:cubicBezTo>
                    <a:pt x="155" y="369"/>
                    <a:pt x="155" y="371"/>
                    <a:pt x="154" y="372"/>
                  </a:cubicBezTo>
                  <a:cubicBezTo>
                    <a:pt x="152" y="376"/>
                    <a:pt x="152" y="376"/>
                    <a:pt x="152" y="376"/>
                  </a:cubicBezTo>
                  <a:cubicBezTo>
                    <a:pt x="152" y="376"/>
                    <a:pt x="152" y="376"/>
                    <a:pt x="152" y="376"/>
                  </a:cubicBezTo>
                  <a:cubicBezTo>
                    <a:pt x="152" y="376"/>
                    <a:pt x="152" y="377"/>
                    <a:pt x="152" y="377"/>
                  </a:cubicBezTo>
                  <a:cubicBezTo>
                    <a:pt x="151" y="377"/>
                    <a:pt x="151" y="377"/>
                    <a:pt x="150" y="377"/>
                  </a:cubicBezTo>
                  <a:cubicBezTo>
                    <a:pt x="149" y="378"/>
                    <a:pt x="149" y="377"/>
                    <a:pt x="148" y="377"/>
                  </a:cubicBezTo>
                  <a:cubicBezTo>
                    <a:pt x="146" y="377"/>
                    <a:pt x="144" y="377"/>
                    <a:pt x="142" y="376"/>
                  </a:cubicBezTo>
                  <a:cubicBezTo>
                    <a:pt x="139" y="375"/>
                    <a:pt x="135" y="374"/>
                    <a:pt x="132" y="372"/>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grpSp>
          <p:nvGrpSpPr>
            <p:cNvPr id="90" name="组合 1691">
              <a:extLst>
                <a:ext uri="{FF2B5EF4-FFF2-40B4-BE49-F238E27FC236}">
                  <a16:creationId xmlns:a16="http://schemas.microsoft.com/office/drawing/2014/main" id="{3729ED41-9287-4BDA-B586-D2A84F3B5A03}"/>
                </a:ext>
              </a:extLst>
            </p:cNvPr>
            <p:cNvGrpSpPr/>
            <p:nvPr/>
          </p:nvGrpSpPr>
          <p:grpSpPr>
            <a:xfrm>
              <a:off x="4732339" y="5618172"/>
              <a:ext cx="912812" cy="1498602"/>
              <a:chOff x="4732339" y="5618172"/>
              <a:chExt cx="912812" cy="1498602"/>
            </a:xfrm>
            <a:grpFill/>
          </p:grpSpPr>
          <p:sp>
            <p:nvSpPr>
              <p:cNvPr id="91" name="橙子演示">
                <a:extLst>
                  <a:ext uri="{FF2B5EF4-FFF2-40B4-BE49-F238E27FC236}">
                    <a16:creationId xmlns:a16="http://schemas.microsoft.com/office/drawing/2014/main" id="{70D95204-91D1-4DD8-A9F5-EC7A280D07D9}"/>
                  </a:ext>
                </a:extLst>
              </p:cNvPr>
              <p:cNvSpPr/>
              <p:nvPr/>
            </p:nvSpPr>
            <p:spPr bwMode="auto">
              <a:xfrm>
                <a:off x="5535613" y="6637338"/>
                <a:ext cx="77788" cy="47625"/>
              </a:xfrm>
              <a:custGeom>
                <a:avLst/>
                <a:gdLst>
                  <a:gd name="T0" fmla="*/ 0 w 24"/>
                  <a:gd name="T1" fmla="*/ 15 h 15"/>
                  <a:gd name="T2" fmla="*/ 0 w 24"/>
                  <a:gd name="T3" fmla="*/ 15 h 15"/>
                  <a:gd name="T4" fmla="*/ 0 w 24"/>
                  <a:gd name="T5" fmla="*/ 14 h 15"/>
                  <a:gd name="T6" fmla="*/ 0 w 24"/>
                  <a:gd name="T7" fmla="*/ 14 h 15"/>
                  <a:gd name="T8" fmla="*/ 0 w 24"/>
                  <a:gd name="T9" fmla="*/ 14 h 15"/>
                  <a:gd name="T10" fmla="*/ 0 w 24"/>
                  <a:gd name="T11" fmla="*/ 14 h 15"/>
                  <a:gd name="T12" fmla="*/ 4 w 24"/>
                  <a:gd name="T13" fmla="*/ 11 h 15"/>
                  <a:gd name="T14" fmla="*/ 23 w 24"/>
                  <a:gd name="T15" fmla="*/ 0 h 15"/>
                  <a:gd name="T16" fmla="*/ 24 w 24"/>
                  <a:gd name="T17" fmla="*/ 0 h 15"/>
                  <a:gd name="T18" fmla="*/ 24 w 24"/>
                  <a:gd name="T19" fmla="*/ 1 h 15"/>
                  <a:gd name="T20" fmla="*/ 22 w 24"/>
                  <a:gd name="T21" fmla="*/ 13 h 15"/>
                  <a:gd name="T22" fmla="*/ 23 w 24"/>
                  <a:gd name="T23" fmla="*/ 12 h 15"/>
                  <a:gd name="T24" fmla="*/ 24 w 24"/>
                  <a:gd name="T25" fmla="*/ 12 h 15"/>
                  <a:gd name="T26" fmla="*/ 24 w 24"/>
                  <a:gd name="T27" fmla="*/ 13 h 15"/>
                  <a:gd name="T28" fmla="*/ 21 w 24"/>
                  <a:gd name="T29" fmla="*/ 14 h 15"/>
                  <a:gd name="T30" fmla="*/ 21 w 24"/>
                  <a:gd name="T31" fmla="*/ 14 h 15"/>
                  <a:gd name="T32" fmla="*/ 23 w 24"/>
                  <a:gd name="T33" fmla="*/ 1 h 15"/>
                  <a:gd name="T34" fmla="*/ 4 w 24"/>
                  <a:gd name="T35" fmla="*/ 12 h 15"/>
                  <a:gd name="T36" fmla="*/ 0 w 24"/>
                  <a:gd name="T3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5">
                    <a:moveTo>
                      <a:pt x="0" y="15"/>
                    </a:move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2" y="13"/>
                      <a:pt x="4" y="11"/>
                    </a:cubicBezTo>
                    <a:cubicBezTo>
                      <a:pt x="23" y="0"/>
                      <a:pt x="23" y="0"/>
                      <a:pt x="23" y="0"/>
                    </a:cubicBezTo>
                    <a:cubicBezTo>
                      <a:pt x="24" y="0"/>
                      <a:pt x="24" y="0"/>
                      <a:pt x="24" y="0"/>
                    </a:cubicBezTo>
                    <a:cubicBezTo>
                      <a:pt x="24" y="0"/>
                      <a:pt x="24" y="0"/>
                      <a:pt x="24" y="1"/>
                    </a:cubicBezTo>
                    <a:cubicBezTo>
                      <a:pt x="22" y="13"/>
                      <a:pt x="22" y="13"/>
                      <a:pt x="22" y="13"/>
                    </a:cubicBezTo>
                    <a:cubicBezTo>
                      <a:pt x="22" y="13"/>
                      <a:pt x="23" y="12"/>
                      <a:pt x="23" y="12"/>
                    </a:cubicBezTo>
                    <a:cubicBezTo>
                      <a:pt x="23" y="12"/>
                      <a:pt x="24" y="12"/>
                      <a:pt x="24" y="12"/>
                    </a:cubicBezTo>
                    <a:cubicBezTo>
                      <a:pt x="24" y="13"/>
                      <a:pt x="24" y="13"/>
                      <a:pt x="24" y="13"/>
                    </a:cubicBezTo>
                    <a:cubicBezTo>
                      <a:pt x="21" y="14"/>
                      <a:pt x="21" y="14"/>
                      <a:pt x="21" y="14"/>
                    </a:cubicBezTo>
                    <a:cubicBezTo>
                      <a:pt x="21" y="14"/>
                      <a:pt x="21" y="14"/>
                      <a:pt x="21" y="14"/>
                    </a:cubicBezTo>
                    <a:cubicBezTo>
                      <a:pt x="23" y="1"/>
                      <a:pt x="23" y="1"/>
                      <a:pt x="23" y="1"/>
                    </a:cubicBezTo>
                    <a:cubicBezTo>
                      <a:pt x="20" y="3"/>
                      <a:pt x="10" y="9"/>
                      <a:pt x="4" y="12"/>
                    </a:cubicBezTo>
                    <a:cubicBezTo>
                      <a:pt x="0" y="14"/>
                      <a:pt x="0" y="15"/>
                      <a:pt x="0" y="15"/>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2" name="橙子演示">
                <a:extLst>
                  <a:ext uri="{FF2B5EF4-FFF2-40B4-BE49-F238E27FC236}">
                    <a16:creationId xmlns:a16="http://schemas.microsoft.com/office/drawing/2014/main" id="{B2097306-5FEC-402B-B1BF-E3926D1DD3AA}"/>
                  </a:ext>
                </a:extLst>
              </p:cNvPr>
              <p:cNvSpPr/>
              <p:nvPr/>
            </p:nvSpPr>
            <p:spPr bwMode="auto">
              <a:xfrm>
                <a:off x="5149851" y="6600825"/>
                <a:ext cx="495300" cy="484188"/>
              </a:xfrm>
              <a:custGeom>
                <a:avLst/>
                <a:gdLst>
                  <a:gd name="T0" fmla="*/ 115 w 153"/>
                  <a:gd name="T1" fmla="*/ 149 h 149"/>
                  <a:gd name="T2" fmla="*/ 125 w 153"/>
                  <a:gd name="T3" fmla="*/ 126 h 149"/>
                  <a:gd name="T4" fmla="*/ 111 w 153"/>
                  <a:gd name="T5" fmla="*/ 134 h 149"/>
                  <a:gd name="T6" fmla="*/ 110 w 153"/>
                  <a:gd name="T7" fmla="*/ 133 h 149"/>
                  <a:gd name="T8" fmla="*/ 72 w 153"/>
                  <a:gd name="T9" fmla="*/ 147 h 149"/>
                  <a:gd name="T10" fmla="*/ 72 w 153"/>
                  <a:gd name="T11" fmla="*/ 146 h 149"/>
                  <a:gd name="T12" fmla="*/ 135 w 153"/>
                  <a:gd name="T13" fmla="*/ 94 h 149"/>
                  <a:gd name="T14" fmla="*/ 53 w 153"/>
                  <a:gd name="T15" fmla="*/ 140 h 149"/>
                  <a:gd name="T16" fmla="*/ 53 w 153"/>
                  <a:gd name="T17" fmla="*/ 131 h 149"/>
                  <a:gd name="T18" fmla="*/ 53 w 153"/>
                  <a:gd name="T19" fmla="*/ 131 h 149"/>
                  <a:gd name="T20" fmla="*/ 135 w 153"/>
                  <a:gd name="T21" fmla="*/ 69 h 149"/>
                  <a:gd name="T22" fmla="*/ 28 w 153"/>
                  <a:gd name="T23" fmla="*/ 130 h 149"/>
                  <a:gd name="T24" fmla="*/ 17 w 153"/>
                  <a:gd name="T25" fmla="*/ 119 h 149"/>
                  <a:gd name="T26" fmla="*/ 70 w 153"/>
                  <a:gd name="T27" fmla="*/ 77 h 149"/>
                  <a:gd name="T28" fmla="*/ 1 w 153"/>
                  <a:gd name="T29" fmla="*/ 108 h 149"/>
                  <a:gd name="T30" fmla="*/ 0 w 153"/>
                  <a:gd name="T31" fmla="*/ 108 h 149"/>
                  <a:gd name="T32" fmla="*/ 20 w 153"/>
                  <a:gd name="T33" fmla="*/ 78 h 149"/>
                  <a:gd name="T34" fmla="*/ 95 w 153"/>
                  <a:gd name="T35" fmla="*/ 32 h 149"/>
                  <a:gd name="T36" fmla="*/ 23 w 153"/>
                  <a:gd name="T37" fmla="*/ 74 h 149"/>
                  <a:gd name="T38" fmla="*/ 23 w 153"/>
                  <a:gd name="T39" fmla="*/ 74 h 149"/>
                  <a:gd name="T40" fmla="*/ 15 w 153"/>
                  <a:gd name="T41" fmla="*/ 78 h 149"/>
                  <a:gd name="T42" fmla="*/ 30 w 153"/>
                  <a:gd name="T43" fmla="*/ 61 h 149"/>
                  <a:gd name="T44" fmla="*/ 16 w 153"/>
                  <a:gd name="T45" fmla="*/ 69 h 149"/>
                  <a:gd name="T46" fmla="*/ 6 w 153"/>
                  <a:gd name="T47" fmla="*/ 66 h 149"/>
                  <a:gd name="T48" fmla="*/ 20 w 153"/>
                  <a:gd name="T49" fmla="*/ 58 h 149"/>
                  <a:gd name="T50" fmla="*/ 33 w 153"/>
                  <a:gd name="T51" fmla="*/ 59 h 149"/>
                  <a:gd name="T52" fmla="*/ 17 w 153"/>
                  <a:gd name="T53" fmla="*/ 76 h 149"/>
                  <a:gd name="T54" fmla="*/ 150 w 153"/>
                  <a:gd name="T55" fmla="*/ 0 h 149"/>
                  <a:gd name="T56" fmla="*/ 147 w 153"/>
                  <a:gd name="T57" fmla="*/ 3 h 149"/>
                  <a:gd name="T58" fmla="*/ 147 w 153"/>
                  <a:gd name="T59" fmla="*/ 4 h 149"/>
                  <a:gd name="T60" fmla="*/ 74 w 153"/>
                  <a:gd name="T61" fmla="*/ 57 h 149"/>
                  <a:gd name="T62" fmla="*/ 124 w 153"/>
                  <a:gd name="T63" fmla="*/ 36 h 149"/>
                  <a:gd name="T64" fmla="*/ 122 w 153"/>
                  <a:gd name="T65" fmla="*/ 58 h 149"/>
                  <a:gd name="T66" fmla="*/ 32 w 153"/>
                  <a:gd name="T67" fmla="*/ 128 h 149"/>
                  <a:gd name="T68" fmla="*/ 142 w 153"/>
                  <a:gd name="T69" fmla="*/ 64 h 149"/>
                  <a:gd name="T70" fmla="*/ 143 w 153"/>
                  <a:gd name="T71" fmla="*/ 64 h 149"/>
                  <a:gd name="T72" fmla="*/ 148 w 153"/>
                  <a:gd name="T73" fmla="*/ 76 h 149"/>
                  <a:gd name="T74" fmla="*/ 101 w 153"/>
                  <a:gd name="T75" fmla="*/ 109 h 149"/>
                  <a:gd name="T76" fmla="*/ 138 w 153"/>
                  <a:gd name="T77" fmla="*/ 91 h 149"/>
                  <a:gd name="T78" fmla="*/ 139 w 153"/>
                  <a:gd name="T79" fmla="*/ 91 h 149"/>
                  <a:gd name="T80" fmla="*/ 153 w 153"/>
                  <a:gd name="T81" fmla="*/ 99 h 149"/>
                  <a:gd name="T82" fmla="*/ 153 w 153"/>
                  <a:gd name="T83" fmla="*/ 100 h 149"/>
                  <a:gd name="T84" fmla="*/ 132 w 153"/>
                  <a:gd name="T85" fmla="*/ 117 h 149"/>
                  <a:gd name="T86" fmla="*/ 139 w 153"/>
                  <a:gd name="T87" fmla="*/ 117 h 149"/>
                  <a:gd name="T88" fmla="*/ 139 w 153"/>
                  <a:gd name="T89" fmla="*/ 118 h 149"/>
                  <a:gd name="T90" fmla="*/ 117 w 153"/>
                  <a:gd name="T91" fmla="*/ 147 h 149"/>
                  <a:gd name="T92" fmla="*/ 141 w 153"/>
                  <a:gd name="T93" fmla="*/ 138 h 149"/>
                  <a:gd name="T94" fmla="*/ 143 w 153"/>
                  <a:gd name="T95" fmla="*/ 138 h 149"/>
                  <a:gd name="T96" fmla="*/ 140 w 153"/>
                  <a:gd name="T97" fmla="*/ 139 h 149"/>
                  <a:gd name="T98" fmla="*/ 115 w 153"/>
                  <a:gd name="T9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 h="149">
                    <a:moveTo>
                      <a:pt x="115" y="149"/>
                    </a:moveTo>
                    <a:cubicBezTo>
                      <a:pt x="115" y="149"/>
                      <a:pt x="115" y="149"/>
                      <a:pt x="115" y="149"/>
                    </a:cubicBezTo>
                    <a:cubicBezTo>
                      <a:pt x="115" y="149"/>
                      <a:pt x="115" y="149"/>
                      <a:pt x="115" y="149"/>
                    </a:cubicBezTo>
                    <a:cubicBezTo>
                      <a:pt x="115" y="149"/>
                      <a:pt x="115" y="149"/>
                      <a:pt x="132" y="125"/>
                    </a:cubicBezTo>
                    <a:cubicBezTo>
                      <a:pt x="134" y="123"/>
                      <a:pt x="136" y="120"/>
                      <a:pt x="137" y="119"/>
                    </a:cubicBezTo>
                    <a:cubicBezTo>
                      <a:pt x="134" y="120"/>
                      <a:pt x="130" y="123"/>
                      <a:pt x="125" y="126"/>
                    </a:cubicBezTo>
                    <a:cubicBezTo>
                      <a:pt x="121" y="128"/>
                      <a:pt x="118" y="130"/>
                      <a:pt x="115" y="132"/>
                    </a:cubicBezTo>
                    <a:cubicBezTo>
                      <a:pt x="113" y="133"/>
                      <a:pt x="111" y="134"/>
                      <a:pt x="111" y="134"/>
                    </a:cubicBezTo>
                    <a:cubicBezTo>
                      <a:pt x="111" y="134"/>
                      <a:pt x="111" y="134"/>
                      <a:pt x="111" y="134"/>
                    </a:cubicBezTo>
                    <a:cubicBezTo>
                      <a:pt x="111" y="134"/>
                      <a:pt x="111" y="134"/>
                      <a:pt x="111" y="134"/>
                    </a:cubicBezTo>
                    <a:cubicBezTo>
                      <a:pt x="110" y="134"/>
                      <a:pt x="110" y="134"/>
                      <a:pt x="110" y="134"/>
                    </a:cubicBezTo>
                    <a:cubicBezTo>
                      <a:pt x="110" y="134"/>
                      <a:pt x="110" y="134"/>
                      <a:pt x="110" y="133"/>
                    </a:cubicBezTo>
                    <a:cubicBezTo>
                      <a:pt x="123" y="123"/>
                      <a:pt x="141" y="109"/>
                      <a:pt x="149" y="103"/>
                    </a:cubicBezTo>
                    <a:cubicBezTo>
                      <a:pt x="73" y="147"/>
                      <a:pt x="73" y="147"/>
                      <a:pt x="73" y="147"/>
                    </a:cubicBezTo>
                    <a:cubicBezTo>
                      <a:pt x="73" y="147"/>
                      <a:pt x="72" y="147"/>
                      <a:pt x="72" y="147"/>
                    </a:cubicBezTo>
                    <a:cubicBezTo>
                      <a:pt x="72" y="147"/>
                      <a:pt x="72" y="147"/>
                      <a:pt x="72" y="147"/>
                    </a:cubicBezTo>
                    <a:cubicBezTo>
                      <a:pt x="72" y="146"/>
                      <a:pt x="72" y="146"/>
                      <a:pt x="72" y="146"/>
                    </a:cubicBezTo>
                    <a:cubicBezTo>
                      <a:pt x="72" y="146"/>
                      <a:pt x="72" y="146"/>
                      <a:pt x="72" y="146"/>
                    </a:cubicBezTo>
                    <a:cubicBezTo>
                      <a:pt x="72" y="146"/>
                      <a:pt x="72" y="146"/>
                      <a:pt x="72" y="146"/>
                    </a:cubicBezTo>
                    <a:cubicBezTo>
                      <a:pt x="74" y="144"/>
                      <a:pt x="80" y="139"/>
                      <a:pt x="105" y="118"/>
                    </a:cubicBezTo>
                    <a:cubicBezTo>
                      <a:pt x="117" y="108"/>
                      <a:pt x="129" y="98"/>
                      <a:pt x="135" y="94"/>
                    </a:cubicBezTo>
                    <a:cubicBezTo>
                      <a:pt x="122" y="101"/>
                      <a:pt x="78" y="126"/>
                      <a:pt x="53" y="141"/>
                    </a:cubicBezTo>
                    <a:cubicBezTo>
                      <a:pt x="53" y="141"/>
                      <a:pt x="53" y="141"/>
                      <a:pt x="53" y="141"/>
                    </a:cubicBezTo>
                    <a:cubicBezTo>
                      <a:pt x="52" y="141"/>
                      <a:pt x="52" y="140"/>
                      <a:pt x="53" y="140"/>
                    </a:cubicBezTo>
                    <a:cubicBezTo>
                      <a:pt x="79" y="122"/>
                      <a:pt x="126" y="91"/>
                      <a:pt x="142" y="80"/>
                    </a:cubicBezTo>
                    <a:cubicBezTo>
                      <a:pt x="126" y="89"/>
                      <a:pt x="80" y="116"/>
                      <a:pt x="54" y="131"/>
                    </a:cubicBezTo>
                    <a:cubicBezTo>
                      <a:pt x="53" y="131"/>
                      <a:pt x="53" y="131"/>
                      <a:pt x="53" y="131"/>
                    </a:cubicBezTo>
                    <a:cubicBezTo>
                      <a:pt x="53" y="131"/>
                      <a:pt x="53" y="131"/>
                      <a:pt x="53" y="131"/>
                    </a:cubicBezTo>
                    <a:cubicBezTo>
                      <a:pt x="53" y="131"/>
                      <a:pt x="53" y="131"/>
                      <a:pt x="53" y="131"/>
                    </a:cubicBezTo>
                    <a:cubicBezTo>
                      <a:pt x="53" y="131"/>
                      <a:pt x="53" y="131"/>
                      <a:pt x="53" y="131"/>
                    </a:cubicBezTo>
                    <a:cubicBezTo>
                      <a:pt x="53" y="131"/>
                      <a:pt x="53" y="130"/>
                      <a:pt x="53" y="130"/>
                    </a:cubicBezTo>
                    <a:cubicBezTo>
                      <a:pt x="55" y="129"/>
                      <a:pt x="63" y="122"/>
                      <a:pt x="98" y="97"/>
                    </a:cubicBezTo>
                    <a:cubicBezTo>
                      <a:pt x="112" y="86"/>
                      <a:pt x="127" y="75"/>
                      <a:pt x="135" y="69"/>
                    </a:cubicBezTo>
                    <a:cubicBezTo>
                      <a:pt x="29" y="131"/>
                      <a:pt x="28" y="131"/>
                      <a:pt x="28" y="131"/>
                    </a:cubicBezTo>
                    <a:cubicBezTo>
                      <a:pt x="28" y="131"/>
                      <a:pt x="28" y="131"/>
                      <a:pt x="28" y="131"/>
                    </a:cubicBezTo>
                    <a:cubicBezTo>
                      <a:pt x="27" y="131"/>
                      <a:pt x="28" y="130"/>
                      <a:pt x="28" y="130"/>
                    </a:cubicBezTo>
                    <a:cubicBezTo>
                      <a:pt x="116" y="62"/>
                      <a:pt x="116" y="62"/>
                      <a:pt x="116" y="62"/>
                    </a:cubicBezTo>
                    <a:cubicBezTo>
                      <a:pt x="77" y="85"/>
                      <a:pt x="19" y="119"/>
                      <a:pt x="17" y="119"/>
                    </a:cubicBezTo>
                    <a:cubicBezTo>
                      <a:pt x="17" y="119"/>
                      <a:pt x="17" y="119"/>
                      <a:pt x="17" y="119"/>
                    </a:cubicBezTo>
                    <a:cubicBezTo>
                      <a:pt x="17" y="119"/>
                      <a:pt x="17" y="119"/>
                      <a:pt x="17" y="119"/>
                    </a:cubicBezTo>
                    <a:cubicBezTo>
                      <a:pt x="17" y="118"/>
                      <a:pt x="17" y="118"/>
                      <a:pt x="34" y="105"/>
                    </a:cubicBezTo>
                    <a:cubicBezTo>
                      <a:pt x="43" y="98"/>
                      <a:pt x="55" y="89"/>
                      <a:pt x="70" y="77"/>
                    </a:cubicBezTo>
                    <a:cubicBezTo>
                      <a:pt x="89" y="62"/>
                      <a:pt x="109" y="48"/>
                      <a:pt x="118" y="40"/>
                    </a:cubicBezTo>
                    <a:cubicBezTo>
                      <a:pt x="20" y="97"/>
                      <a:pt x="4" y="106"/>
                      <a:pt x="1" y="108"/>
                    </a:cubicBezTo>
                    <a:cubicBezTo>
                      <a:pt x="1" y="108"/>
                      <a:pt x="1" y="108"/>
                      <a:pt x="1" y="108"/>
                    </a:cubicBezTo>
                    <a:cubicBezTo>
                      <a:pt x="1" y="108"/>
                      <a:pt x="1" y="108"/>
                      <a:pt x="1" y="108"/>
                    </a:cubicBezTo>
                    <a:cubicBezTo>
                      <a:pt x="0" y="108"/>
                      <a:pt x="0" y="108"/>
                      <a:pt x="0" y="108"/>
                    </a:cubicBezTo>
                    <a:cubicBezTo>
                      <a:pt x="0" y="108"/>
                      <a:pt x="0" y="108"/>
                      <a:pt x="0" y="108"/>
                    </a:cubicBezTo>
                    <a:cubicBezTo>
                      <a:pt x="0" y="108"/>
                      <a:pt x="0" y="107"/>
                      <a:pt x="0" y="107"/>
                    </a:cubicBezTo>
                    <a:cubicBezTo>
                      <a:pt x="44" y="77"/>
                      <a:pt x="123" y="21"/>
                      <a:pt x="142" y="7"/>
                    </a:cubicBezTo>
                    <a:cubicBezTo>
                      <a:pt x="124" y="18"/>
                      <a:pt x="57" y="56"/>
                      <a:pt x="20" y="78"/>
                    </a:cubicBezTo>
                    <a:cubicBezTo>
                      <a:pt x="19" y="78"/>
                      <a:pt x="19" y="78"/>
                      <a:pt x="19" y="78"/>
                    </a:cubicBezTo>
                    <a:cubicBezTo>
                      <a:pt x="19" y="78"/>
                      <a:pt x="19" y="78"/>
                      <a:pt x="19" y="77"/>
                    </a:cubicBezTo>
                    <a:cubicBezTo>
                      <a:pt x="95" y="32"/>
                      <a:pt x="95" y="32"/>
                      <a:pt x="95" y="32"/>
                    </a:cubicBezTo>
                    <a:cubicBezTo>
                      <a:pt x="34" y="68"/>
                      <a:pt x="34" y="68"/>
                      <a:pt x="34" y="68"/>
                    </a:cubicBezTo>
                    <a:cubicBezTo>
                      <a:pt x="30" y="70"/>
                      <a:pt x="27" y="72"/>
                      <a:pt x="26" y="73"/>
                    </a:cubicBezTo>
                    <a:cubicBezTo>
                      <a:pt x="23" y="74"/>
                      <a:pt x="23" y="74"/>
                      <a:pt x="23" y="74"/>
                    </a:cubicBezTo>
                    <a:cubicBezTo>
                      <a:pt x="23" y="74"/>
                      <a:pt x="23" y="74"/>
                      <a:pt x="23" y="74"/>
                    </a:cubicBezTo>
                    <a:cubicBezTo>
                      <a:pt x="23" y="74"/>
                      <a:pt x="23" y="74"/>
                      <a:pt x="23" y="74"/>
                    </a:cubicBezTo>
                    <a:cubicBezTo>
                      <a:pt x="23" y="74"/>
                      <a:pt x="23" y="74"/>
                      <a:pt x="23" y="74"/>
                    </a:cubicBezTo>
                    <a:cubicBezTo>
                      <a:pt x="15" y="79"/>
                      <a:pt x="15" y="79"/>
                      <a:pt x="15" y="79"/>
                    </a:cubicBezTo>
                    <a:cubicBezTo>
                      <a:pt x="15" y="79"/>
                      <a:pt x="14" y="79"/>
                      <a:pt x="14" y="78"/>
                    </a:cubicBezTo>
                    <a:cubicBezTo>
                      <a:pt x="14" y="78"/>
                      <a:pt x="14" y="78"/>
                      <a:pt x="15" y="78"/>
                    </a:cubicBezTo>
                    <a:cubicBezTo>
                      <a:pt x="14" y="78"/>
                      <a:pt x="14" y="78"/>
                      <a:pt x="14" y="78"/>
                    </a:cubicBezTo>
                    <a:cubicBezTo>
                      <a:pt x="15" y="78"/>
                      <a:pt x="15" y="78"/>
                      <a:pt x="15" y="78"/>
                    </a:cubicBezTo>
                    <a:cubicBezTo>
                      <a:pt x="16" y="76"/>
                      <a:pt x="19" y="73"/>
                      <a:pt x="30" y="61"/>
                    </a:cubicBezTo>
                    <a:cubicBezTo>
                      <a:pt x="16" y="69"/>
                      <a:pt x="16" y="69"/>
                      <a:pt x="16" y="69"/>
                    </a:cubicBezTo>
                    <a:cubicBezTo>
                      <a:pt x="16" y="69"/>
                      <a:pt x="16" y="69"/>
                      <a:pt x="16" y="69"/>
                    </a:cubicBezTo>
                    <a:cubicBezTo>
                      <a:pt x="16" y="69"/>
                      <a:pt x="16" y="69"/>
                      <a:pt x="16" y="69"/>
                    </a:cubicBezTo>
                    <a:cubicBezTo>
                      <a:pt x="19" y="59"/>
                      <a:pt x="19" y="59"/>
                      <a:pt x="19" y="59"/>
                    </a:cubicBezTo>
                    <a:cubicBezTo>
                      <a:pt x="6" y="66"/>
                      <a:pt x="6" y="66"/>
                      <a:pt x="6" y="66"/>
                    </a:cubicBezTo>
                    <a:cubicBezTo>
                      <a:pt x="6" y="67"/>
                      <a:pt x="6" y="66"/>
                      <a:pt x="6" y="66"/>
                    </a:cubicBezTo>
                    <a:cubicBezTo>
                      <a:pt x="6" y="66"/>
                      <a:pt x="6" y="66"/>
                      <a:pt x="6" y="66"/>
                    </a:cubicBezTo>
                    <a:cubicBezTo>
                      <a:pt x="19" y="58"/>
                      <a:pt x="19" y="58"/>
                      <a:pt x="19" y="58"/>
                    </a:cubicBezTo>
                    <a:cubicBezTo>
                      <a:pt x="19" y="58"/>
                      <a:pt x="20" y="58"/>
                      <a:pt x="20" y="58"/>
                    </a:cubicBezTo>
                    <a:cubicBezTo>
                      <a:pt x="20" y="58"/>
                      <a:pt x="20" y="58"/>
                      <a:pt x="20" y="59"/>
                    </a:cubicBezTo>
                    <a:cubicBezTo>
                      <a:pt x="17" y="68"/>
                      <a:pt x="17" y="68"/>
                      <a:pt x="17" y="68"/>
                    </a:cubicBezTo>
                    <a:cubicBezTo>
                      <a:pt x="20" y="66"/>
                      <a:pt x="27" y="62"/>
                      <a:pt x="33" y="59"/>
                    </a:cubicBezTo>
                    <a:cubicBezTo>
                      <a:pt x="33" y="59"/>
                      <a:pt x="33" y="59"/>
                      <a:pt x="33" y="59"/>
                    </a:cubicBezTo>
                    <a:cubicBezTo>
                      <a:pt x="34" y="59"/>
                      <a:pt x="34" y="59"/>
                      <a:pt x="33" y="59"/>
                    </a:cubicBezTo>
                    <a:cubicBezTo>
                      <a:pt x="29" y="64"/>
                      <a:pt x="21" y="72"/>
                      <a:pt x="17" y="76"/>
                    </a:cubicBezTo>
                    <a:cubicBezTo>
                      <a:pt x="150" y="0"/>
                      <a:pt x="150" y="0"/>
                      <a:pt x="150" y="0"/>
                    </a:cubicBezTo>
                    <a:cubicBezTo>
                      <a:pt x="150" y="0"/>
                      <a:pt x="150" y="0"/>
                      <a:pt x="150" y="0"/>
                    </a:cubicBezTo>
                    <a:cubicBezTo>
                      <a:pt x="150" y="0"/>
                      <a:pt x="150" y="0"/>
                      <a:pt x="150" y="0"/>
                    </a:cubicBezTo>
                    <a:cubicBezTo>
                      <a:pt x="148" y="2"/>
                      <a:pt x="148" y="2"/>
                      <a:pt x="148" y="2"/>
                    </a:cubicBezTo>
                    <a:cubicBezTo>
                      <a:pt x="148" y="2"/>
                      <a:pt x="148" y="2"/>
                      <a:pt x="148" y="2"/>
                    </a:cubicBezTo>
                    <a:cubicBezTo>
                      <a:pt x="148" y="2"/>
                      <a:pt x="148" y="3"/>
                      <a:pt x="147" y="3"/>
                    </a:cubicBezTo>
                    <a:cubicBezTo>
                      <a:pt x="120" y="19"/>
                      <a:pt x="120" y="19"/>
                      <a:pt x="120" y="19"/>
                    </a:cubicBezTo>
                    <a:cubicBezTo>
                      <a:pt x="136" y="10"/>
                      <a:pt x="146" y="4"/>
                      <a:pt x="147" y="4"/>
                    </a:cubicBezTo>
                    <a:cubicBezTo>
                      <a:pt x="147" y="4"/>
                      <a:pt x="147" y="4"/>
                      <a:pt x="147" y="4"/>
                    </a:cubicBezTo>
                    <a:cubicBezTo>
                      <a:pt x="147" y="4"/>
                      <a:pt x="147" y="4"/>
                      <a:pt x="147" y="4"/>
                    </a:cubicBezTo>
                    <a:cubicBezTo>
                      <a:pt x="147" y="5"/>
                      <a:pt x="147" y="5"/>
                      <a:pt x="124" y="21"/>
                    </a:cubicBezTo>
                    <a:cubicBezTo>
                      <a:pt x="112" y="30"/>
                      <a:pt x="95" y="42"/>
                      <a:pt x="74" y="57"/>
                    </a:cubicBezTo>
                    <a:cubicBezTo>
                      <a:pt x="47" y="75"/>
                      <a:pt x="20" y="94"/>
                      <a:pt x="8" y="103"/>
                    </a:cubicBezTo>
                    <a:cubicBezTo>
                      <a:pt x="29" y="91"/>
                      <a:pt x="89" y="56"/>
                      <a:pt x="124" y="36"/>
                    </a:cubicBezTo>
                    <a:cubicBezTo>
                      <a:pt x="124" y="36"/>
                      <a:pt x="124" y="36"/>
                      <a:pt x="124" y="36"/>
                    </a:cubicBezTo>
                    <a:cubicBezTo>
                      <a:pt x="124" y="36"/>
                      <a:pt x="124" y="37"/>
                      <a:pt x="124" y="37"/>
                    </a:cubicBezTo>
                    <a:cubicBezTo>
                      <a:pt x="92" y="61"/>
                      <a:pt x="35" y="105"/>
                      <a:pt x="21" y="116"/>
                    </a:cubicBezTo>
                    <a:cubicBezTo>
                      <a:pt x="36" y="108"/>
                      <a:pt x="91" y="76"/>
                      <a:pt x="122" y="58"/>
                    </a:cubicBezTo>
                    <a:cubicBezTo>
                      <a:pt x="123" y="57"/>
                      <a:pt x="123" y="58"/>
                      <a:pt x="123" y="58"/>
                    </a:cubicBezTo>
                    <a:cubicBezTo>
                      <a:pt x="123" y="58"/>
                      <a:pt x="123" y="58"/>
                      <a:pt x="123" y="58"/>
                    </a:cubicBezTo>
                    <a:cubicBezTo>
                      <a:pt x="32" y="128"/>
                      <a:pt x="32" y="128"/>
                      <a:pt x="32" y="128"/>
                    </a:cubicBezTo>
                    <a:cubicBezTo>
                      <a:pt x="44" y="121"/>
                      <a:pt x="79" y="101"/>
                      <a:pt x="136" y="68"/>
                    </a:cubicBezTo>
                    <a:cubicBezTo>
                      <a:pt x="140" y="65"/>
                      <a:pt x="142" y="64"/>
                      <a:pt x="142" y="64"/>
                    </a:cubicBezTo>
                    <a:cubicBezTo>
                      <a:pt x="142" y="64"/>
                      <a:pt x="142" y="64"/>
                      <a:pt x="142" y="64"/>
                    </a:cubicBezTo>
                    <a:cubicBezTo>
                      <a:pt x="142" y="64"/>
                      <a:pt x="142" y="64"/>
                      <a:pt x="142" y="64"/>
                    </a:cubicBezTo>
                    <a:cubicBezTo>
                      <a:pt x="143" y="64"/>
                      <a:pt x="143" y="64"/>
                      <a:pt x="143" y="64"/>
                    </a:cubicBezTo>
                    <a:cubicBezTo>
                      <a:pt x="143" y="64"/>
                      <a:pt x="143" y="64"/>
                      <a:pt x="143" y="64"/>
                    </a:cubicBezTo>
                    <a:cubicBezTo>
                      <a:pt x="143" y="64"/>
                      <a:pt x="143" y="65"/>
                      <a:pt x="143" y="65"/>
                    </a:cubicBezTo>
                    <a:cubicBezTo>
                      <a:pt x="118" y="83"/>
                      <a:pt x="74" y="116"/>
                      <a:pt x="59" y="127"/>
                    </a:cubicBezTo>
                    <a:cubicBezTo>
                      <a:pt x="147" y="76"/>
                      <a:pt x="148" y="76"/>
                      <a:pt x="148" y="76"/>
                    </a:cubicBezTo>
                    <a:cubicBezTo>
                      <a:pt x="148" y="76"/>
                      <a:pt x="148" y="76"/>
                      <a:pt x="148" y="76"/>
                    </a:cubicBezTo>
                    <a:cubicBezTo>
                      <a:pt x="148" y="77"/>
                      <a:pt x="148" y="77"/>
                      <a:pt x="133" y="87"/>
                    </a:cubicBezTo>
                    <a:cubicBezTo>
                      <a:pt x="125" y="93"/>
                      <a:pt x="115" y="100"/>
                      <a:pt x="101" y="109"/>
                    </a:cubicBezTo>
                    <a:cubicBezTo>
                      <a:pt x="88" y="118"/>
                      <a:pt x="76" y="126"/>
                      <a:pt x="67" y="132"/>
                    </a:cubicBezTo>
                    <a:cubicBezTo>
                      <a:pt x="110" y="106"/>
                      <a:pt x="134" y="93"/>
                      <a:pt x="138" y="91"/>
                    </a:cubicBezTo>
                    <a:cubicBezTo>
                      <a:pt x="138" y="91"/>
                      <a:pt x="138" y="91"/>
                      <a:pt x="138" y="91"/>
                    </a:cubicBezTo>
                    <a:cubicBezTo>
                      <a:pt x="138" y="91"/>
                      <a:pt x="138" y="91"/>
                      <a:pt x="138" y="91"/>
                    </a:cubicBezTo>
                    <a:cubicBezTo>
                      <a:pt x="139" y="91"/>
                      <a:pt x="139" y="91"/>
                      <a:pt x="139" y="91"/>
                    </a:cubicBezTo>
                    <a:cubicBezTo>
                      <a:pt x="139" y="91"/>
                      <a:pt x="139" y="91"/>
                      <a:pt x="139" y="91"/>
                    </a:cubicBezTo>
                    <a:cubicBezTo>
                      <a:pt x="139" y="91"/>
                      <a:pt x="139" y="91"/>
                      <a:pt x="139" y="91"/>
                    </a:cubicBezTo>
                    <a:cubicBezTo>
                      <a:pt x="120" y="107"/>
                      <a:pt x="86" y="135"/>
                      <a:pt x="76" y="144"/>
                    </a:cubicBezTo>
                    <a:cubicBezTo>
                      <a:pt x="153" y="99"/>
                      <a:pt x="153" y="99"/>
                      <a:pt x="153" y="99"/>
                    </a:cubicBezTo>
                    <a:cubicBezTo>
                      <a:pt x="153" y="99"/>
                      <a:pt x="153" y="99"/>
                      <a:pt x="153" y="99"/>
                    </a:cubicBezTo>
                    <a:cubicBezTo>
                      <a:pt x="153" y="99"/>
                      <a:pt x="153" y="100"/>
                      <a:pt x="153" y="100"/>
                    </a:cubicBezTo>
                    <a:cubicBezTo>
                      <a:pt x="153" y="100"/>
                      <a:pt x="153" y="100"/>
                      <a:pt x="153" y="100"/>
                    </a:cubicBezTo>
                    <a:cubicBezTo>
                      <a:pt x="153" y="100"/>
                      <a:pt x="153" y="100"/>
                      <a:pt x="153" y="100"/>
                    </a:cubicBezTo>
                    <a:cubicBezTo>
                      <a:pt x="153" y="100"/>
                      <a:pt x="153" y="100"/>
                      <a:pt x="153" y="100"/>
                    </a:cubicBezTo>
                    <a:cubicBezTo>
                      <a:pt x="152" y="102"/>
                      <a:pt x="148" y="105"/>
                      <a:pt x="132" y="117"/>
                    </a:cubicBezTo>
                    <a:cubicBezTo>
                      <a:pt x="126" y="122"/>
                      <a:pt x="120" y="127"/>
                      <a:pt x="115" y="130"/>
                    </a:cubicBezTo>
                    <a:cubicBezTo>
                      <a:pt x="122" y="126"/>
                      <a:pt x="133" y="120"/>
                      <a:pt x="139" y="117"/>
                    </a:cubicBezTo>
                    <a:cubicBezTo>
                      <a:pt x="139" y="117"/>
                      <a:pt x="139" y="117"/>
                      <a:pt x="139" y="117"/>
                    </a:cubicBezTo>
                    <a:cubicBezTo>
                      <a:pt x="139" y="117"/>
                      <a:pt x="139" y="117"/>
                      <a:pt x="139" y="117"/>
                    </a:cubicBezTo>
                    <a:cubicBezTo>
                      <a:pt x="139" y="117"/>
                      <a:pt x="139" y="117"/>
                      <a:pt x="139" y="118"/>
                    </a:cubicBezTo>
                    <a:cubicBezTo>
                      <a:pt x="139" y="118"/>
                      <a:pt x="139" y="118"/>
                      <a:pt x="139" y="118"/>
                    </a:cubicBezTo>
                    <a:cubicBezTo>
                      <a:pt x="139" y="118"/>
                      <a:pt x="139" y="118"/>
                      <a:pt x="139" y="118"/>
                    </a:cubicBezTo>
                    <a:cubicBezTo>
                      <a:pt x="138" y="119"/>
                      <a:pt x="137" y="121"/>
                      <a:pt x="133" y="126"/>
                    </a:cubicBezTo>
                    <a:cubicBezTo>
                      <a:pt x="128" y="133"/>
                      <a:pt x="120" y="143"/>
                      <a:pt x="117" y="147"/>
                    </a:cubicBezTo>
                    <a:cubicBezTo>
                      <a:pt x="141" y="133"/>
                      <a:pt x="141" y="133"/>
                      <a:pt x="141" y="133"/>
                    </a:cubicBezTo>
                    <a:cubicBezTo>
                      <a:pt x="141" y="134"/>
                      <a:pt x="142" y="134"/>
                      <a:pt x="142" y="134"/>
                    </a:cubicBezTo>
                    <a:cubicBezTo>
                      <a:pt x="142" y="134"/>
                      <a:pt x="142" y="134"/>
                      <a:pt x="141" y="138"/>
                    </a:cubicBezTo>
                    <a:cubicBezTo>
                      <a:pt x="143" y="138"/>
                      <a:pt x="143" y="138"/>
                      <a:pt x="143" y="138"/>
                    </a:cubicBezTo>
                    <a:cubicBezTo>
                      <a:pt x="143" y="137"/>
                      <a:pt x="143" y="138"/>
                      <a:pt x="143" y="138"/>
                    </a:cubicBezTo>
                    <a:cubicBezTo>
                      <a:pt x="143" y="138"/>
                      <a:pt x="143" y="138"/>
                      <a:pt x="143" y="138"/>
                    </a:cubicBezTo>
                    <a:cubicBezTo>
                      <a:pt x="141" y="140"/>
                      <a:pt x="141" y="140"/>
                      <a:pt x="141" y="140"/>
                    </a:cubicBezTo>
                    <a:cubicBezTo>
                      <a:pt x="141" y="140"/>
                      <a:pt x="141" y="140"/>
                      <a:pt x="141" y="140"/>
                    </a:cubicBezTo>
                    <a:cubicBezTo>
                      <a:pt x="140" y="139"/>
                      <a:pt x="140" y="139"/>
                      <a:pt x="140" y="139"/>
                    </a:cubicBezTo>
                    <a:cubicBezTo>
                      <a:pt x="140" y="138"/>
                      <a:pt x="141" y="136"/>
                      <a:pt x="141" y="135"/>
                    </a:cubicBezTo>
                    <a:cubicBezTo>
                      <a:pt x="137" y="137"/>
                      <a:pt x="122" y="146"/>
                      <a:pt x="115" y="149"/>
                    </a:cubicBezTo>
                    <a:cubicBezTo>
                      <a:pt x="115" y="149"/>
                      <a:pt x="115" y="149"/>
                      <a:pt x="115" y="149"/>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3" name="橙子演示">
                <a:extLst>
                  <a:ext uri="{FF2B5EF4-FFF2-40B4-BE49-F238E27FC236}">
                    <a16:creationId xmlns:a16="http://schemas.microsoft.com/office/drawing/2014/main" id="{519A6897-D2B5-417B-9344-D77340F6B81B}"/>
                  </a:ext>
                </a:extLst>
              </p:cNvPr>
              <p:cNvSpPr/>
              <p:nvPr/>
            </p:nvSpPr>
            <p:spPr bwMode="auto">
              <a:xfrm>
                <a:off x="5221287" y="6010276"/>
                <a:ext cx="360363" cy="382589"/>
              </a:xfrm>
              <a:custGeom>
                <a:avLst/>
                <a:gdLst>
                  <a:gd name="T0" fmla="*/ 34 w 111"/>
                  <a:gd name="T1" fmla="*/ 118 h 118"/>
                  <a:gd name="T2" fmla="*/ 34 w 111"/>
                  <a:gd name="T3" fmla="*/ 117 h 118"/>
                  <a:gd name="T4" fmla="*/ 34 w 111"/>
                  <a:gd name="T5" fmla="*/ 117 h 118"/>
                  <a:gd name="T6" fmla="*/ 93 w 111"/>
                  <a:gd name="T7" fmla="*/ 76 h 118"/>
                  <a:gd name="T8" fmla="*/ 27 w 111"/>
                  <a:gd name="T9" fmla="*/ 114 h 118"/>
                  <a:gd name="T10" fmla="*/ 27 w 111"/>
                  <a:gd name="T11" fmla="*/ 113 h 118"/>
                  <a:gd name="T12" fmla="*/ 39 w 111"/>
                  <a:gd name="T13" fmla="*/ 104 h 118"/>
                  <a:gd name="T14" fmla="*/ 105 w 111"/>
                  <a:gd name="T15" fmla="*/ 56 h 118"/>
                  <a:gd name="T16" fmla="*/ 18 w 111"/>
                  <a:gd name="T17" fmla="*/ 106 h 118"/>
                  <a:gd name="T18" fmla="*/ 18 w 111"/>
                  <a:gd name="T19" fmla="*/ 105 h 118"/>
                  <a:gd name="T20" fmla="*/ 18 w 111"/>
                  <a:gd name="T21" fmla="*/ 105 h 118"/>
                  <a:gd name="T22" fmla="*/ 93 w 111"/>
                  <a:gd name="T23" fmla="*/ 46 h 118"/>
                  <a:gd name="T24" fmla="*/ 1 w 111"/>
                  <a:gd name="T25" fmla="*/ 99 h 118"/>
                  <a:gd name="T26" fmla="*/ 1 w 111"/>
                  <a:gd name="T27" fmla="*/ 99 h 118"/>
                  <a:gd name="T28" fmla="*/ 0 w 111"/>
                  <a:gd name="T29" fmla="*/ 98 h 118"/>
                  <a:gd name="T30" fmla="*/ 25 w 111"/>
                  <a:gd name="T31" fmla="*/ 77 h 118"/>
                  <a:gd name="T32" fmla="*/ 25 w 111"/>
                  <a:gd name="T33" fmla="*/ 76 h 118"/>
                  <a:gd name="T34" fmla="*/ 28 w 111"/>
                  <a:gd name="T35" fmla="*/ 67 h 118"/>
                  <a:gd name="T36" fmla="*/ 28 w 111"/>
                  <a:gd name="T37" fmla="*/ 66 h 118"/>
                  <a:gd name="T38" fmla="*/ 28 w 111"/>
                  <a:gd name="T39" fmla="*/ 66 h 118"/>
                  <a:gd name="T40" fmla="*/ 62 w 111"/>
                  <a:gd name="T41" fmla="*/ 37 h 118"/>
                  <a:gd name="T42" fmla="*/ 38 w 111"/>
                  <a:gd name="T43" fmla="*/ 43 h 118"/>
                  <a:gd name="T44" fmla="*/ 4 w 111"/>
                  <a:gd name="T45" fmla="*/ 62 h 118"/>
                  <a:gd name="T46" fmla="*/ 4 w 111"/>
                  <a:gd name="T47" fmla="*/ 61 h 118"/>
                  <a:gd name="T48" fmla="*/ 51 w 111"/>
                  <a:gd name="T49" fmla="*/ 31 h 118"/>
                  <a:gd name="T50" fmla="*/ 11 w 111"/>
                  <a:gd name="T51" fmla="*/ 51 h 118"/>
                  <a:gd name="T52" fmla="*/ 10 w 111"/>
                  <a:gd name="T53" fmla="*/ 51 h 118"/>
                  <a:gd name="T54" fmla="*/ 24 w 111"/>
                  <a:gd name="T55" fmla="*/ 40 h 118"/>
                  <a:gd name="T56" fmla="*/ 24 w 111"/>
                  <a:gd name="T57" fmla="*/ 39 h 118"/>
                  <a:gd name="T58" fmla="*/ 83 w 111"/>
                  <a:gd name="T59" fmla="*/ 5 h 118"/>
                  <a:gd name="T60" fmla="*/ 83 w 111"/>
                  <a:gd name="T61" fmla="*/ 5 h 118"/>
                  <a:gd name="T62" fmla="*/ 83 w 111"/>
                  <a:gd name="T63" fmla="*/ 6 h 118"/>
                  <a:gd name="T64" fmla="*/ 47 w 111"/>
                  <a:gd name="T65" fmla="*/ 29 h 118"/>
                  <a:gd name="T66" fmla="*/ 54 w 111"/>
                  <a:gd name="T67" fmla="*/ 26 h 118"/>
                  <a:gd name="T68" fmla="*/ 94 w 111"/>
                  <a:gd name="T69" fmla="*/ 3 h 118"/>
                  <a:gd name="T70" fmla="*/ 98 w 111"/>
                  <a:gd name="T71" fmla="*/ 0 h 118"/>
                  <a:gd name="T72" fmla="*/ 98 w 111"/>
                  <a:gd name="T73" fmla="*/ 1 h 118"/>
                  <a:gd name="T74" fmla="*/ 14 w 111"/>
                  <a:gd name="T75" fmla="*/ 56 h 118"/>
                  <a:gd name="T76" fmla="*/ 97 w 111"/>
                  <a:gd name="T77" fmla="*/ 8 h 118"/>
                  <a:gd name="T78" fmla="*/ 97 w 111"/>
                  <a:gd name="T79" fmla="*/ 8 h 118"/>
                  <a:gd name="T80" fmla="*/ 97 w 111"/>
                  <a:gd name="T81" fmla="*/ 8 h 118"/>
                  <a:gd name="T82" fmla="*/ 32 w 111"/>
                  <a:gd name="T83" fmla="*/ 64 h 118"/>
                  <a:gd name="T84" fmla="*/ 101 w 111"/>
                  <a:gd name="T85" fmla="*/ 24 h 118"/>
                  <a:gd name="T86" fmla="*/ 100 w 111"/>
                  <a:gd name="T87" fmla="*/ 25 h 118"/>
                  <a:gd name="T88" fmla="*/ 63 w 111"/>
                  <a:gd name="T89" fmla="*/ 51 h 118"/>
                  <a:gd name="T90" fmla="*/ 89 w 111"/>
                  <a:gd name="T91" fmla="*/ 39 h 118"/>
                  <a:gd name="T92" fmla="*/ 89 w 111"/>
                  <a:gd name="T93" fmla="*/ 39 h 118"/>
                  <a:gd name="T94" fmla="*/ 45 w 111"/>
                  <a:gd name="T95" fmla="*/ 69 h 118"/>
                  <a:gd name="T96" fmla="*/ 97 w 111"/>
                  <a:gd name="T97" fmla="*/ 42 h 118"/>
                  <a:gd name="T98" fmla="*/ 98 w 111"/>
                  <a:gd name="T99" fmla="*/ 42 h 118"/>
                  <a:gd name="T100" fmla="*/ 98 w 111"/>
                  <a:gd name="T101" fmla="*/ 43 h 118"/>
                  <a:gd name="T102" fmla="*/ 67 w 111"/>
                  <a:gd name="T103" fmla="*/ 68 h 118"/>
                  <a:gd name="T104" fmla="*/ 50 w 111"/>
                  <a:gd name="T105" fmla="*/ 87 h 118"/>
                  <a:gd name="T106" fmla="*/ 110 w 111"/>
                  <a:gd name="T107" fmla="*/ 52 h 118"/>
                  <a:gd name="T108" fmla="*/ 67 w 111"/>
                  <a:gd name="T109" fmla="*/ 85 h 118"/>
                  <a:gd name="T110" fmla="*/ 100 w 111"/>
                  <a:gd name="T111" fmla="*/ 71 h 118"/>
                  <a:gd name="T112" fmla="*/ 100 w 111"/>
                  <a:gd name="T113" fmla="*/ 72 h 118"/>
                  <a:gd name="T114" fmla="*/ 100 w 111"/>
                  <a:gd name="T115" fmla="*/ 72 h 118"/>
                  <a:gd name="T116" fmla="*/ 41 w 111"/>
                  <a:gd name="T117" fmla="*/ 113 h 118"/>
                  <a:gd name="T118" fmla="*/ 83 w 111"/>
                  <a:gd name="T119" fmla="*/ 90 h 118"/>
                  <a:gd name="T120" fmla="*/ 34 w 111"/>
                  <a:gd name="T1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18">
                    <a:moveTo>
                      <a:pt x="34" y="118"/>
                    </a:moveTo>
                    <a:cubicBezTo>
                      <a:pt x="34" y="118"/>
                      <a:pt x="34" y="118"/>
                      <a:pt x="34" y="118"/>
                    </a:cubicBezTo>
                    <a:cubicBezTo>
                      <a:pt x="34" y="118"/>
                      <a:pt x="34" y="118"/>
                      <a:pt x="34" y="118"/>
                    </a:cubicBezTo>
                    <a:cubicBezTo>
                      <a:pt x="33" y="118"/>
                      <a:pt x="33" y="118"/>
                      <a:pt x="34" y="117"/>
                    </a:cubicBezTo>
                    <a:cubicBezTo>
                      <a:pt x="34" y="117"/>
                      <a:pt x="34" y="117"/>
                      <a:pt x="34" y="117"/>
                    </a:cubicBezTo>
                    <a:cubicBezTo>
                      <a:pt x="34" y="117"/>
                      <a:pt x="34" y="117"/>
                      <a:pt x="34" y="117"/>
                    </a:cubicBezTo>
                    <a:cubicBezTo>
                      <a:pt x="36" y="116"/>
                      <a:pt x="42" y="111"/>
                      <a:pt x="67" y="94"/>
                    </a:cubicBezTo>
                    <a:cubicBezTo>
                      <a:pt x="76" y="87"/>
                      <a:pt x="86" y="80"/>
                      <a:pt x="93" y="76"/>
                    </a:cubicBezTo>
                    <a:cubicBezTo>
                      <a:pt x="27" y="114"/>
                      <a:pt x="27" y="114"/>
                      <a:pt x="27" y="114"/>
                    </a:cubicBezTo>
                    <a:cubicBezTo>
                      <a:pt x="27" y="114"/>
                      <a:pt x="27" y="114"/>
                      <a:pt x="27" y="114"/>
                    </a:cubicBezTo>
                    <a:cubicBezTo>
                      <a:pt x="27" y="113"/>
                      <a:pt x="26" y="113"/>
                      <a:pt x="27" y="113"/>
                    </a:cubicBezTo>
                    <a:cubicBezTo>
                      <a:pt x="27" y="113"/>
                      <a:pt x="27" y="113"/>
                      <a:pt x="27" y="113"/>
                    </a:cubicBezTo>
                    <a:cubicBezTo>
                      <a:pt x="27" y="113"/>
                      <a:pt x="27" y="113"/>
                      <a:pt x="27" y="113"/>
                    </a:cubicBezTo>
                    <a:cubicBezTo>
                      <a:pt x="28" y="112"/>
                      <a:pt x="31" y="110"/>
                      <a:pt x="39" y="104"/>
                    </a:cubicBezTo>
                    <a:cubicBezTo>
                      <a:pt x="46" y="98"/>
                      <a:pt x="56" y="91"/>
                      <a:pt x="66" y="84"/>
                    </a:cubicBezTo>
                    <a:cubicBezTo>
                      <a:pt x="81" y="73"/>
                      <a:pt x="97" y="62"/>
                      <a:pt x="105" y="56"/>
                    </a:cubicBezTo>
                    <a:cubicBezTo>
                      <a:pt x="94" y="62"/>
                      <a:pt x="69" y="76"/>
                      <a:pt x="50" y="88"/>
                    </a:cubicBezTo>
                    <a:cubicBezTo>
                      <a:pt x="18" y="106"/>
                      <a:pt x="18" y="106"/>
                      <a:pt x="18" y="106"/>
                    </a:cubicBezTo>
                    <a:cubicBezTo>
                      <a:pt x="18" y="106"/>
                      <a:pt x="18" y="106"/>
                      <a:pt x="18" y="106"/>
                    </a:cubicBezTo>
                    <a:cubicBezTo>
                      <a:pt x="18" y="106"/>
                      <a:pt x="18" y="106"/>
                      <a:pt x="18" y="105"/>
                    </a:cubicBezTo>
                    <a:cubicBezTo>
                      <a:pt x="18" y="105"/>
                      <a:pt x="18" y="105"/>
                      <a:pt x="18" y="105"/>
                    </a:cubicBezTo>
                    <a:cubicBezTo>
                      <a:pt x="18" y="105"/>
                      <a:pt x="18" y="105"/>
                      <a:pt x="18" y="105"/>
                    </a:cubicBezTo>
                    <a:cubicBezTo>
                      <a:pt x="20" y="103"/>
                      <a:pt x="28" y="97"/>
                      <a:pt x="66" y="67"/>
                    </a:cubicBezTo>
                    <a:cubicBezTo>
                      <a:pt x="77" y="58"/>
                      <a:pt x="87" y="50"/>
                      <a:pt x="93" y="46"/>
                    </a:cubicBezTo>
                    <a:cubicBezTo>
                      <a:pt x="18" y="89"/>
                      <a:pt x="4" y="97"/>
                      <a:pt x="1" y="98"/>
                    </a:cubicBezTo>
                    <a:cubicBezTo>
                      <a:pt x="1" y="99"/>
                      <a:pt x="1" y="99"/>
                      <a:pt x="1" y="99"/>
                    </a:cubicBezTo>
                    <a:cubicBezTo>
                      <a:pt x="1" y="99"/>
                      <a:pt x="1" y="99"/>
                      <a:pt x="1" y="99"/>
                    </a:cubicBezTo>
                    <a:cubicBezTo>
                      <a:pt x="1" y="99"/>
                      <a:pt x="1" y="99"/>
                      <a:pt x="1" y="99"/>
                    </a:cubicBezTo>
                    <a:cubicBezTo>
                      <a:pt x="0" y="99"/>
                      <a:pt x="0" y="99"/>
                      <a:pt x="0" y="98"/>
                    </a:cubicBezTo>
                    <a:cubicBezTo>
                      <a:pt x="0" y="98"/>
                      <a:pt x="0" y="98"/>
                      <a:pt x="0" y="98"/>
                    </a:cubicBezTo>
                    <a:cubicBezTo>
                      <a:pt x="25" y="82"/>
                      <a:pt x="66" y="55"/>
                      <a:pt x="82" y="44"/>
                    </a:cubicBezTo>
                    <a:cubicBezTo>
                      <a:pt x="69" y="51"/>
                      <a:pt x="39" y="69"/>
                      <a:pt x="25" y="77"/>
                    </a:cubicBezTo>
                    <a:cubicBezTo>
                      <a:pt x="25" y="77"/>
                      <a:pt x="25" y="77"/>
                      <a:pt x="25" y="77"/>
                    </a:cubicBezTo>
                    <a:cubicBezTo>
                      <a:pt x="25" y="77"/>
                      <a:pt x="25" y="76"/>
                      <a:pt x="25" y="76"/>
                    </a:cubicBezTo>
                    <a:cubicBezTo>
                      <a:pt x="41" y="65"/>
                      <a:pt x="79" y="39"/>
                      <a:pt x="94" y="29"/>
                    </a:cubicBezTo>
                    <a:cubicBezTo>
                      <a:pt x="28" y="67"/>
                      <a:pt x="28" y="67"/>
                      <a:pt x="28" y="67"/>
                    </a:cubicBezTo>
                    <a:cubicBezTo>
                      <a:pt x="28" y="67"/>
                      <a:pt x="27" y="67"/>
                      <a:pt x="27" y="67"/>
                    </a:cubicBezTo>
                    <a:cubicBezTo>
                      <a:pt x="27" y="67"/>
                      <a:pt x="27" y="67"/>
                      <a:pt x="28" y="66"/>
                    </a:cubicBezTo>
                    <a:cubicBezTo>
                      <a:pt x="27" y="66"/>
                      <a:pt x="27" y="66"/>
                      <a:pt x="27" y="66"/>
                    </a:cubicBezTo>
                    <a:cubicBezTo>
                      <a:pt x="28" y="66"/>
                      <a:pt x="28" y="66"/>
                      <a:pt x="28" y="66"/>
                    </a:cubicBezTo>
                    <a:cubicBezTo>
                      <a:pt x="29" y="65"/>
                      <a:pt x="31" y="63"/>
                      <a:pt x="38" y="57"/>
                    </a:cubicBezTo>
                    <a:cubicBezTo>
                      <a:pt x="45" y="52"/>
                      <a:pt x="53" y="44"/>
                      <a:pt x="62" y="37"/>
                    </a:cubicBezTo>
                    <a:cubicBezTo>
                      <a:pt x="75" y="26"/>
                      <a:pt x="87" y="16"/>
                      <a:pt x="93" y="11"/>
                    </a:cubicBezTo>
                    <a:cubicBezTo>
                      <a:pt x="84" y="16"/>
                      <a:pt x="58" y="31"/>
                      <a:pt x="38" y="43"/>
                    </a:cubicBezTo>
                    <a:cubicBezTo>
                      <a:pt x="5" y="62"/>
                      <a:pt x="4" y="62"/>
                      <a:pt x="4" y="62"/>
                    </a:cubicBezTo>
                    <a:cubicBezTo>
                      <a:pt x="4" y="62"/>
                      <a:pt x="4" y="62"/>
                      <a:pt x="4" y="62"/>
                    </a:cubicBezTo>
                    <a:cubicBezTo>
                      <a:pt x="4" y="62"/>
                      <a:pt x="4" y="62"/>
                      <a:pt x="4" y="61"/>
                    </a:cubicBezTo>
                    <a:cubicBezTo>
                      <a:pt x="4" y="61"/>
                      <a:pt x="4" y="61"/>
                      <a:pt x="4" y="61"/>
                    </a:cubicBezTo>
                    <a:cubicBezTo>
                      <a:pt x="4" y="61"/>
                      <a:pt x="4" y="61"/>
                      <a:pt x="4" y="61"/>
                    </a:cubicBezTo>
                    <a:cubicBezTo>
                      <a:pt x="6" y="60"/>
                      <a:pt x="15" y="54"/>
                      <a:pt x="51" y="31"/>
                    </a:cubicBezTo>
                    <a:cubicBezTo>
                      <a:pt x="62" y="23"/>
                      <a:pt x="73" y="16"/>
                      <a:pt x="82" y="11"/>
                    </a:cubicBezTo>
                    <a:cubicBezTo>
                      <a:pt x="56" y="25"/>
                      <a:pt x="12" y="51"/>
                      <a:pt x="11" y="51"/>
                    </a:cubicBezTo>
                    <a:cubicBezTo>
                      <a:pt x="11" y="52"/>
                      <a:pt x="10" y="52"/>
                      <a:pt x="10" y="51"/>
                    </a:cubicBezTo>
                    <a:cubicBezTo>
                      <a:pt x="10" y="51"/>
                      <a:pt x="10" y="51"/>
                      <a:pt x="10" y="51"/>
                    </a:cubicBezTo>
                    <a:cubicBezTo>
                      <a:pt x="25" y="42"/>
                      <a:pt x="46" y="29"/>
                      <a:pt x="62" y="19"/>
                    </a:cubicBezTo>
                    <a:cubicBezTo>
                      <a:pt x="25" y="40"/>
                      <a:pt x="24" y="40"/>
                      <a:pt x="24" y="40"/>
                    </a:cubicBezTo>
                    <a:cubicBezTo>
                      <a:pt x="24" y="40"/>
                      <a:pt x="24" y="40"/>
                      <a:pt x="24" y="40"/>
                    </a:cubicBezTo>
                    <a:cubicBezTo>
                      <a:pt x="23" y="40"/>
                      <a:pt x="24" y="39"/>
                      <a:pt x="24" y="39"/>
                    </a:cubicBezTo>
                    <a:cubicBezTo>
                      <a:pt x="24" y="39"/>
                      <a:pt x="24" y="39"/>
                      <a:pt x="24" y="39"/>
                    </a:cubicBezTo>
                    <a:cubicBezTo>
                      <a:pt x="26" y="38"/>
                      <a:pt x="67" y="14"/>
                      <a:pt x="83" y="5"/>
                    </a:cubicBezTo>
                    <a:cubicBezTo>
                      <a:pt x="83" y="5"/>
                      <a:pt x="83" y="5"/>
                      <a:pt x="83" y="5"/>
                    </a:cubicBezTo>
                    <a:cubicBezTo>
                      <a:pt x="83" y="5"/>
                      <a:pt x="83" y="5"/>
                      <a:pt x="83" y="5"/>
                    </a:cubicBezTo>
                    <a:cubicBezTo>
                      <a:pt x="84" y="5"/>
                      <a:pt x="84" y="6"/>
                      <a:pt x="83" y="6"/>
                    </a:cubicBezTo>
                    <a:cubicBezTo>
                      <a:pt x="83" y="6"/>
                      <a:pt x="83" y="6"/>
                      <a:pt x="83" y="6"/>
                    </a:cubicBezTo>
                    <a:cubicBezTo>
                      <a:pt x="83" y="6"/>
                      <a:pt x="83" y="6"/>
                      <a:pt x="83" y="6"/>
                    </a:cubicBezTo>
                    <a:cubicBezTo>
                      <a:pt x="81" y="8"/>
                      <a:pt x="73" y="13"/>
                      <a:pt x="47" y="29"/>
                    </a:cubicBezTo>
                    <a:cubicBezTo>
                      <a:pt x="43" y="32"/>
                      <a:pt x="38" y="35"/>
                      <a:pt x="34" y="37"/>
                    </a:cubicBezTo>
                    <a:cubicBezTo>
                      <a:pt x="54" y="26"/>
                      <a:pt x="54" y="26"/>
                      <a:pt x="54" y="26"/>
                    </a:cubicBezTo>
                    <a:cubicBezTo>
                      <a:pt x="65" y="19"/>
                      <a:pt x="76" y="13"/>
                      <a:pt x="84" y="8"/>
                    </a:cubicBezTo>
                    <a:cubicBezTo>
                      <a:pt x="94" y="3"/>
                      <a:pt x="94" y="3"/>
                      <a:pt x="94" y="3"/>
                    </a:cubicBezTo>
                    <a:cubicBezTo>
                      <a:pt x="96" y="2"/>
                      <a:pt x="97" y="1"/>
                      <a:pt x="97" y="1"/>
                    </a:cubicBezTo>
                    <a:cubicBezTo>
                      <a:pt x="97" y="1"/>
                      <a:pt x="98" y="0"/>
                      <a:pt x="98" y="0"/>
                    </a:cubicBezTo>
                    <a:cubicBezTo>
                      <a:pt x="98" y="0"/>
                      <a:pt x="98" y="0"/>
                      <a:pt x="98" y="0"/>
                    </a:cubicBezTo>
                    <a:cubicBezTo>
                      <a:pt x="98" y="0"/>
                      <a:pt x="98" y="0"/>
                      <a:pt x="98" y="1"/>
                    </a:cubicBezTo>
                    <a:cubicBezTo>
                      <a:pt x="98" y="1"/>
                      <a:pt x="98" y="1"/>
                      <a:pt x="98" y="1"/>
                    </a:cubicBezTo>
                    <a:cubicBezTo>
                      <a:pt x="74" y="17"/>
                      <a:pt x="32" y="44"/>
                      <a:pt x="14" y="56"/>
                    </a:cubicBezTo>
                    <a:cubicBezTo>
                      <a:pt x="20" y="52"/>
                      <a:pt x="29" y="47"/>
                      <a:pt x="38" y="42"/>
                    </a:cubicBezTo>
                    <a:cubicBezTo>
                      <a:pt x="86" y="13"/>
                      <a:pt x="95" y="9"/>
                      <a:pt x="97" y="8"/>
                    </a:cubicBezTo>
                    <a:cubicBezTo>
                      <a:pt x="97" y="8"/>
                      <a:pt x="97" y="8"/>
                      <a:pt x="97" y="8"/>
                    </a:cubicBezTo>
                    <a:cubicBezTo>
                      <a:pt x="97" y="8"/>
                      <a:pt x="97" y="8"/>
                      <a:pt x="97" y="8"/>
                    </a:cubicBezTo>
                    <a:cubicBezTo>
                      <a:pt x="97" y="8"/>
                      <a:pt x="97" y="8"/>
                      <a:pt x="97" y="8"/>
                    </a:cubicBezTo>
                    <a:cubicBezTo>
                      <a:pt x="97" y="8"/>
                      <a:pt x="97" y="8"/>
                      <a:pt x="97" y="8"/>
                    </a:cubicBezTo>
                    <a:cubicBezTo>
                      <a:pt x="97" y="8"/>
                      <a:pt x="97" y="8"/>
                      <a:pt x="97" y="9"/>
                    </a:cubicBezTo>
                    <a:cubicBezTo>
                      <a:pt x="97" y="9"/>
                      <a:pt x="46" y="51"/>
                      <a:pt x="32" y="64"/>
                    </a:cubicBezTo>
                    <a:cubicBezTo>
                      <a:pt x="100" y="24"/>
                      <a:pt x="100" y="24"/>
                      <a:pt x="100" y="24"/>
                    </a:cubicBezTo>
                    <a:cubicBezTo>
                      <a:pt x="100" y="24"/>
                      <a:pt x="100" y="24"/>
                      <a:pt x="101" y="24"/>
                    </a:cubicBezTo>
                    <a:cubicBezTo>
                      <a:pt x="101" y="25"/>
                      <a:pt x="101" y="25"/>
                      <a:pt x="100" y="25"/>
                    </a:cubicBezTo>
                    <a:cubicBezTo>
                      <a:pt x="100" y="25"/>
                      <a:pt x="100" y="25"/>
                      <a:pt x="100" y="25"/>
                    </a:cubicBezTo>
                    <a:cubicBezTo>
                      <a:pt x="100" y="25"/>
                      <a:pt x="100" y="25"/>
                      <a:pt x="100" y="25"/>
                    </a:cubicBezTo>
                    <a:cubicBezTo>
                      <a:pt x="99" y="27"/>
                      <a:pt x="92" y="32"/>
                      <a:pt x="63" y="51"/>
                    </a:cubicBezTo>
                    <a:cubicBezTo>
                      <a:pt x="54" y="58"/>
                      <a:pt x="45" y="64"/>
                      <a:pt x="38" y="69"/>
                    </a:cubicBezTo>
                    <a:cubicBezTo>
                      <a:pt x="63" y="54"/>
                      <a:pt x="88" y="39"/>
                      <a:pt x="89" y="39"/>
                    </a:cubicBezTo>
                    <a:cubicBezTo>
                      <a:pt x="89" y="39"/>
                      <a:pt x="89" y="39"/>
                      <a:pt x="89" y="39"/>
                    </a:cubicBezTo>
                    <a:cubicBezTo>
                      <a:pt x="89" y="39"/>
                      <a:pt x="89" y="39"/>
                      <a:pt x="89" y="39"/>
                    </a:cubicBezTo>
                    <a:cubicBezTo>
                      <a:pt x="90" y="40"/>
                      <a:pt x="90" y="40"/>
                      <a:pt x="76" y="49"/>
                    </a:cubicBezTo>
                    <a:cubicBezTo>
                      <a:pt x="67" y="55"/>
                      <a:pt x="56" y="62"/>
                      <a:pt x="45" y="69"/>
                    </a:cubicBezTo>
                    <a:cubicBezTo>
                      <a:pt x="33" y="78"/>
                      <a:pt x="21" y="86"/>
                      <a:pt x="12" y="91"/>
                    </a:cubicBezTo>
                    <a:cubicBezTo>
                      <a:pt x="32" y="80"/>
                      <a:pt x="73" y="56"/>
                      <a:pt x="97" y="42"/>
                    </a:cubicBezTo>
                    <a:cubicBezTo>
                      <a:pt x="98" y="42"/>
                      <a:pt x="98" y="42"/>
                      <a:pt x="98" y="42"/>
                    </a:cubicBezTo>
                    <a:cubicBezTo>
                      <a:pt x="98" y="42"/>
                      <a:pt x="98" y="42"/>
                      <a:pt x="98" y="42"/>
                    </a:cubicBezTo>
                    <a:cubicBezTo>
                      <a:pt x="98" y="42"/>
                      <a:pt x="98" y="42"/>
                      <a:pt x="98" y="43"/>
                    </a:cubicBezTo>
                    <a:cubicBezTo>
                      <a:pt x="98" y="43"/>
                      <a:pt x="98" y="43"/>
                      <a:pt x="98" y="43"/>
                    </a:cubicBezTo>
                    <a:cubicBezTo>
                      <a:pt x="98" y="43"/>
                      <a:pt x="98" y="43"/>
                      <a:pt x="98" y="43"/>
                    </a:cubicBezTo>
                    <a:cubicBezTo>
                      <a:pt x="96" y="44"/>
                      <a:pt x="90" y="49"/>
                      <a:pt x="67" y="68"/>
                    </a:cubicBezTo>
                    <a:cubicBezTo>
                      <a:pt x="50" y="81"/>
                      <a:pt x="30" y="96"/>
                      <a:pt x="22" y="103"/>
                    </a:cubicBezTo>
                    <a:cubicBezTo>
                      <a:pt x="28" y="100"/>
                      <a:pt x="38" y="94"/>
                      <a:pt x="50" y="87"/>
                    </a:cubicBezTo>
                    <a:cubicBezTo>
                      <a:pt x="110" y="52"/>
                      <a:pt x="110" y="52"/>
                      <a:pt x="110" y="52"/>
                    </a:cubicBezTo>
                    <a:cubicBezTo>
                      <a:pt x="110" y="52"/>
                      <a:pt x="110" y="52"/>
                      <a:pt x="110" y="52"/>
                    </a:cubicBezTo>
                    <a:cubicBezTo>
                      <a:pt x="111" y="53"/>
                      <a:pt x="111" y="53"/>
                      <a:pt x="97" y="63"/>
                    </a:cubicBezTo>
                    <a:cubicBezTo>
                      <a:pt x="89" y="69"/>
                      <a:pt x="78" y="77"/>
                      <a:pt x="67" y="85"/>
                    </a:cubicBezTo>
                    <a:cubicBezTo>
                      <a:pt x="54" y="94"/>
                      <a:pt x="41" y="104"/>
                      <a:pt x="33" y="109"/>
                    </a:cubicBezTo>
                    <a:cubicBezTo>
                      <a:pt x="100" y="71"/>
                      <a:pt x="100" y="71"/>
                      <a:pt x="100" y="71"/>
                    </a:cubicBezTo>
                    <a:cubicBezTo>
                      <a:pt x="100" y="71"/>
                      <a:pt x="100" y="71"/>
                      <a:pt x="100" y="71"/>
                    </a:cubicBezTo>
                    <a:cubicBezTo>
                      <a:pt x="100" y="71"/>
                      <a:pt x="100" y="71"/>
                      <a:pt x="100" y="72"/>
                    </a:cubicBezTo>
                    <a:cubicBezTo>
                      <a:pt x="100" y="72"/>
                      <a:pt x="100" y="72"/>
                      <a:pt x="100" y="72"/>
                    </a:cubicBezTo>
                    <a:cubicBezTo>
                      <a:pt x="100" y="72"/>
                      <a:pt x="100" y="72"/>
                      <a:pt x="100" y="72"/>
                    </a:cubicBezTo>
                    <a:cubicBezTo>
                      <a:pt x="98" y="73"/>
                      <a:pt x="92" y="78"/>
                      <a:pt x="68" y="95"/>
                    </a:cubicBezTo>
                    <a:cubicBezTo>
                      <a:pt x="58" y="101"/>
                      <a:pt x="48" y="109"/>
                      <a:pt x="41" y="113"/>
                    </a:cubicBezTo>
                    <a:cubicBezTo>
                      <a:pt x="82" y="89"/>
                      <a:pt x="82" y="89"/>
                      <a:pt x="82" y="89"/>
                    </a:cubicBezTo>
                    <a:cubicBezTo>
                      <a:pt x="82" y="89"/>
                      <a:pt x="83" y="89"/>
                      <a:pt x="83" y="90"/>
                    </a:cubicBezTo>
                    <a:cubicBezTo>
                      <a:pt x="83" y="90"/>
                      <a:pt x="83" y="90"/>
                      <a:pt x="83" y="90"/>
                    </a:cubicBezTo>
                    <a:cubicBezTo>
                      <a:pt x="34" y="118"/>
                      <a:pt x="34" y="118"/>
                      <a:pt x="34" y="118"/>
                    </a:cubicBezTo>
                    <a:cubicBezTo>
                      <a:pt x="34" y="118"/>
                      <a:pt x="34" y="118"/>
                      <a:pt x="34" y="118"/>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4" name="橙子演示">
                <a:extLst>
                  <a:ext uri="{FF2B5EF4-FFF2-40B4-BE49-F238E27FC236}">
                    <a16:creationId xmlns:a16="http://schemas.microsoft.com/office/drawing/2014/main" id="{C40E55A0-C722-4846-8B6E-CDE9B1C545D8}"/>
                  </a:ext>
                </a:extLst>
              </p:cNvPr>
              <p:cNvSpPr>
                <a:spLocks noEditPoints="1"/>
              </p:cNvSpPr>
              <p:nvPr/>
            </p:nvSpPr>
            <p:spPr bwMode="auto">
              <a:xfrm>
                <a:off x="5084763" y="6165850"/>
                <a:ext cx="242888" cy="322263"/>
              </a:xfrm>
              <a:custGeom>
                <a:avLst/>
                <a:gdLst>
                  <a:gd name="T0" fmla="*/ 63 w 75"/>
                  <a:gd name="T1" fmla="*/ 52 h 99"/>
                  <a:gd name="T2" fmla="*/ 68 w 75"/>
                  <a:gd name="T3" fmla="*/ 29 h 99"/>
                  <a:gd name="T4" fmla="*/ 73 w 75"/>
                  <a:gd name="T5" fmla="*/ 6 h 99"/>
                  <a:gd name="T6" fmla="*/ 67 w 75"/>
                  <a:gd name="T7" fmla="*/ 17 h 99"/>
                  <a:gd name="T8" fmla="*/ 59 w 75"/>
                  <a:gd name="T9" fmla="*/ 27 h 99"/>
                  <a:gd name="T10" fmla="*/ 41 w 75"/>
                  <a:gd name="T11" fmla="*/ 44 h 99"/>
                  <a:gd name="T12" fmla="*/ 11 w 75"/>
                  <a:gd name="T13" fmla="*/ 66 h 99"/>
                  <a:gd name="T14" fmla="*/ 2 w 75"/>
                  <a:gd name="T15" fmla="*/ 74 h 99"/>
                  <a:gd name="T16" fmla="*/ 21 w 75"/>
                  <a:gd name="T17" fmla="*/ 84 h 99"/>
                  <a:gd name="T18" fmla="*/ 34 w 75"/>
                  <a:gd name="T19" fmla="*/ 90 h 99"/>
                  <a:gd name="T20" fmla="*/ 41 w 75"/>
                  <a:gd name="T21" fmla="*/ 91 h 99"/>
                  <a:gd name="T22" fmla="*/ 48 w 75"/>
                  <a:gd name="T23" fmla="*/ 92 h 99"/>
                  <a:gd name="T24" fmla="*/ 55 w 75"/>
                  <a:gd name="T25" fmla="*/ 91 h 99"/>
                  <a:gd name="T26" fmla="*/ 54 w 75"/>
                  <a:gd name="T27" fmla="*/ 94 h 99"/>
                  <a:gd name="T28" fmla="*/ 54 w 75"/>
                  <a:gd name="T29" fmla="*/ 96 h 99"/>
                  <a:gd name="T30" fmla="*/ 55 w 75"/>
                  <a:gd name="T31" fmla="*/ 97 h 99"/>
                  <a:gd name="T32" fmla="*/ 57 w 75"/>
                  <a:gd name="T33" fmla="*/ 99 h 99"/>
                  <a:gd name="T34" fmla="*/ 54 w 75"/>
                  <a:gd name="T35" fmla="*/ 97 h 99"/>
                  <a:gd name="T36" fmla="*/ 54 w 75"/>
                  <a:gd name="T37" fmla="*/ 95 h 99"/>
                  <a:gd name="T38" fmla="*/ 55 w 75"/>
                  <a:gd name="T39" fmla="*/ 92 h 99"/>
                  <a:gd name="T40" fmla="*/ 48 w 75"/>
                  <a:gd name="T41" fmla="*/ 92 h 99"/>
                  <a:gd name="T42" fmla="*/ 41 w 75"/>
                  <a:gd name="T43" fmla="*/ 92 h 99"/>
                  <a:gd name="T44" fmla="*/ 34 w 75"/>
                  <a:gd name="T45" fmla="*/ 90 h 99"/>
                  <a:gd name="T46" fmla="*/ 20 w 75"/>
                  <a:gd name="T47" fmla="*/ 85 h 99"/>
                  <a:gd name="T48" fmla="*/ 1 w 75"/>
                  <a:gd name="T49" fmla="*/ 75 h 99"/>
                  <a:gd name="T50" fmla="*/ 1 w 75"/>
                  <a:gd name="T51" fmla="*/ 74 h 99"/>
                  <a:gd name="T52" fmla="*/ 20 w 75"/>
                  <a:gd name="T53" fmla="*/ 57 h 99"/>
                  <a:gd name="T54" fmla="*/ 49 w 75"/>
                  <a:gd name="T55" fmla="*/ 35 h 99"/>
                  <a:gd name="T56" fmla="*/ 62 w 75"/>
                  <a:gd name="T57" fmla="*/ 21 h 99"/>
                  <a:gd name="T58" fmla="*/ 69 w 75"/>
                  <a:gd name="T59" fmla="*/ 11 h 99"/>
                  <a:gd name="T60" fmla="*/ 75 w 75"/>
                  <a:gd name="T61" fmla="*/ 0 h 99"/>
                  <a:gd name="T62" fmla="*/ 69 w 75"/>
                  <a:gd name="T63" fmla="*/ 29 h 99"/>
                  <a:gd name="T64" fmla="*/ 64 w 75"/>
                  <a:gd name="T65" fmla="*/ 5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99">
                    <a:moveTo>
                      <a:pt x="57" y="99"/>
                    </a:moveTo>
                    <a:cubicBezTo>
                      <a:pt x="59" y="83"/>
                      <a:pt x="61" y="67"/>
                      <a:pt x="63" y="52"/>
                    </a:cubicBezTo>
                    <a:cubicBezTo>
                      <a:pt x="64" y="48"/>
                      <a:pt x="64" y="44"/>
                      <a:pt x="65" y="40"/>
                    </a:cubicBezTo>
                    <a:cubicBezTo>
                      <a:pt x="68" y="29"/>
                      <a:pt x="68" y="29"/>
                      <a:pt x="68" y="29"/>
                    </a:cubicBezTo>
                    <a:cubicBezTo>
                      <a:pt x="72" y="6"/>
                      <a:pt x="72" y="6"/>
                      <a:pt x="72" y="6"/>
                    </a:cubicBezTo>
                    <a:cubicBezTo>
                      <a:pt x="73" y="6"/>
                      <a:pt x="73" y="6"/>
                      <a:pt x="73" y="6"/>
                    </a:cubicBezTo>
                    <a:cubicBezTo>
                      <a:pt x="73" y="8"/>
                      <a:pt x="72" y="10"/>
                      <a:pt x="71" y="12"/>
                    </a:cubicBezTo>
                    <a:cubicBezTo>
                      <a:pt x="70" y="14"/>
                      <a:pt x="69" y="16"/>
                      <a:pt x="67" y="17"/>
                    </a:cubicBezTo>
                    <a:cubicBezTo>
                      <a:pt x="66" y="19"/>
                      <a:pt x="65" y="21"/>
                      <a:pt x="64" y="23"/>
                    </a:cubicBezTo>
                    <a:cubicBezTo>
                      <a:pt x="62" y="24"/>
                      <a:pt x="61" y="26"/>
                      <a:pt x="59" y="27"/>
                    </a:cubicBezTo>
                    <a:cubicBezTo>
                      <a:pt x="57" y="30"/>
                      <a:pt x="54" y="33"/>
                      <a:pt x="50" y="36"/>
                    </a:cubicBezTo>
                    <a:cubicBezTo>
                      <a:pt x="47" y="39"/>
                      <a:pt x="44" y="41"/>
                      <a:pt x="41" y="44"/>
                    </a:cubicBezTo>
                    <a:cubicBezTo>
                      <a:pt x="34" y="49"/>
                      <a:pt x="27" y="54"/>
                      <a:pt x="21" y="59"/>
                    </a:cubicBezTo>
                    <a:cubicBezTo>
                      <a:pt x="17" y="61"/>
                      <a:pt x="14" y="64"/>
                      <a:pt x="11" y="66"/>
                    </a:cubicBezTo>
                    <a:cubicBezTo>
                      <a:pt x="8" y="69"/>
                      <a:pt x="5" y="72"/>
                      <a:pt x="2" y="75"/>
                    </a:cubicBezTo>
                    <a:cubicBezTo>
                      <a:pt x="2" y="74"/>
                      <a:pt x="2" y="74"/>
                      <a:pt x="2" y="74"/>
                    </a:cubicBezTo>
                    <a:cubicBezTo>
                      <a:pt x="6" y="76"/>
                      <a:pt x="10" y="79"/>
                      <a:pt x="14" y="81"/>
                    </a:cubicBezTo>
                    <a:cubicBezTo>
                      <a:pt x="21" y="84"/>
                      <a:pt x="21" y="84"/>
                      <a:pt x="21" y="84"/>
                    </a:cubicBezTo>
                    <a:cubicBezTo>
                      <a:pt x="27" y="87"/>
                      <a:pt x="27" y="87"/>
                      <a:pt x="27" y="87"/>
                    </a:cubicBezTo>
                    <a:cubicBezTo>
                      <a:pt x="29" y="88"/>
                      <a:pt x="32" y="89"/>
                      <a:pt x="34" y="90"/>
                    </a:cubicBezTo>
                    <a:cubicBezTo>
                      <a:pt x="35" y="90"/>
                      <a:pt x="36" y="90"/>
                      <a:pt x="37" y="90"/>
                    </a:cubicBezTo>
                    <a:cubicBezTo>
                      <a:pt x="41" y="91"/>
                      <a:pt x="41" y="91"/>
                      <a:pt x="41" y="91"/>
                    </a:cubicBezTo>
                    <a:cubicBezTo>
                      <a:pt x="42" y="91"/>
                      <a:pt x="43" y="91"/>
                      <a:pt x="44" y="92"/>
                    </a:cubicBezTo>
                    <a:cubicBezTo>
                      <a:pt x="48" y="92"/>
                      <a:pt x="48" y="92"/>
                      <a:pt x="48" y="92"/>
                    </a:cubicBezTo>
                    <a:cubicBezTo>
                      <a:pt x="50" y="92"/>
                      <a:pt x="53" y="92"/>
                      <a:pt x="55" y="91"/>
                    </a:cubicBezTo>
                    <a:cubicBezTo>
                      <a:pt x="55" y="91"/>
                      <a:pt x="55" y="91"/>
                      <a:pt x="55" y="91"/>
                    </a:cubicBezTo>
                    <a:cubicBezTo>
                      <a:pt x="55" y="92"/>
                      <a:pt x="55" y="92"/>
                      <a:pt x="55" y="92"/>
                    </a:cubicBezTo>
                    <a:cubicBezTo>
                      <a:pt x="55" y="92"/>
                      <a:pt x="55" y="93"/>
                      <a:pt x="54" y="94"/>
                    </a:cubicBezTo>
                    <a:cubicBezTo>
                      <a:pt x="54" y="95"/>
                      <a:pt x="54" y="95"/>
                      <a:pt x="54" y="95"/>
                    </a:cubicBezTo>
                    <a:cubicBezTo>
                      <a:pt x="54" y="95"/>
                      <a:pt x="54" y="95"/>
                      <a:pt x="54" y="96"/>
                    </a:cubicBezTo>
                    <a:cubicBezTo>
                      <a:pt x="54" y="96"/>
                      <a:pt x="54" y="96"/>
                      <a:pt x="54" y="96"/>
                    </a:cubicBezTo>
                    <a:cubicBezTo>
                      <a:pt x="55" y="97"/>
                      <a:pt x="55" y="97"/>
                      <a:pt x="55" y="97"/>
                    </a:cubicBezTo>
                    <a:cubicBezTo>
                      <a:pt x="56" y="98"/>
                      <a:pt x="56" y="98"/>
                      <a:pt x="57" y="99"/>
                    </a:cubicBezTo>
                    <a:close/>
                    <a:moveTo>
                      <a:pt x="57" y="99"/>
                    </a:moveTo>
                    <a:cubicBezTo>
                      <a:pt x="56" y="98"/>
                      <a:pt x="56" y="98"/>
                      <a:pt x="55" y="97"/>
                    </a:cubicBezTo>
                    <a:cubicBezTo>
                      <a:pt x="55" y="97"/>
                      <a:pt x="55" y="97"/>
                      <a:pt x="54" y="97"/>
                    </a:cubicBezTo>
                    <a:cubicBezTo>
                      <a:pt x="54" y="96"/>
                      <a:pt x="54" y="96"/>
                      <a:pt x="54" y="96"/>
                    </a:cubicBezTo>
                    <a:cubicBezTo>
                      <a:pt x="54" y="95"/>
                      <a:pt x="54" y="95"/>
                      <a:pt x="54" y="95"/>
                    </a:cubicBezTo>
                    <a:cubicBezTo>
                      <a:pt x="54" y="93"/>
                      <a:pt x="54" y="93"/>
                      <a:pt x="54" y="93"/>
                    </a:cubicBezTo>
                    <a:cubicBezTo>
                      <a:pt x="55" y="93"/>
                      <a:pt x="55" y="92"/>
                      <a:pt x="55" y="92"/>
                    </a:cubicBezTo>
                    <a:cubicBezTo>
                      <a:pt x="55" y="92"/>
                      <a:pt x="55" y="92"/>
                      <a:pt x="55" y="92"/>
                    </a:cubicBezTo>
                    <a:cubicBezTo>
                      <a:pt x="53" y="92"/>
                      <a:pt x="50" y="92"/>
                      <a:pt x="48" y="92"/>
                    </a:cubicBezTo>
                    <a:cubicBezTo>
                      <a:pt x="44" y="92"/>
                      <a:pt x="44" y="92"/>
                      <a:pt x="44" y="92"/>
                    </a:cubicBezTo>
                    <a:cubicBezTo>
                      <a:pt x="43" y="92"/>
                      <a:pt x="42" y="92"/>
                      <a:pt x="41" y="92"/>
                    </a:cubicBezTo>
                    <a:cubicBezTo>
                      <a:pt x="37" y="91"/>
                      <a:pt x="37" y="91"/>
                      <a:pt x="37" y="91"/>
                    </a:cubicBezTo>
                    <a:cubicBezTo>
                      <a:pt x="36" y="91"/>
                      <a:pt x="35" y="91"/>
                      <a:pt x="34" y="90"/>
                    </a:cubicBezTo>
                    <a:cubicBezTo>
                      <a:pt x="31" y="90"/>
                      <a:pt x="29" y="89"/>
                      <a:pt x="27" y="88"/>
                    </a:cubicBezTo>
                    <a:cubicBezTo>
                      <a:pt x="20" y="85"/>
                      <a:pt x="20" y="85"/>
                      <a:pt x="20" y="85"/>
                    </a:cubicBezTo>
                    <a:cubicBezTo>
                      <a:pt x="14" y="82"/>
                      <a:pt x="14" y="82"/>
                      <a:pt x="14" y="82"/>
                    </a:cubicBezTo>
                    <a:cubicBezTo>
                      <a:pt x="9" y="80"/>
                      <a:pt x="5" y="77"/>
                      <a:pt x="1" y="75"/>
                    </a:cubicBezTo>
                    <a:cubicBezTo>
                      <a:pt x="0" y="75"/>
                      <a:pt x="0" y="75"/>
                      <a:pt x="0" y="75"/>
                    </a:cubicBezTo>
                    <a:cubicBezTo>
                      <a:pt x="1" y="74"/>
                      <a:pt x="1" y="74"/>
                      <a:pt x="1" y="74"/>
                    </a:cubicBezTo>
                    <a:cubicBezTo>
                      <a:pt x="4" y="71"/>
                      <a:pt x="7" y="68"/>
                      <a:pt x="10" y="65"/>
                    </a:cubicBezTo>
                    <a:cubicBezTo>
                      <a:pt x="13" y="63"/>
                      <a:pt x="16" y="60"/>
                      <a:pt x="20" y="57"/>
                    </a:cubicBezTo>
                    <a:cubicBezTo>
                      <a:pt x="26" y="52"/>
                      <a:pt x="33" y="47"/>
                      <a:pt x="40" y="42"/>
                    </a:cubicBezTo>
                    <a:cubicBezTo>
                      <a:pt x="43" y="40"/>
                      <a:pt x="46" y="37"/>
                      <a:pt x="49" y="35"/>
                    </a:cubicBezTo>
                    <a:cubicBezTo>
                      <a:pt x="52" y="32"/>
                      <a:pt x="55" y="29"/>
                      <a:pt x="58" y="26"/>
                    </a:cubicBezTo>
                    <a:cubicBezTo>
                      <a:pt x="60" y="25"/>
                      <a:pt x="61" y="23"/>
                      <a:pt x="62" y="21"/>
                    </a:cubicBezTo>
                    <a:cubicBezTo>
                      <a:pt x="64" y="20"/>
                      <a:pt x="65" y="18"/>
                      <a:pt x="66" y="17"/>
                    </a:cubicBezTo>
                    <a:cubicBezTo>
                      <a:pt x="67" y="15"/>
                      <a:pt x="68" y="13"/>
                      <a:pt x="69" y="11"/>
                    </a:cubicBezTo>
                    <a:cubicBezTo>
                      <a:pt x="70" y="9"/>
                      <a:pt x="71" y="7"/>
                      <a:pt x="72" y="6"/>
                    </a:cubicBezTo>
                    <a:cubicBezTo>
                      <a:pt x="75" y="0"/>
                      <a:pt x="75" y="0"/>
                      <a:pt x="75" y="0"/>
                    </a:cubicBezTo>
                    <a:cubicBezTo>
                      <a:pt x="73" y="6"/>
                      <a:pt x="73" y="6"/>
                      <a:pt x="73" y="6"/>
                    </a:cubicBezTo>
                    <a:cubicBezTo>
                      <a:pt x="69" y="29"/>
                      <a:pt x="69" y="29"/>
                      <a:pt x="69" y="29"/>
                    </a:cubicBezTo>
                    <a:cubicBezTo>
                      <a:pt x="66" y="40"/>
                      <a:pt x="66" y="40"/>
                      <a:pt x="66" y="40"/>
                    </a:cubicBezTo>
                    <a:cubicBezTo>
                      <a:pt x="65" y="44"/>
                      <a:pt x="65" y="48"/>
                      <a:pt x="64" y="52"/>
                    </a:cubicBezTo>
                    <a:cubicBezTo>
                      <a:pt x="62" y="68"/>
                      <a:pt x="59" y="83"/>
                      <a:pt x="57" y="99"/>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5" name="橙子演示">
                <a:extLst>
                  <a:ext uri="{FF2B5EF4-FFF2-40B4-BE49-F238E27FC236}">
                    <a16:creationId xmlns:a16="http://schemas.microsoft.com/office/drawing/2014/main" id="{DC77D175-F531-4104-9324-382B697D267F}"/>
                  </a:ext>
                </a:extLst>
              </p:cNvPr>
              <p:cNvSpPr>
                <a:spLocks noEditPoints="1"/>
              </p:cNvSpPr>
              <p:nvPr/>
            </p:nvSpPr>
            <p:spPr bwMode="auto">
              <a:xfrm>
                <a:off x="5094288" y="6175375"/>
                <a:ext cx="239713" cy="295275"/>
              </a:xfrm>
              <a:custGeom>
                <a:avLst/>
                <a:gdLst>
                  <a:gd name="T0" fmla="*/ 52 w 74"/>
                  <a:gd name="T1" fmla="*/ 91 h 91"/>
                  <a:gd name="T2" fmla="*/ 61 w 74"/>
                  <a:gd name="T3" fmla="*/ 47 h 91"/>
                  <a:gd name="T4" fmla="*/ 71 w 74"/>
                  <a:gd name="T5" fmla="*/ 4 h 91"/>
                  <a:gd name="T6" fmla="*/ 72 w 74"/>
                  <a:gd name="T7" fmla="*/ 4 h 91"/>
                  <a:gd name="T8" fmla="*/ 65 w 74"/>
                  <a:gd name="T9" fmla="*/ 15 h 91"/>
                  <a:gd name="T10" fmla="*/ 61 w 74"/>
                  <a:gd name="T11" fmla="*/ 19 h 91"/>
                  <a:gd name="T12" fmla="*/ 57 w 74"/>
                  <a:gd name="T13" fmla="*/ 24 h 91"/>
                  <a:gd name="T14" fmla="*/ 48 w 74"/>
                  <a:gd name="T15" fmla="*/ 33 h 91"/>
                  <a:gd name="T16" fmla="*/ 39 w 74"/>
                  <a:gd name="T17" fmla="*/ 41 h 91"/>
                  <a:gd name="T18" fmla="*/ 20 w 74"/>
                  <a:gd name="T19" fmla="*/ 57 h 91"/>
                  <a:gd name="T20" fmla="*/ 10 w 74"/>
                  <a:gd name="T21" fmla="*/ 66 h 91"/>
                  <a:gd name="T22" fmla="*/ 1 w 74"/>
                  <a:gd name="T23" fmla="*/ 74 h 91"/>
                  <a:gd name="T24" fmla="*/ 1 w 74"/>
                  <a:gd name="T25" fmla="*/ 73 h 91"/>
                  <a:gd name="T26" fmla="*/ 14 w 74"/>
                  <a:gd name="T27" fmla="*/ 79 h 91"/>
                  <a:gd name="T28" fmla="*/ 26 w 74"/>
                  <a:gd name="T29" fmla="*/ 83 h 91"/>
                  <a:gd name="T30" fmla="*/ 39 w 74"/>
                  <a:gd name="T31" fmla="*/ 88 h 91"/>
                  <a:gd name="T32" fmla="*/ 52 w 74"/>
                  <a:gd name="T33" fmla="*/ 91 h 91"/>
                  <a:gd name="T34" fmla="*/ 52 w 74"/>
                  <a:gd name="T35" fmla="*/ 91 h 91"/>
                  <a:gd name="T36" fmla="*/ 39 w 74"/>
                  <a:gd name="T37" fmla="*/ 88 h 91"/>
                  <a:gd name="T38" fmla="*/ 26 w 74"/>
                  <a:gd name="T39" fmla="*/ 84 h 91"/>
                  <a:gd name="T40" fmla="*/ 13 w 74"/>
                  <a:gd name="T41" fmla="*/ 79 h 91"/>
                  <a:gd name="T42" fmla="*/ 1 w 74"/>
                  <a:gd name="T43" fmla="*/ 74 h 91"/>
                  <a:gd name="T44" fmla="*/ 0 w 74"/>
                  <a:gd name="T45" fmla="*/ 74 h 91"/>
                  <a:gd name="T46" fmla="*/ 1 w 74"/>
                  <a:gd name="T47" fmla="*/ 73 h 91"/>
                  <a:gd name="T48" fmla="*/ 10 w 74"/>
                  <a:gd name="T49" fmla="*/ 65 h 91"/>
                  <a:gd name="T50" fmla="*/ 19 w 74"/>
                  <a:gd name="T51" fmla="*/ 56 h 91"/>
                  <a:gd name="T52" fmla="*/ 38 w 74"/>
                  <a:gd name="T53" fmla="*/ 40 h 91"/>
                  <a:gd name="T54" fmla="*/ 47 w 74"/>
                  <a:gd name="T55" fmla="*/ 32 h 91"/>
                  <a:gd name="T56" fmla="*/ 51 w 74"/>
                  <a:gd name="T57" fmla="*/ 27 h 91"/>
                  <a:gd name="T58" fmla="*/ 56 w 74"/>
                  <a:gd name="T59" fmla="*/ 23 h 91"/>
                  <a:gd name="T60" fmla="*/ 60 w 74"/>
                  <a:gd name="T61" fmla="*/ 18 h 91"/>
                  <a:gd name="T62" fmla="*/ 64 w 74"/>
                  <a:gd name="T63" fmla="*/ 14 h 91"/>
                  <a:gd name="T64" fmla="*/ 71 w 74"/>
                  <a:gd name="T65" fmla="*/ 3 h 91"/>
                  <a:gd name="T66" fmla="*/ 74 w 74"/>
                  <a:gd name="T67" fmla="*/ 0 h 91"/>
                  <a:gd name="T68" fmla="*/ 73 w 74"/>
                  <a:gd name="T69" fmla="*/ 4 h 91"/>
                  <a:gd name="T70" fmla="*/ 62 w 74"/>
                  <a:gd name="T71" fmla="*/ 48 h 91"/>
                  <a:gd name="T72" fmla="*/ 52 w 74"/>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1">
                    <a:moveTo>
                      <a:pt x="52" y="91"/>
                    </a:moveTo>
                    <a:cubicBezTo>
                      <a:pt x="61" y="47"/>
                      <a:pt x="61" y="47"/>
                      <a:pt x="61" y="47"/>
                    </a:cubicBezTo>
                    <a:cubicBezTo>
                      <a:pt x="71" y="4"/>
                      <a:pt x="71" y="4"/>
                      <a:pt x="71" y="4"/>
                    </a:cubicBezTo>
                    <a:cubicBezTo>
                      <a:pt x="72" y="4"/>
                      <a:pt x="72" y="4"/>
                      <a:pt x="72" y="4"/>
                    </a:cubicBezTo>
                    <a:cubicBezTo>
                      <a:pt x="70" y="8"/>
                      <a:pt x="68" y="11"/>
                      <a:pt x="65" y="15"/>
                    </a:cubicBezTo>
                    <a:cubicBezTo>
                      <a:pt x="61" y="19"/>
                      <a:pt x="61" y="19"/>
                      <a:pt x="61" y="19"/>
                    </a:cubicBezTo>
                    <a:cubicBezTo>
                      <a:pt x="60" y="21"/>
                      <a:pt x="59" y="23"/>
                      <a:pt x="57" y="24"/>
                    </a:cubicBezTo>
                    <a:cubicBezTo>
                      <a:pt x="54" y="27"/>
                      <a:pt x="51" y="30"/>
                      <a:pt x="48" y="33"/>
                    </a:cubicBezTo>
                    <a:cubicBezTo>
                      <a:pt x="39" y="41"/>
                      <a:pt x="39" y="41"/>
                      <a:pt x="39" y="41"/>
                    </a:cubicBezTo>
                    <a:cubicBezTo>
                      <a:pt x="20" y="57"/>
                      <a:pt x="20" y="57"/>
                      <a:pt x="20" y="57"/>
                    </a:cubicBezTo>
                    <a:cubicBezTo>
                      <a:pt x="10" y="66"/>
                      <a:pt x="10" y="66"/>
                      <a:pt x="10" y="66"/>
                    </a:cubicBezTo>
                    <a:cubicBezTo>
                      <a:pt x="1" y="74"/>
                      <a:pt x="1" y="74"/>
                      <a:pt x="1" y="74"/>
                    </a:cubicBezTo>
                    <a:cubicBezTo>
                      <a:pt x="1" y="73"/>
                      <a:pt x="1" y="73"/>
                      <a:pt x="1" y="73"/>
                    </a:cubicBezTo>
                    <a:cubicBezTo>
                      <a:pt x="14" y="79"/>
                      <a:pt x="14" y="79"/>
                      <a:pt x="14" y="79"/>
                    </a:cubicBezTo>
                    <a:cubicBezTo>
                      <a:pt x="26" y="83"/>
                      <a:pt x="26" y="83"/>
                      <a:pt x="26" y="83"/>
                    </a:cubicBezTo>
                    <a:cubicBezTo>
                      <a:pt x="39" y="88"/>
                      <a:pt x="39" y="88"/>
                      <a:pt x="39" y="88"/>
                    </a:cubicBezTo>
                    <a:cubicBezTo>
                      <a:pt x="43" y="89"/>
                      <a:pt x="47" y="90"/>
                      <a:pt x="52" y="91"/>
                    </a:cubicBezTo>
                    <a:close/>
                    <a:moveTo>
                      <a:pt x="52" y="91"/>
                    </a:moveTo>
                    <a:cubicBezTo>
                      <a:pt x="47" y="90"/>
                      <a:pt x="43" y="89"/>
                      <a:pt x="39" y="88"/>
                    </a:cubicBezTo>
                    <a:cubicBezTo>
                      <a:pt x="26" y="84"/>
                      <a:pt x="26" y="84"/>
                      <a:pt x="26" y="84"/>
                    </a:cubicBezTo>
                    <a:cubicBezTo>
                      <a:pt x="13" y="79"/>
                      <a:pt x="13" y="79"/>
                      <a:pt x="13" y="79"/>
                    </a:cubicBezTo>
                    <a:cubicBezTo>
                      <a:pt x="1" y="74"/>
                      <a:pt x="1" y="74"/>
                      <a:pt x="1" y="74"/>
                    </a:cubicBezTo>
                    <a:cubicBezTo>
                      <a:pt x="0" y="74"/>
                      <a:pt x="0" y="74"/>
                      <a:pt x="0" y="74"/>
                    </a:cubicBezTo>
                    <a:cubicBezTo>
                      <a:pt x="1" y="73"/>
                      <a:pt x="1" y="73"/>
                      <a:pt x="1" y="73"/>
                    </a:cubicBezTo>
                    <a:cubicBezTo>
                      <a:pt x="10" y="65"/>
                      <a:pt x="10" y="65"/>
                      <a:pt x="10" y="65"/>
                    </a:cubicBezTo>
                    <a:cubicBezTo>
                      <a:pt x="19" y="56"/>
                      <a:pt x="19" y="56"/>
                      <a:pt x="19" y="56"/>
                    </a:cubicBezTo>
                    <a:cubicBezTo>
                      <a:pt x="38" y="40"/>
                      <a:pt x="38" y="40"/>
                      <a:pt x="38" y="40"/>
                    </a:cubicBezTo>
                    <a:cubicBezTo>
                      <a:pt x="47" y="32"/>
                      <a:pt x="47" y="32"/>
                      <a:pt x="47" y="32"/>
                    </a:cubicBezTo>
                    <a:cubicBezTo>
                      <a:pt x="49" y="30"/>
                      <a:pt x="50" y="29"/>
                      <a:pt x="51" y="27"/>
                    </a:cubicBezTo>
                    <a:cubicBezTo>
                      <a:pt x="56" y="23"/>
                      <a:pt x="56" y="23"/>
                      <a:pt x="56" y="23"/>
                    </a:cubicBezTo>
                    <a:cubicBezTo>
                      <a:pt x="57" y="22"/>
                      <a:pt x="59" y="20"/>
                      <a:pt x="60" y="18"/>
                    </a:cubicBezTo>
                    <a:cubicBezTo>
                      <a:pt x="64" y="14"/>
                      <a:pt x="64" y="14"/>
                      <a:pt x="64" y="14"/>
                    </a:cubicBezTo>
                    <a:cubicBezTo>
                      <a:pt x="66" y="10"/>
                      <a:pt x="69" y="7"/>
                      <a:pt x="71" y="3"/>
                    </a:cubicBezTo>
                    <a:cubicBezTo>
                      <a:pt x="74" y="0"/>
                      <a:pt x="74" y="0"/>
                      <a:pt x="74" y="0"/>
                    </a:cubicBezTo>
                    <a:cubicBezTo>
                      <a:pt x="73" y="4"/>
                      <a:pt x="73" y="4"/>
                      <a:pt x="73" y="4"/>
                    </a:cubicBezTo>
                    <a:cubicBezTo>
                      <a:pt x="62" y="48"/>
                      <a:pt x="62" y="48"/>
                      <a:pt x="62" y="48"/>
                    </a:cubicBezTo>
                    <a:lnTo>
                      <a:pt x="52" y="91"/>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6" name="橙子演示">
                <a:extLst>
                  <a:ext uri="{FF2B5EF4-FFF2-40B4-BE49-F238E27FC236}">
                    <a16:creationId xmlns:a16="http://schemas.microsoft.com/office/drawing/2014/main" id="{C3AD1703-8478-4DFC-B88A-DC55907E36A9}"/>
                  </a:ext>
                </a:extLst>
              </p:cNvPr>
              <p:cNvSpPr>
                <a:spLocks noEditPoints="1"/>
              </p:cNvSpPr>
              <p:nvPr/>
            </p:nvSpPr>
            <p:spPr bwMode="auto">
              <a:xfrm>
                <a:off x="4732339" y="5618172"/>
                <a:ext cx="893763" cy="1498602"/>
              </a:xfrm>
              <a:custGeom>
                <a:avLst/>
                <a:gdLst>
                  <a:gd name="T0" fmla="*/ 347 w 563"/>
                  <a:gd name="T1" fmla="*/ 770 h 944"/>
                  <a:gd name="T2" fmla="*/ 347 w 563"/>
                  <a:gd name="T3" fmla="*/ 693 h 944"/>
                  <a:gd name="T4" fmla="*/ 106 w 563"/>
                  <a:gd name="T5" fmla="*/ 695 h 944"/>
                  <a:gd name="T6" fmla="*/ 106 w 563"/>
                  <a:gd name="T7" fmla="*/ 695 h 944"/>
                  <a:gd name="T8" fmla="*/ 0 w 563"/>
                  <a:gd name="T9" fmla="*/ 595 h 944"/>
                  <a:gd name="T10" fmla="*/ 345 w 563"/>
                  <a:gd name="T11" fmla="*/ 2 h 944"/>
                  <a:gd name="T12" fmla="*/ 347 w 563"/>
                  <a:gd name="T13" fmla="*/ 0 h 944"/>
                  <a:gd name="T14" fmla="*/ 514 w 563"/>
                  <a:gd name="T15" fmla="*/ 0 h 944"/>
                  <a:gd name="T16" fmla="*/ 514 w 563"/>
                  <a:gd name="T17" fmla="*/ 519 h 944"/>
                  <a:gd name="T18" fmla="*/ 561 w 563"/>
                  <a:gd name="T19" fmla="*/ 519 h 944"/>
                  <a:gd name="T20" fmla="*/ 561 w 563"/>
                  <a:gd name="T21" fmla="*/ 519 h 944"/>
                  <a:gd name="T22" fmla="*/ 561 w 563"/>
                  <a:gd name="T23" fmla="*/ 695 h 944"/>
                  <a:gd name="T24" fmla="*/ 514 w 563"/>
                  <a:gd name="T25" fmla="*/ 695 h 944"/>
                  <a:gd name="T26" fmla="*/ 514 w 563"/>
                  <a:gd name="T27" fmla="*/ 770 h 944"/>
                  <a:gd name="T28" fmla="*/ 561 w 563"/>
                  <a:gd name="T29" fmla="*/ 768 h 944"/>
                  <a:gd name="T30" fmla="*/ 563 w 563"/>
                  <a:gd name="T31" fmla="*/ 770 h 944"/>
                  <a:gd name="T32" fmla="*/ 563 w 563"/>
                  <a:gd name="T33" fmla="*/ 944 h 944"/>
                  <a:gd name="T34" fmla="*/ 298 w 563"/>
                  <a:gd name="T35" fmla="*/ 944 h 944"/>
                  <a:gd name="T36" fmla="*/ 298 w 563"/>
                  <a:gd name="T37" fmla="*/ 944 h 944"/>
                  <a:gd name="T38" fmla="*/ 298 w 563"/>
                  <a:gd name="T39" fmla="*/ 770 h 944"/>
                  <a:gd name="T40" fmla="*/ 298 w 563"/>
                  <a:gd name="T41" fmla="*/ 942 h 944"/>
                  <a:gd name="T42" fmla="*/ 561 w 563"/>
                  <a:gd name="T43" fmla="*/ 944 h 944"/>
                  <a:gd name="T44" fmla="*/ 561 w 563"/>
                  <a:gd name="T45" fmla="*/ 770 h 944"/>
                  <a:gd name="T46" fmla="*/ 512 w 563"/>
                  <a:gd name="T47" fmla="*/ 770 h 944"/>
                  <a:gd name="T48" fmla="*/ 512 w 563"/>
                  <a:gd name="T49" fmla="*/ 693 h 944"/>
                  <a:gd name="T50" fmla="*/ 514 w 563"/>
                  <a:gd name="T51" fmla="*/ 693 h 944"/>
                  <a:gd name="T52" fmla="*/ 559 w 563"/>
                  <a:gd name="T53" fmla="*/ 693 h 944"/>
                  <a:gd name="T54" fmla="*/ 561 w 563"/>
                  <a:gd name="T55" fmla="*/ 521 h 944"/>
                  <a:gd name="T56" fmla="*/ 512 w 563"/>
                  <a:gd name="T57" fmla="*/ 521 h 944"/>
                  <a:gd name="T58" fmla="*/ 512 w 563"/>
                  <a:gd name="T59" fmla="*/ 2 h 944"/>
                  <a:gd name="T60" fmla="*/ 347 w 563"/>
                  <a:gd name="T61" fmla="*/ 4 h 944"/>
                  <a:gd name="T62" fmla="*/ 2 w 563"/>
                  <a:gd name="T63" fmla="*/ 595 h 944"/>
                  <a:gd name="T64" fmla="*/ 106 w 563"/>
                  <a:gd name="T65" fmla="*/ 693 h 944"/>
                  <a:gd name="T66" fmla="*/ 347 w 563"/>
                  <a:gd name="T67" fmla="*/ 693 h 944"/>
                  <a:gd name="T68" fmla="*/ 347 w 563"/>
                  <a:gd name="T69" fmla="*/ 693 h 944"/>
                  <a:gd name="T70" fmla="*/ 347 w 563"/>
                  <a:gd name="T71" fmla="*/ 770 h 944"/>
                  <a:gd name="T72" fmla="*/ 298 w 563"/>
                  <a:gd name="T73" fmla="*/ 7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944">
                    <a:moveTo>
                      <a:pt x="298" y="770"/>
                    </a:moveTo>
                    <a:lnTo>
                      <a:pt x="347" y="770"/>
                    </a:lnTo>
                    <a:lnTo>
                      <a:pt x="347" y="770"/>
                    </a:lnTo>
                    <a:lnTo>
                      <a:pt x="347" y="693"/>
                    </a:lnTo>
                    <a:lnTo>
                      <a:pt x="347" y="695"/>
                    </a:lnTo>
                    <a:lnTo>
                      <a:pt x="106" y="695"/>
                    </a:lnTo>
                    <a:lnTo>
                      <a:pt x="106" y="695"/>
                    </a:lnTo>
                    <a:lnTo>
                      <a:pt x="106" y="695"/>
                    </a:lnTo>
                    <a:lnTo>
                      <a:pt x="0" y="595"/>
                    </a:lnTo>
                    <a:lnTo>
                      <a:pt x="0" y="595"/>
                    </a:lnTo>
                    <a:lnTo>
                      <a:pt x="0" y="595"/>
                    </a:lnTo>
                    <a:lnTo>
                      <a:pt x="345" y="2"/>
                    </a:lnTo>
                    <a:lnTo>
                      <a:pt x="345" y="0"/>
                    </a:lnTo>
                    <a:lnTo>
                      <a:pt x="347" y="0"/>
                    </a:lnTo>
                    <a:lnTo>
                      <a:pt x="514" y="0"/>
                    </a:lnTo>
                    <a:lnTo>
                      <a:pt x="514" y="0"/>
                    </a:lnTo>
                    <a:lnTo>
                      <a:pt x="514" y="2"/>
                    </a:lnTo>
                    <a:lnTo>
                      <a:pt x="514" y="519"/>
                    </a:lnTo>
                    <a:lnTo>
                      <a:pt x="514" y="519"/>
                    </a:lnTo>
                    <a:lnTo>
                      <a:pt x="561" y="519"/>
                    </a:lnTo>
                    <a:lnTo>
                      <a:pt x="561" y="519"/>
                    </a:lnTo>
                    <a:lnTo>
                      <a:pt x="561" y="519"/>
                    </a:lnTo>
                    <a:lnTo>
                      <a:pt x="561" y="693"/>
                    </a:lnTo>
                    <a:lnTo>
                      <a:pt x="561" y="695"/>
                    </a:lnTo>
                    <a:lnTo>
                      <a:pt x="561" y="695"/>
                    </a:lnTo>
                    <a:lnTo>
                      <a:pt x="514" y="695"/>
                    </a:lnTo>
                    <a:lnTo>
                      <a:pt x="514" y="693"/>
                    </a:lnTo>
                    <a:lnTo>
                      <a:pt x="514" y="770"/>
                    </a:lnTo>
                    <a:lnTo>
                      <a:pt x="514" y="768"/>
                    </a:lnTo>
                    <a:lnTo>
                      <a:pt x="561" y="768"/>
                    </a:lnTo>
                    <a:lnTo>
                      <a:pt x="563" y="768"/>
                    </a:lnTo>
                    <a:lnTo>
                      <a:pt x="563" y="770"/>
                    </a:lnTo>
                    <a:lnTo>
                      <a:pt x="563" y="944"/>
                    </a:lnTo>
                    <a:lnTo>
                      <a:pt x="563" y="944"/>
                    </a:lnTo>
                    <a:lnTo>
                      <a:pt x="561" y="944"/>
                    </a:lnTo>
                    <a:lnTo>
                      <a:pt x="298" y="944"/>
                    </a:lnTo>
                    <a:lnTo>
                      <a:pt x="298" y="944"/>
                    </a:lnTo>
                    <a:lnTo>
                      <a:pt x="298" y="944"/>
                    </a:lnTo>
                    <a:lnTo>
                      <a:pt x="298" y="770"/>
                    </a:lnTo>
                    <a:close/>
                    <a:moveTo>
                      <a:pt x="298" y="770"/>
                    </a:moveTo>
                    <a:lnTo>
                      <a:pt x="298" y="944"/>
                    </a:lnTo>
                    <a:lnTo>
                      <a:pt x="298" y="942"/>
                    </a:lnTo>
                    <a:lnTo>
                      <a:pt x="561" y="942"/>
                    </a:lnTo>
                    <a:lnTo>
                      <a:pt x="561" y="944"/>
                    </a:lnTo>
                    <a:lnTo>
                      <a:pt x="561" y="770"/>
                    </a:lnTo>
                    <a:lnTo>
                      <a:pt x="561" y="770"/>
                    </a:lnTo>
                    <a:lnTo>
                      <a:pt x="514" y="770"/>
                    </a:lnTo>
                    <a:lnTo>
                      <a:pt x="512" y="770"/>
                    </a:lnTo>
                    <a:lnTo>
                      <a:pt x="512" y="770"/>
                    </a:lnTo>
                    <a:lnTo>
                      <a:pt x="512" y="693"/>
                    </a:lnTo>
                    <a:lnTo>
                      <a:pt x="512" y="693"/>
                    </a:lnTo>
                    <a:lnTo>
                      <a:pt x="514" y="693"/>
                    </a:lnTo>
                    <a:lnTo>
                      <a:pt x="561" y="693"/>
                    </a:lnTo>
                    <a:lnTo>
                      <a:pt x="559" y="693"/>
                    </a:lnTo>
                    <a:lnTo>
                      <a:pt x="559" y="519"/>
                    </a:lnTo>
                    <a:lnTo>
                      <a:pt x="561" y="521"/>
                    </a:lnTo>
                    <a:lnTo>
                      <a:pt x="514" y="521"/>
                    </a:lnTo>
                    <a:lnTo>
                      <a:pt x="512" y="521"/>
                    </a:lnTo>
                    <a:lnTo>
                      <a:pt x="512" y="519"/>
                    </a:lnTo>
                    <a:lnTo>
                      <a:pt x="512" y="2"/>
                    </a:lnTo>
                    <a:lnTo>
                      <a:pt x="514" y="4"/>
                    </a:lnTo>
                    <a:lnTo>
                      <a:pt x="347" y="4"/>
                    </a:lnTo>
                    <a:lnTo>
                      <a:pt x="347" y="2"/>
                    </a:lnTo>
                    <a:lnTo>
                      <a:pt x="2" y="595"/>
                    </a:lnTo>
                    <a:lnTo>
                      <a:pt x="2" y="595"/>
                    </a:lnTo>
                    <a:lnTo>
                      <a:pt x="106" y="693"/>
                    </a:lnTo>
                    <a:lnTo>
                      <a:pt x="106" y="693"/>
                    </a:lnTo>
                    <a:lnTo>
                      <a:pt x="347" y="693"/>
                    </a:lnTo>
                    <a:lnTo>
                      <a:pt x="347" y="693"/>
                    </a:lnTo>
                    <a:lnTo>
                      <a:pt x="347" y="693"/>
                    </a:lnTo>
                    <a:lnTo>
                      <a:pt x="347" y="770"/>
                    </a:lnTo>
                    <a:lnTo>
                      <a:pt x="347" y="770"/>
                    </a:lnTo>
                    <a:lnTo>
                      <a:pt x="347" y="770"/>
                    </a:lnTo>
                    <a:lnTo>
                      <a:pt x="298" y="770"/>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7" name="橙子演示">
                <a:extLst>
                  <a:ext uri="{FF2B5EF4-FFF2-40B4-BE49-F238E27FC236}">
                    <a16:creationId xmlns:a16="http://schemas.microsoft.com/office/drawing/2014/main" id="{605CDACF-B4B8-4895-9278-30DE1CB6ACB6}"/>
                  </a:ext>
                </a:extLst>
              </p:cNvPr>
              <p:cNvSpPr>
                <a:spLocks noEditPoints="1"/>
              </p:cNvSpPr>
              <p:nvPr/>
            </p:nvSpPr>
            <p:spPr bwMode="auto">
              <a:xfrm>
                <a:off x="5108576" y="6143625"/>
                <a:ext cx="177800" cy="301625"/>
              </a:xfrm>
              <a:custGeom>
                <a:avLst/>
                <a:gdLst>
                  <a:gd name="T0" fmla="*/ 54 w 55"/>
                  <a:gd name="T1" fmla="*/ 92 h 93"/>
                  <a:gd name="T2" fmla="*/ 53 w 55"/>
                  <a:gd name="T3" fmla="*/ 47 h 93"/>
                  <a:gd name="T4" fmla="*/ 53 w 55"/>
                  <a:gd name="T5" fmla="*/ 2 h 93"/>
                  <a:gd name="T6" fmla="*/ 54 w 55"/>
                  <a:gd name="T7" fmla="*/ 3 h 93"/>
                  <a:gd name="T8" fmla="*/ 28 w 55"/>
                  <a:gd name="T9" fmla="*/ 48 h 93"/>
                  <a:gd name="T10" fmla="*/ 2 w 55"/>
                  <a:gd name="T11" fmla="*/ 93 h 93"/>
                  <a:gd name="T12" fmla="*/ 1 w 55"/>
                  <a:gd name="T13" fmla="*/ 92 h 93"/>
                  <a:gd name="T14" fmla="*/ 54 w 55"/>
                  <a:gd name="T15" fmla="*/ 92 h 93"/>
                  <a:gd name="T16" fmla="*/ 54 w 55"/>
                  <a:gd name="T17" fmla="*/ 92 h 93"/>
                  <a:gd name="T18" fmla="*/ 1 w 55"/>
                  <a:gd name="T19" fmla="*/ 93 h 93"/>
                  <a:gd name="T20" fmla="*/ 0 w 55"/>
                  <a:gd name="T21" fmla="*/ 93 h 93"/>
                  <a:gd name="T22" fmla="*/ 1 w 55"/>
                  <a:gd name="T23" fmla="*/ 92 h 93"/>
                  <a:gd name="T24" fmla="*/ 27 w 55"/>
                  <a:gd name="T25" fmla="*/ 47 h 93"/>
                  <a:gd name="T26" fmla="*/ 53 w 55"/>
                  <a:gd name="T27" fmla="*/ 2 h 93"/>
                  <a:gd name="T28" fmla="*/ 55 w 55"/>
                  <a:gd name="T29" fmla="*/ 0 h 93"/>
                  <a:gd name="T30" fmla="*/ 55 w 55"/>
                  <a:gd name="T31" fmla="*/ 2 h 93"/>
                  <a:gd name="T32" fmla="*/ 54 w 55"/>
                  <a:gd name="T33" fmla="*/ 47 h 93"/>
                  <a:gd name="T34" fmla="*/ 54 w 55"/>
                  <a:gd name="T3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93">
                    <a:moveTo>
                      <a:pt x="54" y="92"/>
                    </a:moveTo>
                    <a:cubicBezTo>
                      <a:pt x="53" y="47"/>
                      <a:pt x="53" y="47"/>
                      <a:pt x="53" y="47"/>
                    </a:cubicBezTo>
                    <a:cubicBezTo>
                      <a:pt x="53" y="2"/>
                      <a:pt x="53" y="2"/>
                      <a:pt x="53" y="2"/>
                    </a:cubicBezTo>
                    <a:cubicBezTo>
                      <a:pt x="54" y="3"/>
                      <a:pt x="54" y="3"/>
                      <a:pt x="54" y="3"/>
                    </a:cubicBezTo>
                    <a:cubicBezTo>
                      <a:pt x="28" y="48"/>
                      <a:pt x="28" y="48"/>
                      <a:pt x="28" y="48"/>
                    </a:cubicBezTo>
                    <a:cubicBezTo>
                      <a:pt x="2" y="93"/>
                      <a:pt x="2" y="93"/>
                      <a:pt x="2" y="93"/>
                    </a:cubicBezTo>
                    <a:cubicBezTo>
                      <a:pt x="1" y="92"/>
                      <a:pt x="1" y="92"/>
                      <a:pt x="1" y="92"/>
                    </a:cubicBezTo>
                    <a:cubicBezTo>
                      <a:pt x="19" y="92"/>
                      <a:pt x="36" y="92"/>
                      <a:pt x="54" y="92"/>
                    </a:cubicBezTo>
                    <a:close/>
                    <a:moveTo>
                      <a:pt x="54" y="92"/>
                    </a:moveTo>
                    <a:cubicBezTo>
                      <a:pt x="36" y="93"/>
                      <a:pt x="19" y="93"/>
                      <a:pt x="1" y="93"/>
                    </a:cubicBezTo>
                    <a:cubicBezTo>
                      <a:pt x="0" y="93"/>
                      <a:pt x="0" y="93"/>
                      <a:pt x="0" y="93"/>
                    </a:cubicBezTo>
                    <a:cubicBezTo>
                      <a:pt x="1" y="92"/>
                      <a:pt x="1" y="92"/>
                      <a:pt x="1" y="92"/>
                    </a:cubicBezTo>
                    <a:cubicBezTo>
                      <a:pt x="27" y="47"/>
                      <a:pt x="27" y="47"/>
                      <a:pt x="27" y="47"/>
                    </a:cubicBezTo>
                    <a:cubicBezTo>
                      <a:pt x="53" y="2"/>
                      <a:pt x="53" y="2"/>
                      <a:pt x="53" y="2"/>
                    </a:cubicBezTo>
                    <a:cubicBezTo>
                      <a:pt x="55" y="0"/>
                      <a:pt x="55" y="0"/>
                      <a:pt x="55" y="0"/>
                    </a:cubicBezTo>
                    <a:cubicBezTo>
                      <a:pt x="55" y="2"/>
                      <a:pt x="55" y="2"/>
                      <a:pt x="55" y="2"/>
                    </a:cubicBezTo>
                    <a:cubicBezTo>
                      <a:pt x="54" y="47"/>
                      <a:pt x="54" y="47"/>
                      <a:pt x="54" y="47"/>
                    </a:cubicBezTo>
                    <a:lnTo>
                      <a:pt x="54" y="92"/>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8" name="橙子演示">
                <a:extLst>
                  <a:ext uri="{FF2B5EF4-FFF2-40B4-BE49-F238E27FC236}">
                    <a16:creationId xmlns:a16="http://schemas.microsoft.com/office/drawing/2014/main" id="{7D7034E6-5EB3-456D-89D5-9D4B1B818EC4}"/>
                  </a:ext>
                </a:extLst>
              </p:cNvPr>
              <p:cNvSpPr>
                <a:spLocks noEditPoints="1"/>
              </p:cNvSpPr>
              <p:nvPr/>
            </p:nvSpPr>
            <p:spPr bwMode="auto">
              <a:xfrm>
                <a:off x="4732339" y="5640389"/>
                <a:ext cx="890586" cy="1420816"/>
              </a:xfrm>
              <a:custGeom>
                <a:avLst/>
                <a:gdLst>
                  <a:gd name="T0" fmla="*/ 169 w 275"/>
                  <a:gd name="T1" fmla="*/ 355 h 438"/>
                  <a:gd name="T2" fmla="*/ 168 w 275"/>
                  <a:gd name="T3" fmla="*/ 321 h 438"/>
                  <a:gd name="T4" fmla="*/ 55 w 275"/>
                  <a:gd name="T5" fmla="*/ 323 h 438"/>
                  <a:gd name="T6" fmla="*/ 53 w 275"/>
                  <a:gd name="T7" fmla="*/ 322 h 438"/>
                  <a:gd name="T8" fmla="*/ 0 w 275"/>
                  <a:gd name="T9" fmla="*/ 276 h 438"/>
                  <a:gd name="T10" fmla="*/ 42 w 275"/>
                  <a:gd name="T11" fmla="*/ 206 h 438"/>
                  <a:gd name="T12" fmla="*/ 165 w 275"/>
                  <a:gd name="T13" fmla="*/ 2 h 438"/>
                  <a:gd name="T14" fmla="*/ 169 w 275"/>
                  <a:gd name="T15" fmla="*/ 0 h 438"/>
                  <a:gd name="T16" fmla="*/ 253 w 275"/>
                  <a:gd name="T17" fmla="*/ 0 h 438"/>
                  <a:gd name="T18" fmla="*/ 253 w 275"/>
                  <a:gd name="T19" fmla="*/ 64 h 438"/>
                  <a:gd name="T20" fmla="*/ 253 w 275"/>
                  <a:gd name="T21" fmla="*/ 241 h 438"/>
                  <a:gd name="T22" fmla="*/ 271 w 275"/>
                  <a:gd name="T23" fmla="*/ 237 h 438"/>
                  <a:gd name="T24" fmla="*/ 275 w 275"/>
                  <a:gd name="T25" fmla="*/ 241 h 438"/>
                  <a:gd name="T26" fmla="*/ 275 w 275"/>
                  <a:gd name="T27" fmla="*/ 325 h 438"/>
                  <a:gd name="T28" fmla="*/ 248 w 275"/>
                  <a:gd name="T29" fmla="*/ 324 h 438"/>
                  <a:gd name="T30" fmla="*/ 252 w 275"/>
                  <a:gd name="T31" fmla="*/ 355 h 438"/>
                  <a:gd name="T32" fmla="*/ 271 w 275"/>
                  <a:gd name="T33" fmla="*/ 352 h 438"/>
                  <a:gd name="T34" fmla="*/ 274 w 275"/>
                  <a:gd name="T35" fmla="*/ 355 h 438"/>
                  <a:gd name="T36" fmla="*/ 274 w 275"/>
                  <a:gd name="T37" fmla="*/ 438 h 438"/>
                  <a:gd name="T38" fmla="*/ 208 w 275"/>
                  <a:gd name="T39" fmla="*/ 437 h 438"/>
                  <a:gd name="T40" fmla="*/ 145 w 275"/>
                  <a:gd name="T41" fmla="*/ 436 h 438"/>
                  <a:gd name="T42" fmla="*/ 145 w 275"/>
                  <a:gd name="T43" fmla="*/ 395 h 438"/>
                  <a:gd name="T44" fmla="*/ 146 w 275"/>
                  <a:gd name="T45" fmla="*/ 355 h 438"/>
                  <a:gd name="T46" fmla="*/ 147 w 275"/>
                  <a:gd name="T47" fmla="*/ 435 h 438"/>
                  <a:gd name="T48" fmla="*/ 208 w 275"/>
                  <a:gd name="T49" fmla="*/ 433 h 438"/>
                  <a:gd name="T50" fmla="*/ 268 w 275"/>
                  <a:gd name="T51" fmla="*/ 435 h 438"/>
                  <a:gd name="T52" fmla="*/ 271 w 275"/>
                  <a:gd name="T53" fmla="*/ 359 h 438"/>
                  <a:gd name="T54" fmla="*/ 245 w 275"/>
                  <a:gd name="T55" fmla="*/ 359 h 438"/>
                  <a:gd name="T56" fmla="*/ 245 w 275"/>
                  <a:gd name="T57" fmla="*/ 321 h 438"/>
                  <a:gd name="T58" fmla="*/ 248 w 275"/>
                  <a:gd name="T59" fmla="*/ 317 h 438"/>
                  <a:gd name="T60" fmla="*/ 267 w 275"/>
                  <a:gd name="T61" fmla="*/ 321 h 438"/>
                  <a:gd name="T62" fmla="*/ 271 w 275"/>
                  <a:gd name="T63" fmla="*/ 245 h 438"/>
                  <a:gd name="T64" fmla="*/ 244 w 275"/>
                  <a:gd name="T65" fmla="*/ 246 h 438"/>
                  <a:gd name="T66" fmla="*/ 244 w 275"/>
                  <a:gd name="T67" fmla="*/ 123 h 438"/>
                  <a:gd name="T68" fmla="*/ 244 w 275"/>
                  <a:gd name="T69" fmla="*/ 4 h 438"/>
                  <a:gd name="T70" fmla="*/ 169 w 275"/>
                  <a:gd name="T71" fmla="*/ 9 h 438"/>
                  <a:gd name="T72" fmla="*/ 90 w 275"/>
                  <a:gd name="T73" fmla="*/ 142 h 438"/>
                  <a:gd name="T74" fmla="*/ 7 w 275"/>
                  <a:gd name="T75" fmla="*/ 277 h 438"/>
                  <a:gd name="T76" fmla="*/ 56 w 275"/>
                  <a:gd name="T77" fmla="*/ 319 h 438"/>
                  <a:gd name="T78" fmla="*/ 169 w 275"/>
                  <a:gd name="T79" fmla="*/ 320 h 438"/>
                  <a:gd name="T80" fmla="*/ 170 w 275"/>
                  <a:gd name="T81" fmla="*/ 321 h 438"/>
                  <a:gd name="T82" fmla="*/ 169 w 275"/>
                  <a:gd name="T83" fmla="*/ 356 h 438"/>
                  <a:gd name="T84" fmla="*/ 146 w 275"/>
                  <a:gd name="T8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438">
                    <a:moveTo>
                      <a:pt x="146" y="355"/>
                    </a:moveTo>
                    <a:cubicBezTo>
                      <a:pt x="169" y="355"/>
                      <a:pt x="169" y="355"/>
                      <a:pt x="169" y="355"/>
                    </a:cubicBezTo>
                    <a:cubicBezTo>
                      <a:pt x="168" y="355"/>
                      <a:pt x="168" y="355"/>
                      <a:pt x="168" y="355"/>
                    </a:cubicBezTo>
                    <a:cubicBezTo>
                      <a:pt x="168" y="321"/>
                      <a:pt x="168" y="321"/>
                      <a:pt x="168" y="321"/>
                    </a:cubicBezTo>
                    <a:cubicBezTo>
                      <a:pt x="169" y="322"/>
                      <a:pt x="169" y="322"/>
                      <a:pt x="169" y="322"/>
                    </a:cubicBezTo>
                    <a:cubicBezTo>
                      <a:pt x="55" y="323"/>
                      <a:pt x="55" y="323"/>
                      <a:pt x="55" y="323"/>
                    </a:cubicBezTo>
                    <a:cubicBezTo>
                      <a:pt x="54" y="323"/>
                      <a:pt x="54" y="323"/>
                      <a:pt x="54" y="323"/>
                    </a:cubicBezTo>
                    <a:cubicBezTo>
                      <a:pt x="53" y="322"/>
                      <a:pt x="53" y="322"/>
                      <a:pt x="53" y="322"/>
                    </a:cubicBezTo>
                    <a:cubicBezTo>
                      <a:pt x="2" y="278"/>
                      <a:pt x="2" y="278"/>
                      <a:pt x="2" y="278"/>
                    </a:cubicBezTo>
                    <a:cubicBezTo>
                      <a:pt x="0" y="276"/>
                      <a:pt x="0" y="276"/>
                      <a:pt x="0" y="276"/>
                    </a:cubicBezTo>
                    <a:cubicBezTo>
                      <a:pt x="2" y="274"/>
                      <a:pt x="2" y="274"/>
                      <a:pt x="2" y="274"/>
                    </a:cubicBezTo>
                    <a:cubicBezTo>
                      <a:pt x="42" y="206"/>
                      <a:pt x="42" y="206"/>
                      <a:pt x="42" y="206"/>
                    </a:cubicBezTo>
                    <a:cubicBezTo>
                      <a:pt x="83" y="138"/>
                      <a:pt x="83" y="138"/>
                      <a:pt x="83" y="138"/>
                    </a:cubicBezTo>
                    <a:cubicBezTo>
                      <a:pt x="165" y="2"/>
                      <a:pt x="165" y="2"/>
                      <a:pt x="165" y="2"/>
                    </a:cubicBezTo>
                    <a:cubicBezTo>
                      <a:pt x="166" y="0"/>
                      <a:pt x="166" y="0"/>
                      <a:pt x="166" y="0"/>
                    </a:cubicBezTo>
                    <a:cubicBezTo>
                      <a:pt x="169" y="0"/>
                      <a:pt x="169" y="0"/>
                      <a:pt x="169" y="0"/>
                    </a:cubicBezTo>
                    <a:cubicBezTo>
                      <a:pt x="248" y="0"/>
                      <a:pt x="248" y="0"/>
                      <a:pt x="248" y="0"/>
                    </a:cubicBezTo>
                    <a:cubicBezTo>
                      <a:pt x="253" y="0"/>
                      <a:pt x="253" y="0"/>
                      <a:pt x="253" y="0"/>
                    </a:cubicBezTo>
                    <a:cubicBezTo>
                      <a:pt x="253" y="4"/>
                      <a:pt x="253" y="4"/>
                      <a:pt x="253" y="4"/>
                    </a:cubicBezTo>
                    <a:cubicBezTo>
                      <a:pt x="253" y="24"/>
                      <a:pt x="253" y="44"/>
                      <a:pt x="253" y="64"/>
                    </a:cubicBezTo>
                    <a:cubicBezTo>
                      <a:pt x="253" y="123"/>
                      <a:pt x="253" y="123"/>
                      <a:pt x="253" y="123"/>
                    </a:cubicBezTo>
                    <a:cubicBezTo>
                      <a:pt x="253" y="241"/>
                      <a:pt x="253" y="241"/>
                      <a:pt x="253" y="241"/>
                    </a:cubicBezTo>
                    <a:cubicBezTo>
                      <a:pt x="248" y="237"/>
                      <a:pt x="248" y="237"/>
                      <a:pt x="248" y="237"/>
                    </a:cubicBezTo>
                    <a:cubicBezTo>
                      <a:pt x="271" y="237"/>
                      <a:pt x="271" y="237"/>
                      <a:pt x="271" y="237"/>
                    </a:cubicBezTo>
                    <a:cubicBezTo>
                      <a:pt x="275" y="237"/>
                      <a:pt x="275" y="237"/>
                      <a:pt x="275" y="237"/>
                    </a:cubicBezTo>
                    <a:cubicBezTo>
                      <a:pt x="275" y="241"/>
                      <a:pt x="275" y="241"/>
                      <a:pt x="275" y="241"/>
                    </a:cubicBezTo>
                    <a:cubicBezTo>
                      <a:pt x="275" y="268"/>
                      <a:pt x="275" y="294"/>
                      <a:pt x="275" y="321"/>
                    </a:cubicBezTo>
                    <a:cubicBezTo>
                      <a:pt x="275" y="325"/>
                      <a:pt x="275" y="325"/>
                      <a:pt x="275" y="325"/>
                    </a:cubicBezTo>
                    <a:cubicBezTo>
                      <a:pt x="271" y="325"/>
                      <a:pt x="271" y="325"/>
                      <a:pt x="271" y="325"/>
                    </a:cubicBezTo>
                    <a:cubicBezTo>
                      <a:pt x="248" y="324"/>
                      <a:pt x="248" y="324"/>
                      <a:pt x="248" y="324"/>
                    </a:cubicBezTo>
                    <a:cubicBezTo>
                      <a:pt x="252" y="321"/>
                      <a:pt x="252" y="321"/>
                      <a:pt x="252" y="321"/>
                    </a:cubicBezTo>
                    <a:cubicBezTo>
                      <a:pt x="252" y="355"/>
                      <a:pt x="252" y="355"/>
                      <a:pt x="252" y="355"/>
                    </a:cubicBezTo>
                    <a:cubicBezTo>
                      <a:pt x="248" y="352"/>
                      <a:pt x="248" y="352"/>
                      <a:pt x="248" y="352"/>
                    </a:cubicBezTo>
                    <a:cubicBezTo>
                      <a:pt x="271" y="352"/>
                      <a:pt x="271" y="352"/>
                      <a:pt x="271" y="352"/>
                    </a:cubicBezTo>
                    <a:cubicBezTo>
                      <a:pt x="274" y="352"/>
                      <a:pt x="274" y="352"/>
                      <a:pt x="274" y="352"/>
                    </a:cubicBezTo>
                    <a:cubicBezTo>
                      <a:pt x="274" y="355"/>
                      <a:pt x="274" y="355"/>
                      <a:pt x="274" y="355"/>
                    </a:cubicBezTo>
                    <a:cubicBezTo>
                      <a:pt x="274" y="435"/>
                      <a:pt x="274" y="435"/>
                      <a:pt x="274" y="435"/>
                    </a:cubicBezTo>
                    <a:cubicBezTo>
                      <a:pt x="274" y="438"/>
                      <a:pt x="274" y="438"/>
                      <a:pt x="274" y="438"/>
                    </a:cubicBezTo>
                    <a:cubicBezTo>
                      <a:pt x="271" y="438"/>
                      <a:pt x="271" y="438"/>
                      <a:pt x="271" y="438"/>
                    </a:cubicBezTo>
                    <a:cubicBezTo>
                      <a:pt x="250" y="437"/>
                      <a:pt x="229" y="437"/>
                      <a:pt x="208" y="437"/>
                    </a:cubicBezTo>
                    <a:cubicBezTo>
                      <a:pt x="146" y="436"/>
                      <a:pt x="146" y="436"/>
                      <a:pt x="146" y="436"/>
                    </a:cubicBezTo>
                    <a:cubicBezTo>
                      <a:pt x="145" y="436"/>
                      <a:pt x="145" y="436"/>
                      <a:pt x="145" y="436"/>
                    </a:cubicBezTo>
                    <a:cubicBezTo>
                      <a:pt x="145" y="435"/>
                      <a:pt x="145" y="435"/>
                      <a:pt x="145" y="435"/>
                    </a:cubicBezTo>
                    <a:cubicBezTo>
                      <a:pt x="145" y="395"/>
                      <a:pt x="145" y="395"/>
                      <a:pt x="145" y="395"/>
                    </a:cubicBezTo>
                    <a:lnTo>
                      <a:pt x="146" y="355"/>
                    </a:lnTo>
                    <a:close/>
                    <a:moveTo>
                      <a:pt x="146" y="355"/>
                    </a:moveTo>
                    <a:cubicBezTo>
                      <a:pt x="147" y="395"/>
                      <a:pt x="147" y="395"/>
                      <a:pt x="147" y="395"/>
                    </a:cubicBezTo>
                    <a:cubicBezTo>
                      <a:pt x="147" y="435"/>
                      <a:pt x="147" y="435"/>
                      <a:pt x="147" y="435"/>
                    </a:cubicBezTo>
                    <a:cubicBezTo>
                      <a:pt x="146" y="434"/>
                      <a:pt x="146" y="434"/>
                      <a:pt x="146" y="434"/>
                    </a:cubicBezTo>
                    <a:cubicBezTo>
                      <a:pt x="208" y="433"/>
                      <a:pt x="208" y="433"/>
                      <a:pt x="208" y="433"/>
                    </a:cubicBezTo>
                    <a:cubicBezTo>
                      <a:pt x="229" y="433"/>
                      <a:pt x="250" y="432"/>
                      <a:pt x="271" y="432"/>
                    </a:cubicBezTo>
                    <a:cubicBezTo>
                      <a:pt x="268" y="435"/>
                      <a:pt x="268" y="435"/>
                      <a:pt x="268" y="435"/>
                    </a:cubicBezTo>
                    <a:cubicBezTo>
                      <a:pt x="268" y="355"/>
                      <a:pt x="268" y="355"/>
                      <a:pt x="268" y="355"/>
                    </a:cubicBezTo>
                    <a:cubicBezTo>
                      <a:pt x="271" y="359"/>
                      <a:pt x="271" y="359"/>
                      <a:pt x="271" y="359"/>
                    </a:cubicBezTo>
                    <a:cubicBezTo>
                      <a:pt x="248" y="359"/>
                      <a:pt x="248" y="359"/>
                      <a:pt x="248" y="359"/>
                    </a:cubicBezTo>
                    <a:cubicBezTo>
                      <a:pt x="245" y="359"/>
                      <a:pt x="245" y="359"/>
                      <a:pt x="245" y="359"/>
                    </a:cubicBezTo>
                    <a:cubicBezTo>
                      <a:pt x="245" y="355"/>
                      <a:pt x="245" y="355"/>
                      <a:pt x="245" y="355"/>
                    </a:cubicBezTo>
                    <a:cubicBezTo>
                      <a:pt x="245" y="321"/>
                      <a:pt x="245" y="321"/>
                      <a:pt x="245" y="321"/>
                    </a:cubicBezTo>
                    <a:cubicBezTo>
                      <a:pt x="244" y="317"/>
                      <a:pt x="244" y="317"/>
                      <a:pt x="244" y="317"/>
                    </a:cubicBezTo>
                    <a:cubicBezTo>
                      <a:pt x="248" y="317"/>
                      <a:pt x="248" y="317"/>
                      <a:pt x="248" y="317"/>
                    </a:cubicBezTo>
                    <a:cubicBezTo>
                      <a:pt x="271" y="317"/>
                      <a:pt x="271" y="317"/>
                      <a:pt x="271" y="317"/>
                    </a:cubicBezTo>
                    <a:cubicBezTo>
                      <a:pt x="267" y="321"/>
                      <a:pt x="267" y="321"/>
                      <a:pt x="267" y="321"/>
                    </a:cubicBezTo>
                    <a:cubicBezTo>
                      <a:pt x="266" y="294"/>
                      <a:pt x="266" y="268"/>
                      <a:pt x="266" y="241"/>
                    </a:cubicBezTo>
                    <a:cubicBezTo>
                      <a:pt x="271" y="245"/>
                      <a:pt x="271" y="245"/>
                      <a:pt x="271" y="245"/>
                    </a:cubicBezTo>
                    <a:cubicBezTo>
                      <a:pt x="248" y="246"/>
                      <a:pt x="248" y="246"/>
                      <a:pt x="248" y="246"/>
                    </a:cubicBezTo>
                    <a:cubicBezTo>
                      <a:pt x="244" y="246"/>
                      <a:pt x="244" y="246"/>
                      <a:pt x="244" y="246"/>
                    </a:cubicBezTo>
                    <a:cubicBezTo>
                      <a:pt x="244" y="241"/>
                      <a:pt x="244" y="241"/>
                      <a:pt x="244" y="241"/>
                    </a:cubicBezTo>
                    <a:cubicBezTo>
                      <a:pt x="244" y="123"/>
                      <a:pt x="244" y="123"/>
                      <a:pt x="244" y="123"/>
                    </a:cubicBezTo>
                    <a:cubicBezTo>
                      <a:pt x="244" y="64"/>
                      <a:pt x="244" y="64"/>
                      <a:pt x="244" y="64"/>
                    </a:cubicBezTo>
                    <a:cubicBezTo>
                      <a:pt x="243" y="44"/>
                      <a:pt x="243" y="24"/>
                      <a:pt x="244" y="4"/>
                    </a:cubicBezTo>
                    <a:cubicBezTo>
                      <a:pt x="248" y="9"/>
                      <a:pt x="248" y="9"/>
                      <a:pt x="248" y="9"/>
                    </a:cubicBezTo>
                    <a:cubicBezTo>
                      <a:pt x="169" y="9"/>
                      <a:pt x="169" y="9"/>
                      <a:pt x="169" y="9"/>
                    </a:cubicBezTo>
                    <a:cubicBezTo>
                      <a:pt x="173" y="7"/>
                      <a:pt x="173" y="7"/>
                      <a:pt x="173" y="7"/>
                    </a:cubicBezTo>
                    <a:cubicBezTo>
                      <a:pt x="90" y="142"/>
                      <a:pt x="90" y="142"/>
                      <a:pt x="90" y="142"/>
                    </a:cubicBezTo>
                    <a:cubicBezTo>
                      <a:pt x="48" y="210"/>
                      <a:pt x="48" y="210"/>
                      <a:pt x="48" y="210"/>
                    </a:cubicBezTo>
                    <a:cubicBezTo>
                      <a:pt x="7" y="277"/>
                      <a:pt x="7" y="277"/>
                      <a:pt x="7" y="277"/>
                    </a:cubicBezTo>
                    <a:cubicBezTo>
                      <a:pt x="6" y="273"/>
                      <a:pt x="6" y="273"/>
                      <a:pt x="6" y="273"/>
                    </a:cubicBezTo>
                    <a:cubicBezTo>
                      <a:pt x="56" y="319"/>
                      <a:pt x="56" y="319"/>
                      <a:pt x="56" y="319"/>
                    </a:cubicBezTo>
                    <a:cubicBezTo>
                      <a:pt x="55" y="318"/>
                      <a:pt x="55" y="318"/>
                      <a:pt x="55" y="318"/>
                    </a:cubicBezTo>
                    <a:cubicBezTo>
                      <a:pt x="169" y="320"/>
                      <a:pt x="169" y="320"/>
                      <a:pt x="169" y="320"/>
                    </a:cubicBezTo>
                    <a:cubicBezTo>
                      <a:pt x="170" y="320"/>
                      <a:pt x="170" y="320"/>
                      <a:pt x="170" y="320"/>
                    </a:cubicBezTo>
                    <a:cubicBezTo>
                      <a:pt x="170" y="321"/>
                      <a:pt x="170" y="321"/>
                      <a:pt x="170" y="321"/>
                    </a:cubicBezTo>
                    <a:cubicBezTo>
                      <a:pt x="169" y="355"/>
                      <a:pt x="169" y="355"/>
                      <a:pt x="169" y="355"/>
                    </a:cubicBezTo>
                    <a:cubicBezTo>
                      <a:pt x="169" y="356"/>
                      <a:pt x="169" y="356"/>
                      <a:pt x="169" y="356"/>
                    </a:cubicBezTo>
                    <a:cubicBezTo>
                      <a:pt x="169" y="356"/>
                      <a:pt x="169" y="356"/>
                      <a:pt x="169" y="356"/>
                    </a:cubicBezTo>
                    <a:lnTo>
                      <a:pt x="146" y="355"/>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9" name="橙子演示">
                <a:extLst>
                  <a:ext uri="{FF2B5EF4-FFF2-40B4-BE49-F238E27FC236}">
                    <a16:creationId xmlns:a16="http://schemas.microsoft.com/office/drawing/2014/main" id="{3F7F6FC6-D007-4C08-9F9F-33D268607C9E}"/>
                  </a:ext>
                </a:extLst>
              </p:cNvPr>
              <p:cNvSpPr>
                <a:spLocks noEditPoints="1"/>
              </p:cNvSpPr>
              <p:nvPr/>
            </p:nvSpPr>
            <p:spPr bwMode="auto">
              <a:xfrm>
                <a:off x="5094288" y="6097588"/>
                <a:ext cx="201613" cy="338138"/>
              </a:xfrm>
              <a:custGeom>
                <a:avLst/>
                <a:gdLst>
                  <a:gd name="T0" fmla="*/ 57 w 62"/>
                  <a:gd name="T1" fmla="*/ 100 h 104"/>
                  <a:gd name="T2" fmla="*/ 55 w 62"/>
                  <a:gd name="T3" fmla="*/ 79 h 104"/>
                  <a:gd name="T4" fmla="*/ 54 w 62"/>
                  <a:gd name="T5" fmla="*/ 58 h 104"/>
                  <a:gd name="T6" fmla="*/ 53 w 62"/>
                  <a:gd name="T7" fmla="*/ 37 h 104"/>
                  <a:gd name="T8" fmla="*/ 52 w 62"/>
                  <a:gd name="T9" fmla="*/ 16 h 104"/>
                  <a:gd name="T10" fmla="*/ 61 w 62"/>
                  <a:gd name="T11" fmla="*/ 18 h 104"/>
                  <a:gd name="T12" fmla="*/ 48 w 62"/>
                  <a:gd name="T13" fmla="*/ 40 h 104"/>
                  <a:gd name="T14" fmla="*/ 35 w 62"/>
                  <a:gd name="T15" fmla="*/ 61 h 104"/>
                  <a:gd name="T16" fmla="*/ 29 w 62"/>
                  <a:gd name="T17" fmla="*/ 71 h 104"/>
                  <a:gd name="T18" fmla="*/ 22 w 62"/>
                  <a:gd name="T19" fmla="*/ 81 h 104"/>
                  <a:gd name="T20" fmla="*/ 9 w 62"/>
                  <a:gd name="T21" fmla="*/ 102 h 104"/>
                  <a:gd name="T22" fmla="*/ 6 w 62"/>
                  <a:gd name="T23" fmla="*/ 97 h 104"/>
                  <a:gd name="T24" fmla="*/ 19 w 62"/>
                  <a:gd name="T25" fmla="*/ 97 h 104"/>
                  <a:gd name="T26" fmla="*/ 31 w 62"/>
                  <a:gd name="T27" fmla="*/ 98 h 104"/>
                  <a:gd name="T28" fmla="*/ 57 w 62"/>
                  <a:gd name="T29" fmla="*/ 100 h 104"/>
                  <a:gd name="T30" fmla="*/ 57 w 62"/>
                  <a:gd name="T31" fmla="*/ 100 h 104"/>
                  <a:gd name="T32" fmla="*/ 31 w 62"/>
                  <a:gd name="T33" fmla="*/ 102 h 104"/>
                  <a:gd name="T34" fmla="*/ 19 w 62"/>
                  <a:gd name="T35" fmla="*/ 103 h 104"/>
                  <a:gd name="T36" fmla="*/ 6 w 62"/>
                  <a:gd name="T37" fmla="*/ 104 h 104"/>
                  <a:gd name="T38" fmla="*/ 0 w 62"/>
                  <a:gd name="T39" fmla="*/ 104 h 104"/>
                  <a:gd name="T40" fmla="*/ 3 w 62"/>
                  <a:gd name="T41" fmla="*/ 98 h 104"/>
                  <a:gd name="T42" fmla="*/ 15 w 62"/>
                  <a:gd name="T43" fmla="*/ 77 h 104"/>
                  <a:gd name="T44" fmla="*/ 21 w 62"/>
                  <a:gd name="T45" fmla="*/ 66 h 104"/>
                  <a:gd name="T46" fmla="*/ 27 w 62"/>
                  <a:gd name="T47" fmla="*/ 56 h 104"/>
                  <a:gd name="T48" fmla="*/ 40 w 62"/>
                  <a:gd name="T49" fmla="*/ 35 h 104"/>
                  <a:gd name="T50" fmla="*/ 53 w 62"/>
                  <a:gd name="T51" fmla="*/ 14 h 104"/>
                  <a:gd name="T52" fmla="*/ 62 w 62"/>
                  <a:gd name="T53" fmla="*/ 0 h 104"/>
                  <a:gd name="T54" fmla="*/ 61 w 62"/>
                  <a:gd name="T55" fmla="*/ 16 h 104"/>
                  <a:gd name="T56" fmla="*/ 61 w 62"/>
                  <a:gd name="T57" fmla="*/ 37 h 104"/>
                  <a:gd name="T58" fmla="*/ 60 w 62"/>
                  <a:gd name="T59" fmla="*/ 58 h 104"/>
                  <a:gd name="T60" fmla="*/ 59 w 62"/>
                  <a:gd name="T61" fmla="*/ 79 h 104"/>
                  <a:gd name="T62" fmla="*/ 57 w 62"/>
                  <a:gd name="T63"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04">
                    <a:moveTo>
                      <a:pt x="57" y="100"/>
                    </a:moveTo>
                    <a:cubicBezTo>
                      <a:pt x="56" y="93"/>
                      <a:pt x="56" y="86"/>
                      <a:pt x="55" y="79"/>
                    </a:cubicBezTo>
                    <a:cubicBezTo>
                      <a:pt x="55" y="72"/>
                      <a:pt x="54" y="65"/>
                      <a:pt x="54" y="58"/>
                    </a:cubicBezTo>
                    <a:cubicBezTo>
                      <a:pt x="53" y="51"/>
                      <a:pt x="53" y="44"/>
                      <a:pt x="53" y="37"/>
                    </a:cubicBezTo>
                    <a:cubicBezTo>
                      <a:pt x="53" y="30"/>
                      <a:pt x="53" y="23"/>
                      <a:pt x="52" y="16"/>
                    </a:cubicBezTo>
                    <a:cubicBezTo>
                      <a:pt x="61" y="18"/>
                      <a:pt x="61" y="18"/>
                      <a:pt x="61" y="18"/>
                    </a:cubicBezTo>
                    <a:cubicBezTo>
                      <a:pt x="57" y="26"/>
                      <a:pt x="52" y="33"/>
                      <a:pt x="48" y="40"/>
                    </a:cubicBezTo>
                    <a:cubicBezTo>
                      <a:pt x="44" y="47"/>
                      <a:pt x="40" y="54"/>
                      <a:pt x="35" y="61"/>
                    </a:cubicBezTo>
                    <a:cubicBezTo>
                      <a:pt x="29" y="71"/>
                      <a:pt x="29" y="71"/>
                      <a:pt x="29" y="71"/>
                    </a:cubicBezTo>
                    <a:cubicBezTo>
                      <a:pt x="22" y="81"/>
                      <a:pt x="22" y="81"/>
                      <a:pt x="22" y="81"/>
                    </a:cubicBezTo>
                    <a:cubicBezTo>
                      <a:pt x="18" y="88"/>
                      <a:pt x="13" y="95"/>
                      <a:pt x="9" y="102"/>
                    </a:cubicBezTo>
                    <a:cubicBezTo>
                      <a:pt x="6" y="97"/>
                      <a:pt x="6" y="97"/>
                      <a:pt x="6" y="97"/>
                    </a:cubicBezTo>
                    <a:cubicBezTo>
                      <a:pt x="10" y="97"/>
                      <a:pt x="14" y="97"/>
                      <a:pt x="19" y="97"/>
                    </a:cubicBezTo>
                    <a:cubicBezTo>
                      <a:pt x="23" y="98"/>
                      <a:pt x="27" y="98"/>
                      <a:pt x="31" y="98"/>
                    </a:cubicBezTo>
                    <a:cubicBezTo>
                      <a:pt x="40" y="99"/>
                      <a:pt x="48" y="99"/>
                      <a:pt x="57" y="100"/>
                    </a:cubicBezTo>
                    <a:close/>
                    <a:moveTo>
                      <a:pt x="57" y="100"/>
                    </a:moveTo>
                    <a:cubicBezTo>
                      <a:pt x="48" y="101"/>
                      <a:pt x="40" y="102"/>
                      <a:pt x="31" y="102"/>
                    </a:cubicBezTo>
                    <a:cubicBezTo>
                      <a:pt x="27" y="103"/>
                      <a:pt x="23" y="103"/>
                      <a:pt x="19" y="103"/>
                    </a:cubicBezTo>
                    <a:cubicBezTo>
                      <a:pt x="14" y="103"/>
                      <a:pt x="10" y="104"/>
                      <a:pt x="6" y="104"/>
                    </a:cubicBezTo>
                    <a:cubicBezTo>
                      <a:pt x="0" y="104"/>
                      <a:pt x="0" y="104"/>
                      <a:pt x="0" y="104"/>
                    </a:cubicBezTo>
                    <a:cubicBezTo>
                      <a:pt x="3" y="98"/>
                      <a:pt x="3" y="98"/>
                      <a:pt x="3" y="98"/>
                    </a:cubicBezTo>
                    <a:cubicBezTo>
                      <a:pt x="7" y="91"/>
                      <a:pt x="11" y="84"/>
                      <a:pt x="15" y="77"/>
                    </a:cubicBezTo>
                    <a:cubicBezTo>
                      <a:pt x="21" y="66"/>
                      <a:pt x="21" y="66"/>
                      <a:pt x="21" y="66"/>
                    </a:cubicBezTo>
                    <a:cubicBezTo>
                      <a:pt x="27" y="56"/>
                      <a:pt x="27" y="56"/>
                      <a:pt x="27" y="56"/>
                    </a:cubicBezTo>
                    <a:cubicBezTo>
                      <a:pt x="32" y="49"/>
                      <a:pt x="36" y="42"/>
                      <a:pt x="40" y="35"/>
                    </a:cubicBezTo>
                    <a:cubicBezTo>
                      <a:pt x="44" y="28"/>
                      <a:pt x="49" y="21"/>
                      <a:pt x="53" y="14"/>
                    </a:cubicBezTo>
                    <a:cubicBezTo>
                      <a:pt x="62" y="0"/>
                      <a:pt x="62" y="0"/>
                      <a:pt x="62" y="0"/>
                    </a:cubicBezTo>
                    <a:cubicBezTo>
                      <a:pt x="61" y="16"/>
                      <a:pt x="61" y="16"/>
                      <a:pt x="61" y="16"/>
                    </a:cubicBezTo>
                    <a:cubicBezTo>
                      <a:pt x="61" y="23"/>
                      <a:pt x="61" y="30"/>
                      <a:pt x="61" y="37"/>
                    </a:cubicBezTo>
                    <a:cubicBezTo>
                      <a:pt x="61" y="44"/>
                      <a:pt x="60" y="51"/>
                      <a:pt x="60" y="58"/>
                    </a:cubicBezTo>
                    <a:cubicBezTo>
                      <a:pt x="60" y="65"/>
                      <a:pt x="59" y="72"/>
                      <a:pt x="59" y="79"/>
                    </a:cubicBezTo>
                    <a:cubicBezTo>
                      <a:pt x="58" y="86"/>
                      <a:pt x="58" y="93"/>
                      <a:pt x="57" y="100"/>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grpSp>
      </p:grpSp>
      <p:grpSp>
        <p:nvGrpSpPr>
          <p:cNvPr id="104" name="组合 103">
            <a:extLst>
              <a:ext uri="{FF2B5EF4-FFF2-40B4-BE49-F238E27FC236}">
                <a16:creationId xmlns:a16="http://schemas.microsoft.com/office/drawing/2014/main" id="{AD68F37A-1B6B-4D12-B45C-84BBF00FB98B}"/>
              </a:ext>
            </a:extLst>
          </p:cNvPr>
          <p:cNvGrpSpPr/>
          <p:nvPr/>
        </p:nvGrpSpPr>
        <p:grpSpPr>
          <a:xfrm>
            <a:off x="375474" y="805026"/>
            <a:ext cx="3125334" cy="923330"/>
            <a:chOff x="1133545" y="1140708"/>
            <a:chExt cx="3125334" cy="923330"/>
          </a:xfrm>
        </p:grpSpPr>
        <p:sp>
          <p:nvSpPr>
            <p:cNvPr id="101" name="文本框 100">
              <a:extLst>
                <a:ext uri="{FF2B5EF4-FFF2-40B4-BE49-F238E27FC236}">
                  <a16:creationId xmlns:a16="http://schemas.microsoft.com/office/drawing/2014/main" id="{C5B97C9D-8ABE-41BF-BEAB-6BDB98EE14DB}"/>
                </a:ext>
              </a:extLst>
            </p:cNvPr>
            <p:cNvSpPr txBox="1"/>
            <p:nvPr/>
          </p:nvSpPr>
          <p:spPr>
            <a:xfrm>
              <a:off x="1133545" y="1140708"/>
              <a:ext cx="1741434" cy="923330"/>
            </a:xfrm>
            <a:prstGeom prst="rect">
              <a:avLst/>
            </a:prstGeom>
            <a:noFill/>
          </p:spPr>
          <p:txBody>
            <a:bodyPr wrap="square" rtlCol="0">
              <a:spAutoFit/>
            </a:bodyPr>
            <a:lstStyle/>
            <a:p>
              <a:pPr defTabSz="685800"/>
              <a:r>
                <a:rPr lang="zh-CN" altLang="en-US" sz="5400" b="1"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rPr>
                <a:t>目录</a:t>
              </a:r>
            </a:p>
          </p:txBody>
        </p:sp>
        <p:sp>
          <p:nvSpPr>
            <p:cNvPr id="102" name="矩形 101">
              <a:extLst>
                <a:ext uri="{FF2B5EF4-FFF2-40B4-BE49-F238E27FC236}">
                  <a16:creationId xmlns:a16="http://schemas.microsoft.com/office/drawing/2014/main" id="{4EDAF59F-ED53-4A9E-B474-EF1A84E17DD4}"/>
                </a:ext>
              </a:extLst>
            </p:cNvPr>
            <p:cNvSpPr/>
            <p:nvPr/>
          </p:nvSpPr>
          <p:spPr>
            <a:xfrm>
              <a:off x="2665429" y="1560631"/>
              <a:ext cx="1593450" cy="461665"/>
            </a:xfrm>
            <a:prstGeom prst="rect">
              <a:avLst/>
            </a:prstGeom>
          </p:spPr>
          <p:txBody>
            <a:bodyPr wrap="none">
              <a:spAutoFit/>
            </a:bodyPr>
            <a:lstStyle/>
            <a:p>
              <a:pPr defTabSz="685800"/>
              <a:r>
                <a:rPr lang="en-US" altLang="zh-CN" sz="2400"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rPr>
                <a:t>CONTENT</a:t>
              </a:r>
              <a:endParaRPr lang="zh-CN" altLang="en-US" sz="2400"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endParaRPr>
            </a:p>
          </p:txBody>
        </p:sp>
      </p:grpSp>
      <p:cxnSp>
        <p:nvCxnSpPr>
          <p:cNvPr id="106" name="直接连接符 105">
            <a:extLst>
              <a:ext uri="{FF2B5EF4-FFF2-40B4-BE49-F238E27FC236}">
                <a16:creationId xmlns:a16="http://schemas.microsoft.com/office/drawing/2014/main" id="{28E8ABAD-64FF-447A-B0DF-81680DEE4A89}"/>
              </a:ext>
            </a:extLst>
          </p:cNvPr>
          <p:cNvCxnSpPr>
            <a:cxnSpLocks/>
          </p:cNvCxnSpPr>
          <p:nvPr/>
        </p:nvCxnSpPr>
        <p:spPr>
          <a:xfrm>
            <a:off x="3579611" y="1604878"/>
            <a:ext cx="7616709"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12" name="图片 111">
            <a:extLst>
              <a:ext uri="{FF2B5EF4-FFF2-40B4-BE49-F238E27FC236}">
                <a16:creationId xmlns:a16="http://schemas.microsoft.com/office/drawing/2014/main" id="{E19539DE-5F5C-46D7-8335-E1B1F02C39D9}"/>
              </a:ext>
            </a:extLst>
          </p:cNvPr>
          <p:cNvPicPr>
            <a:picLocks noChangeAspect="1"/>
          </p:cNvPicPr>
          <p:nvPr/>
        </p:nvPicPr>
        <p:blipFill>
          <a:blip r:embed="rId5" cstate="print">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3898033" y="817946"/>
            <a:ext cx="914674" cy="52564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7">
            <a:extLst>
              <a:ext uri="{28A0092B-C50C-407E-A947-70E740481C1C}">
                <a14:useLocalDpi xmlns:a14="http://schemas.microsoft.com/office/drawing/2010/main" val="0"/>
              </a:ext>
            </a:extLst>
          </a:blip>
          <a:srcRect l="17276" t="8419" r="31318" b="42379"/>
          <a:stretch>
            <a:fillRect/>
          </a:stretch>
        </p:blipFill>
        <p:spPr>
          <a:xfrm rot="9015113" flipH="1">
            <a:off x="10083312" y="5288646"/>
            <a:ext cx="2480134" cy="1731191"/>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pic>
        <p:nvPicPr>
          <p:cNvPr id="114" name="图片 113">
            <a:extLst>
              <a:ext uri="{FF2B5EF4-FFF2-40B4-BE49-F238E27FC236}">
                <a16:creationId xmlns:a16="http://schemas.microsoft.com/office/drawing/2014/main" id="{725AE173-01DF-4281-98BF-EED871A816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805" y="5813413"/>
            <a:ext cx="923232" cy="839874"/>
          </a:xfrm>
          <a:prstGeom prst="rect">
            <a:avLst/>
          </a:prstGeom>
        </p:spPr>
      </p:pic>
    </p:spTree>
    <p:extLst>
      <p:ext uri="{BB962C8B-B14F-4D97-AF65-F5344CB8AC3E}">
        <p14:creationId xmlns:p14="http://schemas.microsoft.com/office/powerpoint/2010/main" val="2361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4618677" y="3232523"/>
            <a:ext cx="2954655"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团队分工</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87">
            <a:extLst>
              <a:ext uri="{FF2B5EF4-FFF2-40B4-BE49-F238E27FC236}">
                <a16:creationId xmlns:a16="http://schemas.microsoft.com/office/drawing/2014/main" id="{AE78D584-9777-4F62-9C72-92E091822555}"/>
              </a:ext>
            </a:extLst>
          </p:cNvPr>
          <p:cNvGrpSpPr/>
          <p:nvPr/>
        </p:nvGrpSpPr>
        <p:grpSpPr>
          <a:xfrm>
            <a:off x="5725849" y="1572270"/>
            <a:ext cx="633042" cy="1061542"/>
            <a:chOff x="4699001" y="5565775"/>
            <a:chExt cx="966788" cy="1622425"/>
          </a:xfrm>
          <a:solidFill>
            <a:schemeClr val="bg1"/>
          </a:solidFill>
        </p:grpSpPr>
        <p:sp>
          <p:nvSpPr>
            <p:cNvPr id="19" name="Freeform 298">
              <a:extLst>
                <a:ext uri="{FF2B5EF4-FFF2-40B4-BE49-F238E27FC236}">
                  <a16:creationId xmlns:a16="http://schemas.microsoft.com/office/drawing/2014/main" id="{335C1A38-DE9A-473B-9DAA-25F059DEF850}"/>
                </a:ext>
              </a:extLst>
            </p:cNvPr>
            <p:cNvSpPr/>
            <p:nvPr/>
          </p:nvSpPr>
          <p:spPr bwMode="auto">
            <a:xfrm>
              <a:off x="4699001" y="5643563"/>
              <a:ext cx="966788" cy="1128713"/>
            </a:xfrm>
            <a:custGeom>
              <a:avLst/>
              <a:gdLst>
                <a:gd name="T0" fmla="*/ 228 w 298"/>
                <a:gd name="T1" fmla="*/ 324 h 348"/>
                <a:gd name="T2" fmla="*/ 201 w 298"/>
                <a:gd name="T3" fmla="*/ 328 h 348"/>
                <a:gd name="T4" fmla="*/ 183 w 298"/>
                <a:gd name="T5" fmla="*/ 337 h 348"/>
                <a:gd name="T6" fmla="*/ 180 w 298"/>
                <a:gd name="T7" fmla="*/ 331 h 348"/>
                <a:gd name="T8" fmla="*/ 180 w 298"/>
                <a:gd name="T9" fmla="*/ 313 h 348"/>
                <a:gd name="T10" fmla="*/ 197 w 298"/>
                <a:gd name="T11" fmla="*/ 300 h 348"/>
                <a:gd name="T12" fmla="*/ 154 w 298"/>
                <a:gd name="T13" fmla="*/ 315 h 348"/>
                <a:gd name="T14" fmla="*/ 137 w 298"/>
                <a:gd name="T15" fmla="*/ 312 h 348"/>
                <a:gd name="T16" fmla="*/ 121 w 298"/>
                <a:gd name="T17" fmla="*/ 319 h 348"/>
                <a:gd name="T18" fmla="*/ 248 w 298"/>
                <a:gd name="T19" fmla="*/ 242 h 348"/>
                <a:gd name="T20" fmla="*/ 233 w 298"/>
                <a:gd name="T21" fmla="*/ 241 h 348"/>
                <a:gd name="T22" fmla="*/ 251 w 298"/>
                <a:gd name="T23" fmla="*/ 221 h 348"/>
                <a:gd name="T24" fmla="*/ 59 w 298"/>
                <a:gd name="T25" fmla="*/ 312 h 348"/>
                <a:gd name="T26" fmla="*/ 59 w 298"/>
                <a:gd name="T27" fmla="*/ 308 h 348"/>
                <a:gd name="T28" fmla="*/ 54 w 298"/>
                <a:gd name="T29" fmla="*/ 291 h 348"/>
                <a:gd name="T30" fmla="*/ 42 w 298"/>
                <a:gd name="T31" fmla="*/ 285 h 348"/>
                <a:gd name="T32" fmla="*/ 1 w 298"/>
                <a:gd name="T33" fmla="*/ 287 h 348"/>
                <a:gd name="T34" fmla="*/ 20 w 298"/>
                <a:gd name="T35" fmla="*/ 260 h 348"/>
                <a:gd name="T36" fmla="*/ 55 w 298"/>
                <a:gd name="T37" fmla="*/ 218 h 348"/>
                <a:gd name="T38" fmla="*/ 249 w 298"/>
                <a:gd name="T39" fmla="*/ 95 h 348"/>
                <a:gd name="T40" fmla="*/ 77 w 298"/>
                <a:gd name="T41" fmla="*/ 174 h 348"/>
                <a:gd name="T42" fmla="*/ 68 w 298"/>
                <a:gd name="T43" fmla="*/ 170 h 348"/>
                <a:gd name="T44" fmla="*/ 96 w 298"/>
                <a:gd name="T45" fmla="*/ 148 h 348"/>
                <a:gd name="T46" fmla="*/ 96 w 298"/>
                <a:gd name="T47" fmla="*/ 140 h 348"/>
                <a:gd name="T48" fmla="*/ 125 w 298"/>
                <a:gd name="T49" fmla="*/ 110 h 348"/>
                <a:gd name="T50" fmla="*/ 138 w 298"/>
                <a:gd name="T51" fmla="*/ 83 h 348"/>
                <a:gd name="T52" fmla="*/ 212 w 298"/>
                <a:gd name="T53" fmla="*/ 12 h 348"/>
                <a:gd name="T54" fmla="*/ 212 w 298"/>
                <a:gd name="T55" fmla="*/ 6 h 348"/>
                <a:gd name="T56" fmla="*/ 167 w 298"/>
                <a:gd name="T57" fmla="*/ 11 h 348"/>
                <a:gd name="T58" fmla="*/ 221 w 298"/>
                <a:gd name="T59" fmla="*/ 0 h 348"/>
                <a:gd name="T60" fmla="*/ 216 w 298"/>
                <a:gd name="T61" fmla="*/ 8 h 348"/>
                <a:gd name="T62" fmla="*/ 157 w 298"/>
                <a:gd name="T63" fmla="*/ 57 h 348"/>
                <a:gd name="T64" fmla="*/ 195 w 298"/>
                <a:gd name="T65" fmla="*/ 44 h 348"/>
                <a:gd name="T66" fmla="*/ 265 w 298"/>
                <a:gd name="T67" fmla="*/ 12 h 348"/>
                <a:gd name="T68" fmla="*/ 255 w 298"/>
                <a:gd name="T69" fmla="*/ 34 h 348"/>
                <a:gd name="T70" fmla="*/ 247 w 298"/>
                <a:gd name="T71" fmla="*/ 53 h 348"/>
                <a:gd name="T72" fmla="*/ 263 w 298"/>
                <a:gd name="T73" fmla="*/ 52 h 348"/>
                <a:gd name="T74" fmla="*/ 257 w 298"/>
                <a:gd name="T75" fmla="*/ 60 h 348"/>
                <a:gd name="T76" fmla="*/ 156 w 298"/>
                <a:gd name="T77" fmla="*/ 147 h 348"/>
                <a:gd name="T78" fmla="*/ 273 w 298"/>
                <a:gd name="T79" fmla="*/ 81 h 348"/>
                <a:gd name="T80" fmla="*/ 265 w 298"/>
                <a:gd name="T81" fmla="*/ 96 h 348"/>
                <a:gd name="T82" fmla="*/ 182 w 298"/>
                <a:gd name="T83" fmla="*/ 166 h 348"/>
                <a:gd name="T84" fmla="*/ 78 w 298"/>
                <a:gd name="T85" fmla="*/ 241 h 348"/>
                <a:gd name="T86" fmla="*/ 129 w 298"/>
                <a:gd name="T87" fmla="*/ 234 h 348"/>
                <a:gd name="T88" fmla="*/ 187 w 298"/>
                <a:gd name="T89" fmla="*/ 233 h 348"/>
                <a:gd name="T90" fmla="*/ 257 w 298"/>
                <a:gd name="T91" fmla="*/ 199 h 348"/>
                <a:gd name="T92" fmla="*/ 270 w 298"/>
                <a:gd name="T93" fmla="*/ 209 h 348"/>
                <a:gd name="T94" fmla="*/ 249 w 298"/>
                <a:gd name="T95" fmla="*/ 231 h 348"/>
                <a:gd name="T96" fmla="*/ 192 w 298"/>
                <a:gd name="T97" fmla="*/ 269 h 348"/>
                <a:gd name="T98" fmla="*/ 270 w 298"/>
                <a:gd name="T99" fmla="*/ 229 h 348"/>
                <a:gd name="T100" fmla="*/ 142 w 298"/>
                <a:gd name="T101" fmla="*/ 307 h 348"/>
                <a:gd name="T102" fmla="*/ 248 w 298"/>
                <a:gd name="T103" fmla="*/ 247 h 348"/>
                <a:gd name="T104" fmla="*/ 161 w 298"/>
                <a:gd name="T105" fmla="*/ 312 h 348"/>
                <a:gd name="T106" fmla="*/ 288 w 298"/>
                <a:gd name="T107" fmla="*/ 251 h 348"/>
                <a:gd name="T108" fmla="*/ 298 w 298"/>
                <a:gd name="T109" fmla="*/ 271 h 348"/>
                <a:gd name="T110" fmla="*/ 298 w 298"/>
                <a:gd name="T111" fmla="*/ 283 h 348"/>
                <a:gd name="T112" fmla="*/ 276 w 298"/>
                <a:gd name="T113" fmla="*/ 298 h 348"/>
                <a:gd name="T114" fmla="*/ 192 w 298"/>
                <a:gd name="T115"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348">
                  <a:moveTo>
                    <a:pt x="191" y="348"/>
                  </a:moveTo>
                  <a:cubicBezTo>
                    <a:pt x="191" y="348"/>
                    <a:pt x="191" y="347"/>
                    <a:pt x="191" y="347"/>
                  </a:cubicBezTo>
                  <a:cubicBezTo>
                    <a:pt x="191" y="347"/>
                    <a:pt x="191" y="347"/>
                    <a:pt x="191" y="347"/>
                  </a:cubicBezTo>
                  <a:cubicBezTo>
                    <a:pt x="191" y="347"/>
                    <a:pt x="191" y="347"/>
                    <a:pt x="191" y="347"/>
                  </a:cubicBezTo>
                  <a:cubicBezTo>
                    <a:pt x="191" y="347"/>
                    <a:pt x="191" y="347"/>
                    <a:pt x="191" y="347"/>
                  </a:cubicBezTo>
                  <a:cubicBezTo>
                    <a:pt x="192" y="346"/>
                    <a:pt x="195" y="344"/>
                    <a:pt x="202" y="340"/>
                  </a:cubicBezTo>
                  <a:cubicBezTo>
                    <a:pt x="209" y="336"/>
                    <a:pt x="218" y="330"/>
                    <a:pt x="228" y="324"/>
                  </a:cubicBezTo>
                  <a:cubicBezTo>
                    <a:pt x="241" y="317"/>
                    <a:pt x="257" y="307"/>
                    <a:pt x="270" y="300"/>
                  </a:cubicBezTo>
                  <a:cubicBezTo>
                    <a:pt x="239" y="317"/>
                    <a:pt x="194" y="343"/>
                    <a:pt x="193" y="344"/>
                  </a:cubicBezTo>
                  <a:cubicBezTo>
                    <a:pt x="193" y="344"/>
                    <a:pt x="193" y="344"/>
                    <a:pt x="193" y="343"/>
                  </a:cubicBezTo>
                  <a:cubicBezTo>
                    <a:pt x="193" y="343"/>
                    <a:pt x="193" y="343"/>
                    <a:pt x="193" y="343"/>
                  </a:cubicBezTo>
                  <a:cubicBezTo>
                    <a:pt x="287" y="278"/>
                    <a:pt x="287" y="278"/>
                    <a:pt x="287" y="278"/>
                  </a:cubicBezTo>
                  <a:cubicBezTo>
                    <a:pt x="276" y="284"/>
                    <a:pt x="258" y="295"/>
                    <a:pt x="240" y="305"/>
                  </a:cubicBezTo>
                  <a:cubicBezTo>
                    <a:pt x="226" y="313"/>
                    <a:pt x="212" y="322"/>
                    <a:pt x="201" y="328"/>
                  </a:cubicBezTo>
                  <a:cubicBezTo>
                    <a:pt x="189" y="335"/>
                    <a:pt x="185" y="337"/>
                    <a:pt x="183" y="338"/>
                  </a:cubicBezTo>
                  <a:cubicBezTo>
                    <a:pt x="183" y="338"/>
                    <a:pt x="183" y="338"/>
                    <a:pt x="183" y="338"/>
                  </a:cubicBezTo>
                  <a:cubicBezTo>
                    <a:pt x="183" y="338"/>
                    <a:pt x="183" y="338"/>
                    <a:pt x="183" y="338"/>
                  </a:cubicBezTo>
                  <a:cubicBezTo>
                    <a:pt x="183" y="338"/>
                    <a:pt x="183" y="338"/>
                    <a:pt x="182" y="338"/>
                  </a:cubicBezTo>
                  <a:cubicBezTo>
                    <a:pt x="182" y="338"/>
                    <a:pt x="182" y="338"/>
                    <a:pt x="183" y="337"/>
                  </a:cubicBezTo>
                  <a:cubicBezTo>
                    <a:pt x="183" y="337"/>
                    <a:pt x="183" y="337"/>
                    <a:pt x="183" y="337"/>
                  </a:cubicBezTo>
                  <a:cubicBezTo>
                    <a:pt x="183" y="337"/>
                    <a:pt x="183" y="337"/>
                    <a:pt x="183" y="337"/>
                  </a:cubicBezTo>
                  <a:cubicBezTo>
                    <a:pt x="183" y="337"/>
                    <a:pt x="184" y="336"/>
                    <a:pt x="187" y="335"/>
                  </a:cubicBezTo>
                  <a:cubicBezTo>
                    <a:pt x="189" y="333"/>
                    <a:pt x="193" y="331"/>
                    <a:pt x="197" y="328"/>
                  </a:cubicBezTo>
                  <a:cubicBezTo>
                    <a:pt x="206" y="322"/>
                    <a:pt x="217" y="314"/>
                    <a:pt x="228" y="307"/>
                  </a:cubicBezTo>
                  <a:cubicBezTo>
                    <a:pt x="241" y="299"/>
                    <a:pt x="253" y="290"/>
                    <a:pt x="261" y="285"/>
                  </a:cubicBezTo>
                  <a:cubicBezTo>
                    <a:pt x="211" y="314"/>
                    <a:pt x="184" y="330"/>
                    <a:pt x="180" y="331"/>
                  </a:cubicBezTo>
                  <a:cubicBezTo>
                    <a:pt x="180" y="331"/>
                    <a:pt x="180" y="331"/>
                    <a:pt x="180" y="331"/>
                  </a:cubicBezTo>
                  <a:cubicBezTo>
                    <a:pt x="180" y="331"/>
                    <a:pt x="180" y="331"/>
                    <a:pt x="180" y="331"/>
                  </a:cubicBezTo>
                  <a:cubicBezTo>
                    <a:pt x="180" y="331"/>
                    <a:pt x="180" y="331"/>
                    <a:pt x="180" y="331"/>
                  </a:cubicBezTo>
                  <a:cubicBezTo>
                    <a:pt x="180" y="331"/>
                    <a:pt x="180" y="331"/>
                    <a:pt x="180" y="331"/>
                  </a:cubicBezTo>
                  <a:cubicBezTo>
                    <a:pt x="179" y="331"/>
                    <a:pt x="179" y="331"/>
                    <a:pt x="196" y="318"/>
                  </a:cubicBezTo>
                  <a:cubicBezTo>
                    <a:pt x="206" y="310"/>
                    <a:pt x="220" y="300"/>
                    <a:pt x="233" y="290"/>
                  </a:cubicBezTo>
                  <a:cubicBezTo>
                    <a:pt x="252" y="276"/>
                    <a:pt x="271" y="263"/>
                    <a:pt x="281" y="255"/>
                  </a:cubicBezTo>
                  <a:cubicBezTo>
                    <a:pt x="196" y="304"/>
                    <a:pt x="183" y="312"/>
                    <a:pt x="180" y="313"/>
                  </a:cubicBezTo>
                  <a:cubicBezTo>
                    <a:pt x="180" y="313"/>
                    <a:pt x="180" y="313"/>
                    <a:pt x="180" y="313"/>
                  </a:cubicBezTo>
                  <a:cubicBezTo>
                    <a:pt x="180" y="313"/>
                    <a:pt x="180" y="313"/>
                    <a:pt x="180" y="313"/>
                  </a:cubicBezTo>
                  <a:cubicBezTo>
                    <a:pt x="180" y="313"/>
                    <a:pt x="180" y="313"/>
                    <a:pt x="180" y="313"/>
                  </a:cubicBezTo>
                  <a:cubicBezTo>
                    <a:pt x="180" y="313"/>
                    <a:pt x="180" y="313"/>
                    <a:pt x="179" y="313"/>
                  </a:cubicBezTo>
                  <a:cubicBezTo>
                    <a:pt x="179" y="313"/>
                    <a:pt x="179" y="313"/>
                    <a:pt x="180" y="313"/>
                  </a:cubicBezTo>
                  <a:cubicBezTo>
                    <a:pt x="180" y="312"/>
                    <a:pt x="180" y="312"/>
                    <a:pt x="180" y="312"/>
                  </a:cubicBezTo>
                  <a:cubicBezTo>
                    <a:pt x="180" y="312"/>
                    <a:pt x="180" y="312"/>
                    <a:pt x="180" y="312"/>
                  </a:cubicBezTo>
                  <a:cubicBezTo>
                    <a:pt x="181" y="311"/>
                    <a:pt x="185" y="309"/>
                    <a:pt x="197" y="300"/>
                  </a:cubicBezTo>
                  <a:cubicBezTo>
                    <a:pt x="208" y="293"/>
                    <a:pt x="222" y="283"/>
                    <a:pt x="236" y="274"/>
                  </a:cubicBezTo>
                  <a:cubicBezTo>
                    <a:pt x="254" y="262"/>
                    <a:pt x="271" y="250"/>
                    <a:pt x="282" y="242"/>
                  </a:cubicBezTo>
                  <a:cubicBezTo>
                    <a:pt x="232" y="271"/>
                    <a:pt x="162" y="312"/>
                    <a:pt x="155" y="315"/>
                  </a:cubicBezTo>
                  <a:cubicBezTo>
                    <a:pt x="155" y="316"/>
                    <a:pt x="155" y="316"/>
                    <a:pt x="155" y="316"/>
                  </a:cubicBezTo>
                  <a:cubicBezTo>
                    <a:pt x="155" y="316"/>
                    <a:pt x="155" y="316"/>
                    <a:pt x="155" y="316"/>
                  </a:cubicBezTo>
                  <a:cubicBezTo>
                    <a:pt x="155" y="316"/>
                    <a:pt x="155" y="316"/>
                    <a:pt x="154" y="316"/>
                  </a:cubicBezTo>
                  <a:cubicBezTo>
                    <a:pt x="154" y="316"/>
                    <a:pt x="154" y="316"/>
                    <a:pt x="154" y="315"/>
                  </a:cubicBezTo>
                  <a:cubicBezTo>
                    <a:pt x="154" y="315"/>
                    <a:pt x="154" y="315"/>
                    <a:pt x="154" y="315"/>
                  </a:cubicBezTo>
                  <a:cubicBezTo>
                    <a:pt x="181" y="296"/>
                    <a:pt x="227" y="263"/>
                    <a:pt x="243" y="252"/>
                  </a:cubicBezTo>
                  <a:cubicBezTo>
                    <a:pt x="137" y="313"/>
                    <a:pt x="137" y="313"/>
                    <a:pt x="137" y="313"/>
                  </a:cubicBezTo>
                  <a:cubicBezTo>
                    <a:pt x="137" y="313"/>
                    <a:pt x="137" y="313"/>
                    <a:pt x="137" y="313"/>
                  </a:cubicBezTo>
                  <a:cubicBezTo>
                    <a:pt x="137" y="313"/>
                    <a:pt x="136" y="313"/>
                    <a:pt x="136" y="312"/>
                  </a:cubicBezTo>
                  <a:cubicBezTo>
                    <a:pt x="136" y="312"/>
                    <a:pt x="136" y="312"/>
                    <a:pt x="137" y="312"/>
                  </a:cubicBezTo>
                  <a:cubicBezTo>
                    <a:pt x="137" y="312"/>
                    <a:pt x="137" y="312"/>
                    <a:pt x="137" y="312"/>
                  </a:cubicBezTo>
                  <a:cubicBezTo>
                    <a:pt x="137" y="312"/>
                    <a:pt x="137" y="312"/>
                    <a:pt x="137" y="312"/>
                  </a:cubicBezTo>
                  <a:cubicBezTo>
                    <a:pt x="137" y="311"/>
                    <a:pt x="138" y="310"/>
                    <a:pt x="141" y="309"/>
                  </a:cubicBezTo>
                  <a:cubicBezTo>
                    <a:pt x="131" y="315"/>
                    <a:pt x="124" y="318"/>
                    <a:pt x="122" y="319"/>
                  </a:cubicBezTo>
                  <a:cubicBezTo>
                    <a:pt x="122" y="319"/>
                    <a:pt x="122" y="319"/>
                    <a:pt x="122" y="320"/>
                  </a:cubicBezTo>
                  <a:cubicBezTo>
                    <a:pt x="122" y="319"/>
                    <a:pt x="122" y="319"/>
                    <a:pt x="122" y="319"/>
                  </a:cubicBezTo>
                  <a:cubicBezTo>
                    <a:pt x="122" y="320"/>
                    <a:pt x="122" y="320"/>
                    <a:pt x="121" y="320"/>
                  </a:cubicBezTo>
                  <a:cubicBezTo>
                    <a:pt x="121" y="320"/>
                    <a:pt x="121" y="319"/>
                    <a:pt x="121" y="319"/>
                  </a:cubicBezTo>
                  <a:cubicBezTo>
                    <a:pt x="121" y="319"/>
                    <a:pt x="121" y="319"/>
                    <a:pt x="122" y="319"/>
                  </a:cubicBezTo>
                  <a:cubicBezTo>
                    <a:pt x="122" y="319"/>
                    <a:pt x="122" y="319"/>
                    <a:pt x="122" y="319"/>
                  </a:cubicBezTo>
                  <a:cubicBezTo>
                    <a:pt x="122" y="319"/>
                    <a:pt x="122" y="319"/>
                    <a:pt x="122" y="319"/>
                  </a:cubicBezTo>
                  <a:cubicBezTo>
                    <a:pt x="122" y="318"/>
                    <a:pt x="124" y="317"/>
                    <a:pt x="128" y="315"/>
                  </a:cubicBezTo>
                  <a:cubicBezTo>
                    <a:pt x="132" y="312"/>
                    <a:pt x="138" y="308"/>
                    <a:pt x="145" y="304"/>
                  </a:cubicBezTo>
                  <a:cubicBezTo>
                    <a:pt x="160" y="295"/>
                    <a:pt x="179" y="284"/>
                    <a:pt x="198" y="272"/>
                  </a:cubicBezTo>
                  <a:cubicBezTo>
                    <a:pt x="216" y="261"/>
                    <a:pt x="234" y="250"/>
                    <a:pt x="248" y="242"/>
                  </a:cubicBezTo>
                  <a:cubicBezTo>
                    <a:pt x="234" y="250"/>
                    <a:pt x="215" y="261"/>
                    <a:pt x="197" y="271"/>
                  </a:cubicBezTo>
                  <a:cubicBezTo>
                    <a:pt x="133" y="309"/>
                    <a:pt x="118" y="318"/>
                    <a:pt x="117" y="318"/>
                  </a:cubicBezTo>
                  <a:cubicBezTo>
                    <a:pt x="117" y="318"/>
                    <a:pt x="117" y="318"/>
                    <a:pt x="117" y="318"/>
                  </a:cubicBezTo>
                  <a:cubicBezTo>
                    <a:pt x="116" y="318"/>
                    <a:pt x="116" y="317"/>
                    <a:pt x="116" y="317"/>
                  </a:cubicBezTo>
                  <a:cubicBezTo>
                    <a:pt x="116" y="317"/>
                    <a:pt x="116" y="317"/>
                    <a:pt x="140" y="301"/>
                  </a:cubicBezTo>
                  <a:cubicBezTo>
                    <a:pt x="155" y="292"/>
                    <a:pt x="174" y="280"/>
                    <a:pt x="191" y="268"/>
                  </a:cubicBezTo>
                  <a:cubicBezTo>
                    <a:pt x="207" y="258"/>
                    <a:pt x="222" y="248"/>
                    <a:pt x="233" y="241"/>
                  </a:cubicBezTo>
                  <a:cubicBezTo>
                    <a:pt x="185" y="269"/>
                    <a:pt x="106" y="316"/>
                    <a:pt x="98" y="319"/>
                  </a:cubicBezTo>
                  <a:cubicBezTo>
                    <a:pt x="98" y="319"/>
                    <a:pt x="98" y="319"/>
                    <a:pt x="98" y="319"/>
                  </a:cubicBezTo>
                  <a:cubicBezTo>
                    <a:pt x="98" y="319"/>
                    <a:pt x="98" y="319"/>
                    <a:pt x="98" y="319"/>
                  </a:cubicBezTo>
                  <a:cubicBezTo>
                    <a:pt x="98" y="319"/>
                    <a:pt x="98" y="319"/>
                    <a:pt x="98" y="319"/>
                  </a:cubicBezTo>
                  <a:cubicBezTo>
                    <a:pt x="98" y="319"/>
                    <a:pt x="98" y="319"/>
                    <a:pt x="98" y="319"/>
                  </a:cubicBezTo>
                  <a:cubicBezTo>
                    <a:pt x="97" y="319"/>
                    <a:pt x="98" y="318"/>
                    <a:pt x="98" y="318"/>
                  </a:cubicBezTo>
                  <a:cubicBezTo>
                    <a:pt x="99" y="317"/>
                    <a:pt x="207" y="249"/>
                    <a:pt x="251" y="221"/>
                  </a:cubicBezTo>
                  <a:cubicBezTo>
                    <a:pt x="84" y="317"/>
                    <a:pt x="84" y="317"/>
                    <a:pt x="84" y="317"/>
                  </a:cubicBezTo>
                  <a:cubicBezTo>
                    <a:pt x="84" y="317"/>
                    <a:pt x="84" y="317"/>
                    <a:pt x="84" y="317"/>
                  </a:cubicBezTo>
                  <a:cubicBezTo>
                    <a:pt x="84" y="317"/>
                    <a:pt x="84" y="316"/>
                    <a:pt x="84" y="316"/>
                  </a:cubicBezTo>
                  <a:cubicBezTo>
                    <a:pt x="134" y="282"/>
                    <a:pt x="223" y="221"/>
                    <a:pt x="249" y="203"/>
                  </a:cubicBezTo>
                  <a:cubicBezTo>
                    <a:pt x="59" y="313"/>
                    <a:pt x="59" y="313"/>
                    <a:pt x="59" y="313"/>
                  </a:cubicBezTo>
                  <a:cubicBezTo>
                    <a:pt x="58" y="313"/>
                    <a:pt x="58" y="313"/>
                    <a:pt x="58" y="313"/>
                  </a:cubicBezTo>
                  <a:cubicBezTo>
                    <a:pt x="58" y="313"/>
                    <a:pt x="58" y="312"/>
                    <a:pt x="59" y="312"/>
                  </a:cubicBezTo>
                  <a:cubicBezTo>
                    <a:pt x="59" y="312"/>
                    <a:pt x="59" y="312"/>
                    <a:pt x="59" y="312"/>
                  </a:cubicBezTo>
                  <a:cubicBezTo>
                    <a:pt x="59" y="312"/>
                    <a:pt x="59" y="312"/>
                    <a:pt x="59" y="312"/>
                  </a:cubicBezTo>
                  <a:cubicBezTo>
                    <a:pt x="60" y="310"/>
                    <a:pt x="71" y="304"/>
                    <a:pt x="123" y="272"/>
                  </a:cubicBezTo>
                  <a:cubicBezTo>
                    <a:pt x="129" y="268"/>
                    <a:pt x="135" y="264"/>
                    <a:pt x="142" y="261"/>
                  </a:cubicBezTo>
                  <a:cubicBezTo>
                    <a:pt x="74" y="300"/>
                    <a:pt x="61" y="307"/>
                    <a:pt x="59" y="308"/>
                  </a:cubicBezTo>
                  <a:cubicBezTo>
                    <a:pt x="59" y="308"/>
                    <a:pt x="59" y="308"/>
                    <a:pt x="59" y="308"/>
                  </a:cubicBezTo>
                  <a:cubicBezTo>
                    <a:pt x="59" y="308"/>
                    <a:pt x="59" y="308"/>
                    <a:pt x="59" y="308"/>
                  </a:cubicBezTo>
                  <a:cubicBezTo>
                    <a:pt x="58" y="308"/>
                    <a:pt x="58" y="308"/>
                    <a:pt x="58" y="308"/>
                  </a:cubicBezTo>
                  <a:cubicBezTo>
                    <a:pt x="58" y="308"/>
                    <a:pt x="58" y="308"/>
                    <a:pt x="58" y="308"/>
                  </a:cubicBezTo>
                  <a:cubicBezTo>
                    <a:pt x="58" y="308"/>
                    <a:pt x="58" y="308"/>
                    <a:pt x="58" y="308"/>
                  </a:cubicBezTo>
                  <a:cubicBezTo>
                    <a:pt x="122" y="252"/>
                    <a:pt x="122" y="252"/>
                    <a:pt x="122" y="252"/>
                  </a:cubicBezTo>
                  <a:cubicBezTo>
                    <a:pt x="55" y="291"/>
                    <a:pt x="55" y="291"/>
                    <a:pt x="55" y="291"/>
                  </a:cubicBezTo>
                  <a:cubicBezTo>
                    <a:pt x="55" y="291"/>
                    <a:pt x="54" y="291"/>
                    <a:pt x="54" y="291"/>
                  </a:cubicBezTo>
                  <a:cubicBezTo>
                    <a:pt x="54" y="291"/>
                    <a:pt x="54" y="291"/>
                    <a:pt x="54" y="291"/>
                  </a:cubicBezTo>
                  <a:cubicBezTo>
                    <a:pt x="123" y="238"/>
                    <a:pt x="123" y="238"/>
                    <a:pt x="123" y="238"/>
                  </a:cubicBezTo>
                  <a:cubicBezTo>
                    <a:pt x="115" y="243"/>
                    <a:pt x="100" y="251"/>
                    <a:pt x="85" y="260"/>
                  </a:cubicBezTo>
                  <a:cubicBezTo>
                    <a:pt x="75" y="266"/>
                    <a:pt x="64" y="272"/>
                    <a:pt x="55" y="277"/>
                  </a:cubicBezTo>
                  <a:cubicBezTo>
                    <a:pt x="51" y="280"/>
                    <a:pt x="48" y="281"/>
                    <a:pt x="46" y="283"/>
                  </a:cubicBezTo>
                  <a:cubicBezTo>
                    <a:pt x="44" y="284"/>
                    <a:pt x="42" y="285"/>
                    <a:pt x="42" y="285"/>
                  </a:cubicBezTo>
                  <a:cubicBezTo>
                    <a:pt x="42" y="285"/>
                    <a:pt x="42" y="285"/>
                    <a:pt x="42" y="285"/>
                  </a:cubicBezTo>
                  <a:cubicBezTo>
                    <a:pt x="42" y="285"/>
                    <a:pt x="42" y="285"/>
                    <a:pt x="42" y="285"/>
                  </a:cubicBezTo>
                  <a:cubicBezTo>
                    <a:pt x="41" y="285"/>
                    <a:pt x="41" y="285"/>
                    <a:pt x="41" y="285"/>
                  </a:cubicBezTo>
                  <a:cubicBezTo>
                    <a:pt x="41" y="285"/>
                    <a:pt x="41" y="284"/>
                    <a:pt x="41" y="284"/>
                  </a:cubicBezTo>
                  <a:cubicBezTo>
                    <a:pt x="75" y="258"/>
                    <a:pt x="137" y="211"/>
                    <a:pt x="149" y="201"/>
                  </a:cubicBezTo>
                  <a:cubicBezTo>
                    <a:pt x="140" y="206"/>
                    <a:pt x="109" y="224"/>
                    <a:pt x="78" y="242"/>
                  </a:cubicBezTo>
                  <a:cubicBezTo>
                    <a:pt x="23" y="274"/>
                    <a:pt x="4" y="286"/>
                    <a:pt x="1" y="287"/>
                  </a:cubicBezTo>
                  <a:cubicBezTo>
                    <a:pt x="1" y="287"/>
                    <a:pt x="1" y="287"/>
                    <a:pt x="1" y="287"/>
                  </a:cubicBezTo>
                  <a:cubicBezTo>
                    <a:pt x="1" y="287"/>
                    <a:pt x="1" y="287"/>
                    <a:pt x="1" y="287"/>
                  </a:cubicBezTo>
                  <a:cubicBezTo>
                    <a:pt x="0" y="287"/>
                    <a:pt x="0" y="287"/>
                    <a:pt x="0" y="287"/>
                  </a:cubicBezTo>
                  <a:cubicBezTo>
                    <a:pt x="0" y="287"/>
                    <a:pt x="0" y="287"/>
                    <a:pt x="0" y="287"/>
                  </a:cubicBezTo>
                  <a:cubicBezTo>
                    <a:pt x="0" y="286"/>
                    <a:pt x="0" y="286"/>
                    <a:pt x="0" y="286"/>
                  </a:cubicBezTo>
                  <a:cubicBezTo>
                    <a:pt x="54" y="251"/>
                    <a:pt x="150" y="188"/>
                    <a:pt x="175" y="170"/>
                  </a:cubicBezTo>
                  <a:cubicBezTo>
                    <a:pt x="133" y="195"/>
                    <a:pt x="27" y="257"/>
                    <a:pt x="20" y="260"/>
                  </a:cubicBezTo>
                  <a:cubicBezTo>
                    <a:pt x="20" y="260"/>
                    <a:pt x="20" y="260"/>
                    <a:pt x="20" y="260"/>
                  </a:cubicBezTo>
                  <a:cubicBezTo>
                    <a:pt x="20" y="260"/>
                    <a:pt x="20" y="260"/>
                    <a:pt x="20" y="260"/>
                  </a:cubicBezTo>
                  <a:cubicBezTo>
                    <a:pt x="19" y="260"/>
                    <a:pt x="19" y="260"/>
                    <a:pt x="19" y="260"/>
                  </a:cubicBezTo>
                  <a:cubicBezTo>
                    <a:pt x="19" y="260"/>
                    <a:pt x="19" y="260"/>
                    <a:pt x="19" y="260"/>
                  </a:cubicBezTo>
                  <a:cubicBezTo>
                    <a:pt x="19" y="260"/>
                    <a:pt x="19" y="259"/>
                    <a:pt x="19" y="259"/>
                  </a:cubicBezTo>
                  <a:cubicBezTo>
                    <a:pt x="256" y="102"/>
                    <a:pt x="256" y="102"/>
                    <a:pt x="256" y="102"/>
                  </a:cubicBezTo>
                  <a:cubicBezTo>
                    <a:pt x="256" y="102"/>
                    <a:pt x="255" y="102"/>
                    <a:pt x="255" y="103"/>
                  </a:cubicBezTo>
                  <a:cubicBezTo>
                    <a:pt x="205" y="131"/>
                    <a:pt x="95" y="195"/>
                    <a:pt x="57" y="217"/>
                  </a:cubicBezTo>
                  <a:cubicBezTo>
                    <a:pt x="55" y="218"/>
                    <a:pt x="55" y="218"/>
                    <a:pt x="55" y="218"/>
                  </a:cubicBezTo>
                  <a:cubicBezTo>
                    <a:pt x="54" y="218"/>
                    <a:pt x="54" y="218"/>
                    <a:pt x="54" y="218"/>
                  </a:cubicBezTo>
                  <a:cubicBezTo>
                    <a:pt x="47" y="222"/>
                    <a:pt x="43" y="225"/>
                    <a:pt x="43" y="225"/>
                  </a:cubicBezTo>
                  <a:cubicBezTo>
                    <a:pt x="43" y="225"/>
                    <a:pt x="43" y="225"/>
                    <a:pt x="43" y="225"/>
                  </a:cubicBezTo>
                  <a:cubicBezTo>
                    <a:pt x="43" y="225"/>
                    <a:pt x="42" y="225"/>
                    <a:pt x="42" y="224"/>
                  </a:cubicBezTo>
                  <a:cubicBezTo>
                    <a:pt x="42" y="224"/>
                    <a:pt x="42" y="224"/>
                    <a:pt x="78" y="201"/>
                  </a:cubicBezTo>
                  <a:cubicBezTo>
                    <a:pt x="97" y="189"/>
                    <a:pt x="124" y="172"/>
                    <a:pt x="157" y="152"/>
                  </a:cubicBezTo>
                  <a:cubicBezTo>
                    <a:pt x="192" y="130"/>
                    <a:pt x="226" y="108"/>
                    <a:pt x="249" y="95"/>
                  </a:cubicBezTo>
                  <a:cubicBezTo>
                    <a:pt x="189" y="129"/>
                    <a:pt x="41" y="214"/>
                    <a:pt x="39" y="215"/>
                  </a:cubicBezTo>
                  <a:cubicBezTo>
                    <a:pt x="39" y="216"/>
                    <a:pt x="39" y="215"/>
                    <a:pt x="39" y="215"/>
                  </a:cubicBezTo>
                  <a:cubicBezTo>
                    <a:pt x="39" y="215"/>
                    <a:pt x="39" y="215"/>
                    <a:pt x="39" y="215"/>
                  </a:cubicBezTo>
                  <a:cubicBezTo>
                    <a:pt x="253" y="73"/>
                    <a:pt x="253" y="73"/>
                    <a:pt x="253" y="73"/>
                  </a:cubicBezTo>
                  <a:cubicBezTo>
                    <a:pt x="77" y="175"/>
                    <a:pt x="77" y="175"/>
                    <a:pt x="77" y="175"/>
                  </a:cubicBezTo>
                  <a:cubicBezTo>
                    <a:pt x="77" y="175"/>
                    <a:pt x="77" y="175"/>
                    <a:pt x="77" y="175"/>
                  </a:cubicBezTo>
                  <a:cubicBezTo>
                    <a:pt x="77" y="175"/>
                    <a:pt x="77" y="174"/>
                    <a:pt x="77" y="174"/>
                  </a:cubicBezTo>
                  <a:cubicBezTo>
                    <a:pt x="76" y="174"/>
                    <a:pt x="76" y="174"/>
                    <a:pt x="77" y="174"/>
                  </a:cubicBezTo>
                  <a:cubicBezTo>
                    <a:pt x="77" y="174"/>
                    <a:pt x="77" y="174"/>
                    <a:pt x="77" y="174"/>
                  </a:cubicBezTo>
                  <a:cubicBezTo>
                    <a:pt x="77" y="174"/>
                    <a:pt x="77" y="174"/>
                    <a:pt x="77" y="174"/>
                  </a:cubicBezTo>
                  <a:cubicBezTo>
                    <a:pt x="78" y="172"/>
                    <a:pt x="84" y="169"/>
                    <a:pt x="105" y="156"/>
                  </a:cubicBezTo>
                  <a:cubicBezTo>
                    <a:pt x="119" y="146"/>
                    <a:pt x="140" y="133"/>
                    <a:pt x="166" y="117"/>
                  </a:cubicBezTo>
                  <a:cubicBezTo>
                    <a:pt x="192" y="101"/>
                    <a:pt x="217" y="85"/>
                    <a:pt x="235" y="74"/>
                  </a:cubicBezTo>
                  <a:cubicBezTo>
                    <a:pt x="68" y="170"/>
                    <a:pt x="68" y="170"/>
                    <a:pt x="68" y="170"/>
                  </a:cubicBezTo>
                  <a:cubicBezTo>
                    <a:pt x="68" y="170"/>
                    <a:pt x="68" y="170"/>
                    <a:pt x="67" y="170"/>
                  </a:cubicBezTo>
                  <a:cubicBezTo>
                    <a:pt x="67" y="170"/>
                    <a:pt x="67" y="169"/>
                    <a:pt x="68" y="169"/>
                  </a:cubicBezTo>
                  <a:cubicBezTo>
                    <a:pt x="68" y="169"/>
                    <a:pt x="68" y="169"/>
                    <a:pt x="68" y="169"/>
                  </a:cubicBezTo>
                  <a:cubicBezTo>
                    <a:pt x="68" y="169"/>
                    <a:pt x="68" y="169"/>
                    <a:pt x="68" y="169"/>
                  </a:cubicBezTo>
                  <a:cubicBezTo>
                    <a:pt x="70" y="167"/>
                    <a:pt x="79" y="161"/>
                    <a:pt x="120" y="137"/>
                  </a:cubicBezTo>
                  <a:cubicBezTo>
                    <a:pt x="143" y="123"/>
                    <a:pt x="170" y="106"/>
                    <a:pt x="195" y="92"/>
                  </a:cubicBezTo>
                  <a:cubicBezTo>
                    <a:pt x="149" y="118"/>
                    <a:pt x="102" y="146"/>
                    <a:pt x="96" y="148"/>
                  </a:cubicBezTo>
                  <a:cubicBezTo>
                    <a:pt x="96" y="148"/>
                    <a:pt x="96" y="148"/>
                    <a:pt x="96" y="148"/>
                  </a:cubicBezTo>
                  <a:cubicBezTo>
                    <a:pt x="96" y="148"/>
                    <a:pt x="96" y="148"/>
                    <a:pt x="96" y="148"/>
                  </a:cubicBezTo>
                  <a:cubicBezTo>
                    <a:pt x="96" y="148"/>
                    <a:pt x="96" y="148"/>
                    <a:pt x="96" y="148"/>
                  </a:cubicBezTo>
                  <a:cubicBezTo>
                    <a:pt x="96" y="148"/>
                    <a:pt x="96" y="148"/>
                    <a:pt x="96" y="148"/>
                  </a:cubicBezTo>
                  <a:cubicBezTo>
                    <a:pt x="95" y="148"/>
                    <a:pt x="96" y="147"/>
                    <a:pt x="96" y="147"/>
                  </a:cubicBezTo>
                  <a:cubicBezTo>
                    <a:pt x="138" y="121"/>
                    <a:pt x="210" y="76"/>
                    <a:pt x="237" y="59"/>
                  </a:cubicBezTo>
                  <a:cubicBezTo>
                    <a:pt x="96" y="140"/>
                    <a:pt x="96" y="140"/>
                    <a:pt x="96" y="140"/>
                  </a:cubicBezTo>
                  <a:cubicBezTo>
                    <a:pt x="96" y="140"/>
                    <a:pt x="96" y="140"/>
                    <a:pt x="96" y="140"/>
                  </a:cubicBezTo>
                  <a:cubicBezTo>
                    <a:pt x="96" y="140"/>
                    <a:pt x="96" y="140"/>
                    <a:pt x="96" y="139"/>
                  </a:cubicBezTo>
                  <a:cubicBezTo>
                    <a:pt x="248" y="38"/>
                    <a:pt x="248" y="38"/>
                    <a:pt x="248" y="38"/>
                  </a:cubicBezTo>
                  <a:cubicBezTo>
                    <a:pt x="233" y="46"/>
                    <a:pt x="193" y="70"/>
                    <a:pt x="165" y="86"/>
                  </a:cubicBezTo>
                  <a:cubicBezTo>
                    <a:pt x="132" y="106"/>
                    <a:pt x="127" y="109"/>
                    <a:pt x="125" y="110"/>
                  </a:cubicBezTo>
                  <a:cubicBezTo>
                    <a:pt x="125" y="110"/>
                    <a:pt x="125" y="110"/>
                    <a:pt x="125" y="110"/>
                  </a:cubicBezTo>
                  <a:cubicBezTo>
                    <a:pt x="125" y="110"/>
                    <a:pt x="125" y="110"/>
                    <a:pt x="125" y="110"/>
                  </a:cubicBezTo>
                  <a:cubicBezTo>
                    <a:pt x="125" y="110"/>
                    <a:pt x="125" y="110"/>
                    <a:pt x="125" y="110"/>
                  </a:cubicBezTo>
                  <a:cubicBezTo>
                    <a:pt x="125" y="110"/>
                    <a:pt x="125" y="110"/>
                    <a:pt x="125" y="109"/>
                  </a:cubicBezTo>
                  <a:cubicBezTo>
                    <a:pt x="125" y="109"/>
                    <a:pt x="125" y="109"/>
                    <a:pt x="125" y="109"/>
                  </a:cubicBezTo>
                  <a:cubicBezTo>
                    <a:pt x="126" y="108"/>
                    <a:pt x="233" y="33"/>
                    <a:pt x="263" y="12"/>
                  </a:cubicBezTo>
                  <a:cubicBezTo>
                    <a:pt x="138" y="84"/>
                    <a:pt x="138" y="84"/>
                    <a:pt x="138" y="84"/>
                  </a:cubicBezTo>
                  <a:cubicBezTo>
                    <a:pt x="138" y="84"/>
                    <a:pt x="138" y="84"/>
                    <a:pt x="138" y="84"/>
                  </a:cubicBezTo>
                  <a:cubicBezTo>
                    <a:pt x="138" y="83"/>
                    <a:pt x="138" y="83"/>
                    <a:pt x="138" y="83"/>
                  </a:cubicBezTo>
                  <a:cubicBezTo>
                    <a:pt x="171" y="60"/>
                    <a:pt x="229" y="18"/>
                    <a:pt x="246" y="6"/>
                  </a:cubicBezTo>
                  <a:cubicBezTo>
                    <a:pt x="239" y="10"/>
                    <a:pt x="227" y="17"/>
                    <a:pt x="214" y="25"/>
                  </a:cubicBezTo>
                  <a:cubicBezTo>
                    <a:pt x="163" y="54"/>
                    <a:pt x="155" y="59"/>
                    <a:pt x="154" y="59"/>
                  </a:cubicBezTo>
                  <a:cubicBezTo>
                    <a:pt x="154" y="59"/>
                    <a:pt x="154" y="59"/>
                    <a:pt x="154" y="59"/>
                  </a:cubicBezTo>
                  <a:cubicBezTo>
                    <a:pt x="154" y="59"/>
                    <a:pt x="154" y="59"/>
                    <a:pt x="153" y="59"/>
                  </a:cubicBezTo>
                  <a:cubicBezTo>
                    <a:pt x="153" y="59"/>
                    <a:pt x="153" y="58"/>
                    <a:pt x="187" y="32"/>
                  </a:cubicBezTo>
                  <a:cubicBezTo>
                    <a:pt x="197" y="24"/>
                    <a:pt x="207" y="16"/>
                    <a:pt x="212" y="12"/>
                  </a:cubicBezTo>
                  <a:cubicBezTo>
                    <a:pt x="173" y="35"/>
                    <a:pt x="165" y="39"/>
                    <a:pt x="163" y="40"/>
                  </a:cubicBezTo>
                  <a:cubicBezTo>
                    <a:pt x="163" y="40"/>
                    <a:pt x="163" y="40"/>
                    <a:pt x="163" y="40"/>
                  </a:cubicBezTo>
                  <a:cubicBezTo>
                    <a:pt x="163" y="40"/>
                    <a:pt x="163" y="40"/>
                    <a:pt x="163" y="40"/>
                  </a:cubicBezTo>
                  <a:cubicBezTo>
                    <a:pt x="163" y="40"/>
                    <a:pt x="163" y="40"/>
                    <a:pt x="163" y="40"/>
                  </a:cubicBezTo>
                  <a:cubicBezTo>
                    <a:pt x="162" y="40"/>
                    <a:pt x="162" y="40"/>
                    <a:pt x="162" y="40"/>
                  </a:cubicBezTo>
                  <a:cubicBezTo>
                    <a:pt x="162" y="40"/>
                    <a:pt x="162" y="40"/>
                    <a:pt x="162" y="40"/>
                  </a:cubicBezTo>
                  <a:cubicBezTo>
                    <a:pt x="212" y="6"/>
                    <a:pt x="212" y="6"/>
                    <a:pt x="212" y="6"/>
                  </a:cubicBezTo>
                  <a:cubicBezTo>
                    <a:pt x="201" y="12"/>
                    <a:pt x="183" y="23"/>
                    <a:pt x="173" y="29"/>
                  </a:cubicBezTo>
                  <a:cubicBezTo>
                    <a:pt x="165" y="34"/>
                    <a:pt x="165" y="34"/>
                    <a:pt x="164" y="34"/>
                  </a:cubicBezTo>
                  <a:cubicBezTo>
                    <a:pt x="164" y="34"/>
                    <a:pt x="164" y="34"/>
                    <a:pt x="164" y="34"/>
                  </a:cubicBezTo>
                  <a:cubicBezTo>
                    <a:pt x="164" y="34"/>
                    <a:pt x="164" y="33"/>
                    <a:pt x="164" y="33"/>
                  </a:cubicBezTo>
                  <a:cubicBezTo>
                    <a:pt x="182" y="3"/>
                    <a:pt x="182" y="3"/>
                    <a:pt x="182" y="3"/>
                  </a:cubicBezTo>
                  <a:cubicBezTo>
                    <a:pt x="167" y="11"/>
                    <a:pt x="167" y="11"/>
                    <a:pt x="167" y="11"/>
                  </a:cubicBezTo>
                  <a:cubicBezTo>
                    <a:pt x="167" y="11"/>
                    <a:pt x="167" y="11"/>
                    <a:pt x="167" y="11"/>
                  </a:cubicBezTo>
                  <a:cubicBezTo>
                    <a:pt x="167" y="10"/>
                    <a:pt x="167" y="10"/>
                    <a:pt x="167" y="10"/>
                  </a:cubicBezTo>
                  <a:cubicBezTo>
                    <a:pt x="167" y="10"/>
                    <a:pt x="177" y="4"/>
                    <a:pt x="183" y="1"/>
                  </a:cubicBezTo>
                  <a:cubicBezTo>
                    <a:pt x="183" y="1"/>
                    <a:pt x="183" y="1"/>
                    <a:pt x="183" y="1"/>
                  </a:cubicBezTo>
                  <a:cubicBezTo>
                    <a:pt x="184" y="1"/>
                    <a:pt x="184" y="2"/>
                    <a:pt x="183" y="2"/>
                  </a:cubicBezTo>
                  <a:cubicBezTo>
                    <a:pt x="166" y="32"/>
                    <a:pt x="166" y="32"/>
                    <a:pt x="166" y="32"/>
                  </a:cubicBezTo>
                  <a:cubicBezTo>
                    <a:pt x="167" y="31"/>
                    <a:pt x="170" y="30"/>
                    <a:pt x="172" y="28"/>
                  </a:cubicBezTo>
                  <a:cubicBezTo>
                    <a:pt x="212" y="5"/>
                    <a:pt x="219" y="1"/>
                    <a:pt x="221" y="0"/>
                  </a:cubicBezTo>
                  <a:cubicBezTo>
                    <a:pt x="221" y="0"/>
                    <a:pt x="221" y="0"/>
                    <a:pt x="221" y="0"/>
                  </a:cubicBezTo>
                  <a:cubicBezTo>
                    <a:pt x="221" y="0"/>
                    <a:pt x="221" y="0"/>
                    <a:pt x="221" y="0"/>
                  </a:cubicBezTo>
                  <a:cubicBezTo>
                    <a:pt x="221" y="0"/>
                    <a:pt x="221" y="0"/>
                    <a:pt x="221" y="0"/>
                  </a:cubicBezTo>
                  <a:cubicBezTo>
                    <a:pt x="221" y="0"/>
                    <a:pt x="221" y="0"/>
                    <a:pt x="222" y="1"/>
                  </a:cubicBezTo>
                  <a:cubicBezTo>
                    <a:pt x="222" y="1"/>
                    <a:pt x="222" y="1"/>
                    <a:pt x="221" y="1"/>
                  </a:cubicBezTo>
                  <a:cubicBezTo>
                    <a:pt x="172" y="34"/>
                    <a:pt x="172" y="34"/>
                    <a:pt x="172" y="34"/>
                  </a:cubicBezTo>
                  <a:cubicBezTo>
                    <a:pt x="184" y="27"/>
                    <a:pt x="206" y="14"/>
                    <a:pt x="216" y="8"/>
                  </a:cubicBezTo>
                  <a:cubicBezTo>
                    <a:pt x="217" y="8"/>
                    <a:pt x="217" y="8"/>
                    <a:pt x="217" y="8"/>
                  </a:cubicBezTo>
                  <a:cubicBezTo>
                    <a:pt x="217" y="8"/>
                    <a:pt x="217" y="8"/>
                    <a:pt x="217" y="8"/>
                  </a:cubicBezTo>
                  <a:cubicBezTo>
                    <a:pt x="217" y="9"/>
                    <a:pt x="217" y="9"/>
                    <a:pt x="217" y="9"/>
                  </a:cubicBezTo>
                  <a:cubicBezTo>
                    <a:pt x="217" y="9"/>
                    <a:pt x="217" y="9"/>
                    <a:pt x="217" y="9"/>
                  </a:cubicBezTo>
                  <a:cubicBezTo>
                    <a:pt x="217" y="9"/>
                    <a:pt x="217" y="9"/>
                    <a:pt x="217" y="9"/>
                  </a:cubicBezTo>
                  <a:cubicBezTo>
                    <a:pt x="216" y="10"/>
                    <a:pt x="210" y="15"/>
                    <a:pt x="188" y="32"/>
                  </a:cubicBezTo>
                  <a:cubicBezTo>
                    <a:pt x="176" y="42"/>
                    <a:pt x="162" y="52"/>
                    <a:pt x="157" y="57"/>
                  </a:cubicBezTo>
                  <a:cubicBezTo>
                    <a:pt x="166" y="52"/>
                    <a:pt x="193" y="36"/>
                    <a:pt x="214" y="24"/>
                  </a:cubicBezTo>
                  <a:cubicBezTo>
                    <a:pt x="250" y="3"/>
                    <a:pt x="250" y="3"/>
                    <a:pt x="250" y="3"/>
                  </a:cubicBezTo>
                  <a:cubicBezTo>
                    <a:pt x="250" y="3"/>
                    <a:pt x="250" y="3"/>
                    <a:pt x="251" y="3"/>
                  </a:cubicBezTo>
                  <a:cubicBezTo>
                    <a:pt x="251" y="3"/>
                    <a:pt x="251" y="3"/>
                    <a:pt x="250" y="4"/>
                  </a:cubicBezTo>
                  <a:cubicBezTo>
                    <a:pt x="250" y="4"/>
                    <a:pt x="250" y="4"/>
                    <a:pt x="250" y="4"/>
                  </a:cubicBezTo>
                  <a:cubicBezTo>
                    <a:pt x="250" y="4"/>
                    <a:pt x="250" y="4"/>
                    <a:pt x="250" y="4"/>
                  </a:cubicBezTo>
                  <a:cubicBezTo>
                    <a:pt x="249" y="6"/>
                    <a:pt x="239" y="12"/>
                    <a:pt x="195" y="44"/>
                  </a:cubicBezTo>
                  <a:cubicBezTo>
                    <a:pt x="176" y="57"/>
                    <a:pt x="157" y="70"/>
                    <a:pt x="147" y="78"/>
                  </a:cubicBezTo>
                  <a:cubicBezTo>
                    <a:pt x="271" y="6"/>
                    <a:pt x="271" y="6"/>
                    <a:pt x="271" y="6"/>
                  </a:cubicBezTo>
                  <a:cubicBezTo>
                    <a:pt x="271" y="6"/>
                    <a:pt x="271" y="6"/>
                    <a:pt x="271" y="6"/>
                  </a:cubicBezTo>
                  <a:cubicBezTo>
                    <a:pt x="271" y="7"/>
                    <a:pt x="271" y="7"/>
                    <a:pt x="271" y="7"/>
                  </a:cubicBezTo>
                  <a:cubicBezTo>
                    <a:pt x="271" y="7"/>
                    <a:pt x="271" y="7"/>
                    <a:pt x="271" y="7"/>
                  </a:cubicBezTo>
                  <a:cubicBezTo>
                    <a:pt x="271" y="7"/>
                    <a:pt x="271" y="7"/>
                    <a:pt x="271" y="7"/>
                  </a:cubicBezTo>
                  <a:cubicBezTo>
                    <a:pt x="270" y="8"/>
                    <a:pt x="269" y="9"/>
                    <a:pt x="265" y="12"/>
                  </a:cubicBezTo>
                  <a:cubicBezTo>
                    <a:pt x="261" y="14"/>
                    <a:pt x="255" y="18"/>
                    <a:pt x="248" y="23"/>
                  </a:cubicBezTo>
                  <a:cubicBezTo>
                    <a:pt x="235" y="33"/>
                    <a:pt x="217" y="46"/>
                    <a:pt x="198" y="58"/>
                  </a:cubicBezTo>
                  <a:cubicBezTo>
                    <a:pt x="172" y="77"/>
                    <a:pt x="146" y="95"/>
                    <a:pt x="133" y="104"/>
                  </a:cubicBezTo>
                  <a:cubicBezTo>
                    <a:pt x="141" y="100"/>
                    <a:pt x="152" y="93"/>
                    <a:pt x="165" y="86"/>
                  </a:cubicBezTo>
                  <a:cubicBezTo>
                    <a:pt x="225" y="50"/>
                    <a:pt x="252" y="34"/>
                    <a:pt x="254" y="34"/>
                  </a:cubicBezTo>
                  <a:cubicBezTo>
                    <a:pt x="254" y="34"/>
                    <a:pt x="254" y="34"/>
                    <a:pt x="254" y="34"/>
                  </a:cubicBezTo>
                  <a:cubicBezTo>
                    <a:pt x="255" y="34"/>
                    <a:pt x="255" y="34"/>
                    <a:pt x="255" y="34"/>
                  </a:cubicBezTo>
                  <a:cubicBezTo>
                    <a:pt x="255" y="35"/>
                    <a:pt x="255" y="35"/>
                    <a:pt x="255" y="35"/>
                  </a:cubicBezTo>
                  <a:cubicBezTo>
                    <a:pt x="109" y="132"/>
                    <a:pt x="109" y="132"/>
                    <a:pt x="109" y="132"/>
                  </a:cubicBezTo>
                  <a:cubicBezTo>
                    <a:pt x="247" y="52"/>
                    <a:pt x="247" y="52"/>
                    <a:pt x="247" y="52"/>
                  </a:cubicBezTo>
                  <a:cubicBezTo>
                    <a:pt x="247" y="52"/>
                    <a:pt x="247" y="52"/>
                    <a:pt x="247" y="53"/>
                  </a:cubicBezTo>
                  <a:cubicBezTo>
                    <a:pt x="247" y="53"/>
                    <a:pt x="247" y="53"/>
                    <a:pt x="247" y="53"/>
                  </a:cubicBezTo>
                  <a:cubicBezTo>
                    <a:pt x="247" y="53"/>
                    <a:pt x="247" y="53"/>
                    <a:pt x="247" y="53"/>
                  </a:cubicBezTo>
                  <a:cubicBezTo>
                    <a:pt x="247" y="53"/>
                    <a:pt x="247" y="53"/>
                    <a:pt x="247" y="53"/>
                  </a:cubicBezTo>
                  <a:cubicBezTo>
                    <a:pt x="246" y="54"/>
                    <a:pt x="241" y="57"/>
                    <a:pt x="224" y="69"/>
                  </a:cubicBezTo>
                  <a:cubicBezTo>
                    <a:pt x="211" y="76"/>
                    <a:pt x="194" y="87"/>
                    <a:pt x="172" y="101"/>
                  </a:cubicBezTo>
                  <a:cubicBezTo>
                    <a:pt x="148" y="116"/>
                    <a:pt x="124" y="131"/>
                    <a:pt x="109" y="140"/>
                  </a:cubicBezTo>
                  <a:cubicBezTo>
                    <a:pt x="140" y="122"/>
                    <a:pt x="218" y="77"/>
                    <a:pt x="262" y="51"/>
                  </a:cubicBezTo>
                  <a:cubicBezTo>
                    <a:pt x="262" y="51"/>
                    <a:pt x="263" y="51"/>
                    <a:pt x="263" y="51"/>
                  </a:cubicBezTo>
                  <a:cubicBezTo>
                    <a:pt x="263" y="51"/>
                    <a:pt x="263" y="51"/>
                    <a:pt x="263" y="51"/>
                  </a:cubicBezTo>
                  <a:cubicBezTo>
                    <a:pt x="263" y="51"/>
                    <a:pt x="263" y="51"/>
                    <a:pt x="263" y="52"/>
                  </a:cubicBezTo>
                  <a:cubicBezTo>
                    <a:pt x="263" y="52"/>
                    <a:pt x="263" y="52"/>
                    <a:pt x="263" y="52"/>
                  </a:cubicBezTo>
                  <a:cubicBezTo>
                    <a:pt x="263" y="52"/>
                    <a:pt x="262" y="52"/>
                    <a:pt x="262" y="52"/>
                  </a:cubicBezTo>
                  <a:cubicBezTo>
                    <a:pt x="261" y="53"/>
                    <a:pt x="257" y="55"/>
                    <a:pt x="249" y="60"/>
                  </a:cubicBezTo>
                  <a:cubicBezTo>
                    <a:pt x="241" y="65"/>
                    <a:pt x="229" y="72"/>
                    <a:pt x="216" y="80"/>
                  </a:cubicBezTo>
                  <a:cubicBezTo>
                    <a:pt x="174" y="105"/>
                    <a:pt x="110" y="143"/>
                    <a:pt x="82" y="161"/>
                  </a:cubicBezTo>
                  <a:cubicBezTo>
                    <a:pt x="257" y="60"/>
                    <a:pt x="257" y="60"/>
                    <a:pt x="257" y="60"/>
                  </a:cubicBezTo>
                  <a:cubicBezTo>
                    <a:pt x="257" y="60"/>
                    <a:pt x="257" y="60"/>
                    <a:pt x="257" y="60"/>
                  </a:cubicBezTo>
                  <a:cubicBezTo>
                    <a:pt x="257" y="60"/>
                    <a:pt x="257" y="61"/>
                    <a:pt x="257" y="61"/>
                  </a:cubicBezTo>
                  <a:cubicBezTo>
                    <a:pt x="207" y="92"/>
                    <a:pt x="120" y="147"/>
                    <a:pt x="89" y="167"/>
                  </a:cubicBezTo>
                  <a:cubicBezTo>
                    <a:pt x="266" y="64"/>
                    <a:pt x="266" y="64"/>
                    <a:pt x="266" y="64"/>
                  </a:cubicBezTo>
                  <a:cubicBezTo>
                    <a:pt x="266" y="64"/>
                    <a:pt x="267" y="64"/>
                    <a:pt x="267" y="64"/>
                  </a:cubicBezTo>
                  <a:cubicBezTo>
                    <a:pt x="267" y="65"/>
                    <a:pt x="267" y="65"/>
                    <a:pt x="267" y="65"/>
                  </a:cubicBezTo>
                  <a:cubicBezTo>
                    <a:pt x="52" y="207"/>
                    <a:pt x="52" y="207"/>
                    <a:pt x="52" y="207"/>
                  </a:cubicBezTo>
                  <a:cubicBezTo>
                    <a:pt x="156" y="147"/>
                    <a:pt x="156" y="147"/>
                    <a:pt x="156" y="147"/>
                  </a:cubicBezTo>
                  <a:cubicBezTo>
                    <a:pt x="185" y="130"/>
                    <a:pt x="214" y="114"/>
                    <a:pt x="236" y="101"/>
                  </a:cubicBezTo>
                  <a:cubicBezTo>
                    <a:pt x="270" y="82"/>
                    <a:pt x="270" y="82"/>
                    <a:pt x="270" y="82"/>
                  </a:cubicBezTo>
                  <a:cubicBezTo>
                    <a:pt x="271" y="81"/>
                    <a:pt x="271" y="80"/>
                    <a:pt x="272" y="80"/>
                  </a:cubicBezTo>
                  <a:cubicBezTo>
                    <a:pt x="272" y="80"/>
                    <a:pt x="272" y="80"/>
                    <a:pt x="272" y="80"/>
                  </a:cubicBezTo>
                  <a:cubicBezTo>
                    <a:pt x="272" y="80"/>
                    <a:pt x="272" y="80"/>
                    <a:pt x="272" y="80"/>
                  </a:cubicBezTo>
                  <a:cubicBezTo>
                    <a:pt x="273" y="80"/>
                    <a:pt x="273" y="80"/>
                    <a:pt x="273" y="80"/>
                  </a:cubicBezTo>
                  <a:cubicBezTo>
                    <a:pt x="273" y="80"/>
                    <a:pt x="273" y="81"/>
                    <a:pt x="273" y="81"/>
                  </a:cubicBezTo>
                  <a:cubicBezTo>
                    <a:pt x="271" y="82"/>
                    <a:pt x="89" y="195"/>
                    <a:pt x="50" y="220"/>
                  </a:cubicBezTo>
                  <a:cubicBezTo>
                    <a:pt x="51" y="219"/>
                    <a:pt x="53" y="218"/>
                    <a:pt x="54" y="218"/>
                  </a:cubicBezTo>
                  <a:cubicBezTo>
                    <a:pt x="54" y="218"/>
                    <a:pt x="54" y="218"/>
                    <a:pt x="54" y="218"/>
                  </a:cubicBezTo>
                  <a:cubicBezTo>
                    <a:pt x="54" y="218"/>
                    <a:pt x="54" y="218"/>
                    <a:pt x="54" y="218"/>
                  </a:cubicBezTo>
                  <a:cubicBezTo>
                    <a:pt x="103" y="189"/>
                    <a:pt x="205" y="130"/>
                    <a:pt x="246" y="106"/>
                  </a:cubicBezTo>
                  <a:cubicBezTo>
                    <a:pt x="264" y="96"/>
                    <a:pt x="264" y="96"/>
                    <a:pt x="264" y="96"/>
                  </a:cubicBezTo>
                  <a:cubicBezTo>
                    <a:pt x="264" y="96"/>
                    <a:pt x="265" y="96"/>
                    <a:pt x="265" y="96"/>
                  </a:cubicBezTo>
                  <a:cubicBezTo>
                    <a:pt x="265" y="96"/>
                    <a:pt x="265" y="96"/>
                    <a:pt x="265" y="96"/>
                  </a:cubicBezTo>
                  <a:cubicBezTo>
                    <a:pt x="265" y="96"/>
                    <a:pt x="265" y="96"/>
                    <a:pt x="265" y="96"/>
                  </a:cubicBezTo>
                  <a:cubicBezTo>
                    <a:pt x="265" y="97"/>
                    <a:pt x="265" y="97"/>
                    <a:pt x="265" y="97"/>
                  </a:cubicBezTo>
                  <a:cubicBezTo>
                    <a:pt x="26" y="256"/>
                    <a:pt x="26" y="256"/>
                    <a:pt x="26" y="256"/>
                  </a:cubicBezTo>
                  <a:cubicBezTo>
                    <a:pt x="51" y="242"/>
                    <a:pt x="135" y="193"/>
                    <a:pt x="182" y="165"/>
                  </a:cubicBezTo>
                  <a:cubicBezTo>
                    <a:pt x="182" y="165"/>
                    <a:pt x="182" y="165"/>
                    <a:pt x="182" y="165"/>
                  </a:cubicBezTo>
                  <a:cubicBezTo>
                    <a:pt x="182" y="165"/>
                    <a:pt x="182" y="166"/>
                    <a:pt x="182" y="166"/>
                  </a:cubicBezTo>
                  <a:cubicBezTo>
                    <a:pt x="182" y="166"/>
                    <a:pt x="182" y="166"/>
                    <a:pt x="182" y="166"/>
                  </a:cubicBezTo>
                  <a:cubicBezTo>
                    <a:pt x="182" y="166"/>
                    <a:pt x="182" y="166"/>
                    <a:pt x="182" y="166"/>
                  </a:cubicBezTo>
                  <a:cubicBezTo>
                    <a:pt x="182" y="166"/>
                    <a:pt x="182" y="166"/>
                    <a:pt x="182" y="166"/>
                  </a:cubicBezTo>
                  <a:cubicBezTo>
                    <a:pt x="181" y="167"/>
                    <a:pt x="176" y="171"/>
                    <a:pt x="154" y="186"/>
                  </a:cubicBezTo>
                  <a:cubicBezTo>
                    <a:pt x="139" y="196"/>
                    <a:pt x="118" y="210"/>
                    <a:pt x="92" y="227"/>
                  </a:cubicBezTo>
                  <a:cubicBezTo>
                    <a:pt x="58" y="249"/>
                    <a:pt x="25" y="271"/>
                    <a:pt x="9" y="281"/>
                  </a:cubicBezTo>
                  <a:cubicBezTo>
                    <a:pt x="23" y="273"/>
                    <a:pt x="52" y="256"/>
                    <a:pt x="78" y="241"/>
                  </a:cubicBezTo>
                  <a:cubicBezTo>
                    <a:pt x="137" y="207"/>
                    <a:pt x="150" y="199"/>
                    <a:pt x="151" y="199"/>
                  </a:cubicBezTo>
                  <a:cubicBezTo>
                    <a:pt x="151" y="199"/>
                    <a:pt x="151" y="199"/>
                    <a:pt x="151" y="199"/>
                  </a:cubicBezTo>
                  <a:cubicBezTo>
                    <a:pt x="151" y="199"/>
                    <a:pt x="152" y="199"/>
                    <a:pt x="152" y="199"/>
                  </a:cubicBezTo>
                  <a:cubicBezTo>
                    <a:pt x="152" y="200"/>
                    <a:pt x="152" y="200"/>
                    <a:pt x="97" y="243"/>
                  </a:cubicBezTo>
                  <a:cubicBezTo>
                    <a:pt x="77" y="258"/>
                    <a:pt x="56" y="274"/>
                    <a:pt x="47" y="281"/>
                  </a:cubicBezTo>
                  <a:cubicBezTo>
                    <a:pt x="62" y="272"/>
                    <a:pt x="104" y="248"/>
                    <a:pt x="129" y="234"/>
                  </a:cubicBezTo>
                  <a:cubicBezTo>
                    <a:pt x="129" y="234"/>
                    <a:pt x="129" y="234"/>
                    <a:pt x="129" y="234"/>
                  </a:cubicBezTo>
                  <a:cubicBezTo>
                    <a:pt x="129" y="234"/>
                    <a:pt x="129" y="234"/>
                    <a:pt x="129" y="235"/>
                  </a:cubicBezTo>
                  <a:cubicBezTo>
                    <a:pt x="61" y="287"/>
                    <a:pt x="61" y="287"/>
                    <a:pt x="61" y="287"/>
                  </a:cubicBezTo>
                  <a:cubicBezTo>
                    <a:pt x="126" y="249"/>
                    <a:pt x="126" y="249"/>
                    <a:pt x="126" y="249"/>
                  </a:cubicBezTo>
                  <a:cubicBezTo>
                    <a:pt x="126" y="249"/>
                    <a:pt x="127" y="249"/>
                    <a:pt x="127" y="249"/>
                  </a:cubicBezTo>
                  <a:cubicBezTo>
                    <a:pt x="127" y="249"/>
                    <a:pt x="127" y="250"/>
                    <a:pt x="127" y="250"/>
                  </a:cubicBezTo>
                  <a:cubicBezTo>
                    <a:pt x="62" y="305"/>
                    <a:pt x="62" y="305"/>
                    <a:pt x="62" y="305"/>
                  </a:cubicBezTo>
                  <a:cubicBezTo>
                    <a:pt x="84" y="293"/>
                    <a:pt x="186" y="234"/>
                    <a:pt x="187" y="233"/>
                  </a:cubicBezTo>
                  <a:cubicBezTo>
                    <a:pt x="188" y="233"/>
                    <a:pt x="188" y="233"/>
                    <a:pt x="188" y="233"/>
                  </a:cubicBezTo>
                  <a:cubicBezTo>
                    <a:pt x="188" y="233"/>
                    <a:pt x="188" y="234"/>
                    <a:pt x="188" y="234"/>
                  </a:cubicBezTo>
                  <a:cubicBezTo>
                    <a:pt x="153" y="255"/>
                    <a:pt x="92" y="292"/>
                    <a:pt x="68" y="307"/>
                  </a:cubicBezTo>
                  <a:cubicBezTo>
                    <a:pt x="108" y="284"/>
                    <a:pt x="255" y="199"/>
                    <a:pt x="256" y="198"/>
                  </a:cubicBezTo>
                  <a:cubicBezTo>
                    <a:pt x="256" y="198"/>
                    <a:pt x="256" y="198"/>
                    <a:pt x="257" y="198"/>
                  </a:cubicBezTo>
                  <a:cubicBezTo>
                    <a:pt x="257" y="198"/>
                    <a:pt x="257" y="198"/>
                    <a:pt x="257" y="198"/>
                  </a:cubicBezTo>
                  <a:cubicBezTo>
                    <a:pt x="257" y="198"/>
                    <a:pt x="257" y="198"/>
                    <a:pt x="257" y="199"/>
                  </a:cubicBezTo>
                  <a:cubicBezTo>
                    <a:pt x="257" y="199"/>
                    <a:pt x="257" y="199"/>
                    <a:pt x="257" y="199"/>
                  </a:cubicBezTo>
                  <a:cubicBezTo>
                    <a:pt x="257" y="199"/>
                    <a:pt x="257" y="199"/>
                    <a:pt x="256" y="199"/>
                  </a:cubicBezTo>
                  <a:cubicBezTo>
                    <a:pt x="255" y="200"/>
                    <a:pt x="250" y="204"/>
                    <a:pt x="230" y="217"/>
                  </a:cubicBezTo>
                  <a:cubicBezTo>
                    <a:pt x="216" y="227"/>
                    <a:pt x="196" y="241"/>
                    <a:pt x="171" y="258"/>
                  </a:cubicBezTo>
                  <a:cubicBezTo>
                    <a:pt x="141" y="279"/>
                    <a:pt x="110" y="300"/>
                    <a:pt x="95" y="310"/>
                  </a:cubicBezTo>
                  <a:cubicBezTo>
                    <a:pt x="269" y="209"/>
                    <a:pt x="269" y="209"/>
                    <a:pt x="269" y="209"/>
                  </a:cubicBezTo>
                  <a:cubicBezTo>
                    <a:pt x="270" y="209"/>
                    <a:pt x="270" y="209"/>
                    <a:pt x="270" y="209"/>
                  </a:cubicBezTo>
                  <a:cubicBezTo>
                    <a:pt x="270" y="210"/>
                    <a:pt x="270" y="210"/>
                    <a:pt x="270" y="210"/>
                  </a:cubicBezTo>
                  <a:cubicBezTo>
                    <a:pt x="270" y="210"/>
                    <a:pt x="270" y="210"/>
                    <a:pt x="270" y="210"/>
                  </a:cubicBezTo>
                  <a:cubicBezTo>
                    <a:pt x="269" y="211"/>
                    <a:pt x="269" y="211"/>
                    <a:pt x="269" y="211"/>
                  </a:cubicBezTo>
                  <a:cubicBezTo>
                    <a:pt x="268" y="211"/>
                    <a:pt x="266" y="212"/>
                    <a:pt x="262" y="215"/>
                  </a:cubicBezTo>
                  <a:cubicBezTo>
                    <a:pt x="109" y="312"/>
                    <a:pt x="109" y="312"/>
                    <a:pt x="109" y="312"/>
                  </a:cubicBezTo>
                  <a:cubicBezTo>
                    <a:pt x="136" y="297"/>
                    <a:pt x="207" y="255"/>
                    <a:pt x="248" y="231"/>
                  </a:cubicBezTo>
                  <a:cubicBezTo>
                    <a:pt x="249" y="231"/>
                    <a:pt x="249" y="231"/>
                    <a:pt x="249" y="231"/>
                  </a:cubicBezTo>
                  <a:cubicBezTo>
                    <a:pt x="249" y="231"/>
                    <a:pt x="249" y="231"/>
                    <a:pt x="249" y="231"/>
                  </a:cubicBezTo>
                  <a:cubicBezTo>
                    <a:pt x="249" y="231"/>
                    <a:pt x="249" y="232"/>
                    <a:pt x="249" y="232"/>
                  </a:cubicBezTo>
                  <a:cubicBezTo>
                    <a:pt x="249" y="232"/>
                    <a:pt x="249" y="232"/>
                    <a:pt x="249" y="232"/>
                  </a:cubicBezTo>
                  <a:cubicBezTo>
                    <a:pt x="249" y="232"/>
                    <a:pt x="249" y="232"/>
                    <a:pt x="249" y="232"/>
                  </a:cubicBezTo>
                  <a:cubicBezTo>
                    <a:pt x="248" y="233"/>
                    <a:pt x="247" y="233"/>
                    <a:pt x="244" y="235"/>
                  </a:cubicBezTo>
                  <a:cubicBezTo>
                    <a:pt x="241" y="237"/>
                    <a:pt x="237" y="240"/>
                    <a:pt x="232" y="243"/>
                  </a:cubicBezTo>
                  <a:cubicBezTo>
                    <a:pt x="221" y="250"/>
                    <a:pt x="207" y="259"/>
                    <a:pt x="192" y="269"/>
                  </a:cubicBezTo>
                  <a:cubicBezTo>
                    <a:pt x="166" y="286"/>
                    <a:pt x="138" y="304"/>
                    <a:pt x="125" y="312"/>
                  </a:cubicBezTo>
                  <a:cubicBezTo>
                    <a:pt x="139" y="304"/>
                    <a:pt x="169" y="287"/>
                    <a:pt x="197" y="270"/>
                  </a:cubicBezTo>
                  <a:cubicBezTo>
                    <a:pt x="252" y="238"/>
                    <a:pt x="267" y="230"/>
                    <a:pt x="269" y="229"/>
                  </a:cubicBezTo>
                  <a:cubicBezTo>
                    <a:pt x="269" y="229"/>
                    <a:pt x="269" y="229"/>
                    <a:pt x="269" y="229"/>
                  </a:cubicBezTo>
                  <a:cubicBezTo>
                    <a:pt x="269" y="229"/>
                    <a:pt x="269" y="229"/>
                    <a:pt x="269" y="229"/>
                  </a:cubicBezTo>
                  <a:cubicBezTo>
                    <a:pt x="269" y="229"/>
                    <a:pt x="269" y="229"/>
                    <a:pt x="270" y="229"/>
                  </a:cubicBezTo>
                  <a:cubicBezTo>
                    <a:pt x="270" y="229"/>
                    <a:pt x="270" y="229"/>
                    <a:pt x="270" y="229"/>
                  </a:cubicBezTo>
                  <a:cubicBezTo>
                    <a:pt x="270" y="229"/>
                    <a:pt x="270" y="229"/>
                    <a:pt x="269" y="229"/>
                  </a:cubicBezTo>
                  <a:cubicBezTo>
                    <a:pt x="269" y="229"/>
                    <a:pt x="269" y="229"/>
                    <a:pt x="269" y="229"/>
                  </a:cubicBezTo>
                  <a:cubicBezTo>
                    <a:pt x="269" y="229"/>
                    <a:pt x="269" y="229"/>
                    <a:pt x="269" y="229"/>
                  </a:cubicBezTo>
                  <a:cubicBezTo>
                    <a:pt x="269" y="230"/>
                    <a:pt x="267" y="231"/>
                    <a:pt x="264" y="233"/>
                  </a:cubicBezTo>
                  <a:cubicBezTo>
                    <a:pt x="260" y="235"/>
                    <a:pt x="254" y="239"/>
                    <a:pt x="247" y="243"/>
                  </a:cubicBezTo>
                  <a:cubicBezTo>
                    <a:pt x="234" y="251"/>
                    <a:pt x="216" y="262"/>
                    <a:pt x="198" y="273"/>
                  </a:cubicBezTo>
                  <a:cubicBezTo>
                    <a:pt x="178" y="285"/>
                    <a:pt x="157" y="298"/>
                    <a:pt x="142" y="307"/>
                  </a:cubicBezTo>
                  <a:cubicBezTo>
                    <a:pt x="169" y="292"/>
                    <a:pt x="217" y="264"/>
                    <a:pt x="252" y="244"/>
                  </a:cubicBezTo>
                  <a:cubicBezTo>
                    <a:pt x="260" y="239"/>
                    <a:pt x="265" y="236"/>
                    <a:pt x="266" y="235"/>
                  </a:cubicBezTo>
                  <a:cubicBezTo>
                    <a:pt x="266" y="235"/>
                    <a:pt x="266" y="235"/>
                    <a:pt x="266" y="236"/>
                  </a:cubicBezTo>
                  <a:cubicBezTo>
                    <a:pt x="266" y="236"/>
                    <a:pt x="266" y="236"/>
                    <a:pt x="266" y="236"/>
                  </a:cubicBezTo>
                  <a:cubicBezTo>
                    <a:pt x="259" y="241"/>
                    <a:pt x="252" y="245"/>
                    <a:pt x="245" y="248"/>
                  </a:cubicBezTo>
                  <a:cubicBezTo>
                    <a:pt x="223" y="261"/>
                    <a:pt x="198" y="276"/>
                    <a:pt x="177" y="288"/>
                  </a:cubicBezTo>
                  <a:cubicBezTo>
                    <a:pt x="248" y="247"/>
                    <a:pt x="248" y="247"/>
                    <a:pt x="248" y="247"/>
                  </a:cubicBezTo>
                  <a:cubicBezTo>
                    <a:pt x="248" y="247"/>
                    <a:pt x="249" y="247"/>
                    <a:pt x="249" y="247"/>
                  </a:cubicBezTo>
                  <a:cubicBezTo>
                    <a:pt x="249" y="248"/>
                    <a:pt x="249" y="248"/>
                    <a:pt x="249" y="248"/>
                  </a:cubicBezTo>
                  <a:cubicBezTo>
                    <a:pt x="249" y="248"/>
                    <a:pt x="249" y="248"/>
                    <a:pt x="249" y="248"/>
                  </a:cubicBezTo>
                  <a:cubicBezTo>
                    <a:pt x="249" y="248"/>
                    <a:pt x="249" y="248"/>
                    <a:pt x="249" y="248"/>
                  </a:cubicBezTo>
                  <a:cubicBezTo>
                    <a:pt x="248" y="249"/>
                    <a:pt x="245" y="251"/>
                    <a:pt x="234" y="259"/>
                  </a:cubicBezTo>
                  <a:cubicBezTo>
                    <a:pt x="226" y="264"/>
                    <a:pt x="216" y="272"/>
                    <a:pt x="202" y="282"/>
                  </a:cubicBezTo>
                  <a:cubicBezTo>
                    <a:pt x="186" y="294"/>
                    <a:pt x="169" y="306"/>
                    <a:pt x="161" y="312"/>
                  </a:cubicBezTo>
                  <a:cubicBezTo>
                    <a:pt x="182" y="300"/>
                    <a:pt x="253" y="258"/>
                    <a:pt x="293" y="235"/>
                  </a:cubicBezTo>
                  <a:cubicBezTo>
                    <a:pt x="293" y="235"/>
                    <a:pt x="293" y="235"/>
                    <a:pt x="293" y="235"/>
                  </a:cubicBezTo>
                  <a:cubicBezTo>
                    <a:pt x="294" y="235"/>
                    <a:pt x="294" y="236"/>
                    <a:pt x="293" y="236"/>
                  </a:cubicBezTo>
                  <a:cubicBezTo>
                    <a:pt x="262" y="257"/>
                    <a:pt x="207" y="295"/>
                    <a:pt x="187" y="308"/>
                  </a:cubicBezTo>
                  <a:cubicBezTo>
                    <a:pt x="206" y="297"/>
                    <a:pt x="258" y="268"/>
                    <a:pt x="287" y="250"/>
                  </a:cubicBezTo>
                  <a:cubicBezTo>
                    <a:pt x="288" y="250"/>
                    <a:pt x="288" y="250"/>
                    <a:pt x="288" y="251"/>
                  </a:cubicBezTo>
                  <a:cubicBezTo>
                    <a:pt x="288" y="251"/>
                    <a:pt x="288" y="251"/>
                    <a:pt x="288" y="251"/>
                  </a:cubicBezTo>
                  <a:cubicBezTo>
                    <a:pt x="256" y="275"/>
                    <a:pt x="200" y="316"/>
                    <a:pt x="184" y="328"/>
                  </a:cubicBezTo>
                  <a:cubicBezTo>
                    <a:pt x="199" y="320"/>
                    <a:pt x="247" y="292"/>
                    <a:pt x="274" y="276"/>
                  </a:cubicBezTo>
                  <a:cubicBezTo>
                    <a:pt x="275" y="276"/>
                    <a:pt x="275" y="276"/>
                    <a:pt x="275" y="276"/>
                  </a:cubicBezTo>
                  <a:cubicBezTo>
                    <a:pt x="275" y="276"/>
                    <a:pt x="275" y="277"/>
                    <a:pt x="275" y="277"/>
                  </a:cubicBezTo>
                  <a:cubicBezTo>
                    <a:pt x="274" y="277"/>
                    <a:pt x="216" y="316"/>
                    <a:pt x="193" y="332"/>
                  </a:cubicBezTo>
                  <a:cubicBezTo>
                    <a:pt x="214" y="319"/>
                    <a:pt x="267" y="289"/>
                    <a:pt x="297" y="271"/>
                  </a:cubicBezTo>
                  <a:cubicBezTo>
                    <a:pt x="297" y="271"/>
                    <a:pt x="298" y="271"/>
                    <a:pt x="298" y="271"/>
                  </a:cubicBezTo>
                  <a:cubicBezTo>
                    <a:pt x="298" y="272"/>
                    <a:pt x="298" y="272"/>
                    <a:pt x="298" y="272"/>
                  </a:cubicBezTo>
                  <a:cubicBezTo>
                    <a:pt x="203" y="337"/>
                    <a:pt x="203" y="337"/>
                    <a:pt x="203" y="337"/>
                  </a:cubicBezTo>
                  <a:cubicBezTo>
                    <a:pt x="293" y="285"/>
                    <a:pt x="293" y="285"/>
                    <a:pt x="293" y="285"/>
                  </a:cubicBezTo>
                  <a:cubicBezTo>
                    <a:pt x="295" y="284"/>
                    <a:pt x="296" y="283"/>
                    <a:pt x="297" y="283"/>
                  </a:cubicBezTo>
                  <a:cubicBezTo>
                    <a:pt x="297" y="283"/>
                    <a:pt x="297" y="283"/>
                    <a:pt x="297" y="283"/>
                  </a:cubicBezTo>
                  <a:cubicBezTo>
                    <a:pt x="297" y="283"/>
                    <a:pt x="297" y="283"/>
                    <a:pt x="297" y="283"/>
                  </a:cubicBezTo>
                  <a:cubicBezTo>
                    <a:pt x="297" y="283"/>
                    <a:pt x="297" y="283"/>
                    <a:pt x="298" y="283"/>
                  </a:cubicBezTo>
                  <a:cubicBezTo>
                    <a:pt x="298" y="283"/>
                    <a:pt x="298" y="283"/>
                    <a:pt x="297" y="284"/>
                  </a:cubicBezTo>
                  <a:cubicBezTo>
                    <a:pt x="297" y="284"/>
                    <a:pt x="297" y="284"/>
                    <a:pt x="297" y="284"/>
                  </a:cubicBezTo>
                  <a:cubicBezTo>
                    <a:pt x="297" y="284"/>
                    <a:pt x="297" y="284"/>
                    <a:pt x="297" y="284"/>
                  </a:cubicBezTo>
                  <a:cubicBezTo>
                    <a:pt x="296" y="285"/>
                    <a:pt x="291" y="288"/>
                    <a:pt x="275" y="298"/>
                  </a:cubicBezTo>
                  <a:cubicBezTo>
                    <a:pt x="263" y="305"/>
                    <a:pt x="248" y="314"/>
                    <a:pt x="234" y="322"/>
                  </a:cubicBezTo>
                  <a:cubicBezTo>
                    <a:pt x="249" y="313"/>
                    <a:pt x="264" y="304"/>
                    <a:pt x="276" y="298"/>
                  </a:cubicBezTo>
                  <a:cubicBezTo>
                    <a:pt x="276" y="298"/>
                    <a:pt x="276" y="298"/>
                    <a:pt x="276" y="298"/>
                  </a:cubicBezTo>
                  <a:cubicBezTo>
                    <a:pt x="277" y="298"/>
                    <a:pt x="276" y="299"/>
                    <a:pt x="276" y="299"/>
                  </a:cubicBezTo>
                  <a:cubicBezTo>
                    <a:pt x="276" y="299"/>
                    <a:pt x="255" y="311"/>
                    <a:pt x="234" y="323"/>
                  </a:cubicBezTo>
                  <a:cubicBezTo>
                    <a:pt x="223" y="329"/>
                    <a:pt x="213" y="335"/>
                    <a:pt x="205" y="340"/>
                  </a:cubicBezTo>
                  <a:cubicBezTo>
                    <a:pt x="201" y="342"/>
                    <a:pt x="198" y="344"/>
                    <a:pt x="195" y="345"/>
                  </a:cubicBezTo>
                  <a:cubicBezTo>
                    <a:pt x="193" y="347"/>
                    <a:pt x="192" y="347"/>
                    <a:pt x="192" y="347"/>
                  </a:cubicBezTo>
                  <a:cubicBezTo>
                    <a:pt x="192" y="347"/>
                    <a:pt x="192" y="347"/>
                    <a:pt x="192" y="347"/>
                  </a:cubicBezTo>
                  <a:cubicBezTo>
                    <a:pt x="192" y="347"/>
                    <a:pt x="192" y="347"/>
                    <a:pt x="192" y="347"/>
                  </a:cubicBezTo>
                  <a:cubicBezTo>
                    <a:pt x="191" y="348"/>
                    <a:pt x="191" y="348"/>
                    <a:pt x="191" y="34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99">
              <a:extLst>
                <a:ext uri="{FF2B5EF4-FFF2-40B4-BE49-F238E27FC236}">
                  <a16:creationId xmlns:a16="http://schemas.microsoft.com/office/drawing/2014/main" id="{8B5F5EE2-4DD5-453E-ACD0-AF0A7E67454E}"/>
                </a:ext>
              </a:extLst>
            </p:cNvPr>
            <p:cNvSpPr>
              <a:spLocks noEditPoints="1"/>
            </p:cNvSpPr>
            <p:nvPr/>
          </p:nvSpPr>
          <p:spPr bwMode="auto">
            <a:xfrm>
              <a:off x="4725988" y="5565775"/>
              <a:ext cx="896938" cy="1622425"/>
            </a:xfrm>
            <a:custGeom>
              <a:avLst/>
              <a:gdLst>
                <a:gd name="T0" fmla="*/ 137 w 277"/>
                <a:gd name="T1" fmla="*/ 390 h 500"/>
                <a:gd name="T2" fmla="*/ 144 w 277"/>
                <a:gd name="T3" fmla="*/ 351 h 500"/>
                <a:gd name="T4" fmla="*/ 92 w 277"/>
                <a:gd name="T5" fmla="*/ 352 h 500"/>
                <a:gd name="T6" fmla="*/ 49 w 277"/>
                <a:gd name="T7" fmla="*/ 334 h 500"/>
                <a:gd name="T8" fmla="*/ 24 w 277"/>
                <a:gd name="T9" fmla="*/ 327 h 500"/>
                <a:gd name="T10" fmla="*/ 6 w 277"/>
                <a:gd name="T11" fmla="*/ 310 h 500"/>
                <a:gd name="T12" fmla="*/ 5 w 277"/>
                <a:gd name="T13" fmla="*/ 274 h 500"/>
                <a:gd name="T14" fmla="*/ 46 w 277"/>
                <a:gd name="T15" fmla="*/ 223 h 500"/>
                <a:gd name="T16" fmla="*/ 118 w 277"/>
                <a:gd name="T17" fmla="*/ 155 h 500"/>
                <a:gd name="T18" fmla="*/ 138 w 277"/>
                <a:gd name="T19" fmla="*/ 98 h 500"/>
                <a:gd name="T20" fmla="*/ 176 w 277"/>
                <a:gd name="T21" fmla="*/ 19 h 500"/>
                <a:gd name="T22" fmla="*/ 236 w 277"/>
                <a:gd name="T23" fmla="*/ 18 h 500"/>
                <a:gd name="T24" fmla="*/ 266 w 277"/>
                <a:gd name="T25" fmla="*/ 8 h 500"/>
                <a:gd name="T26" fmla="*/ 269 w 277"/>
                <a:gd name="T27" fmla="*/ 100 h 500"/>
                <a:gd name="T28" fmla="*/ 259 w 277"/>
                <a:gd name="T29" fmla="*/ 300 h 500"/>
                <a:gd name="T30" fmla="*/ 254 w 277"/>
                <a:gd name="T31" fmla="*/ 293 h 500"/>
                <a:gd name="T32" fmla="*/ 265 w 277"/>
                <a:gd name="T33" fmla="*/ 283 h 500"/>
                <a:gd name="T34" fmla="*/ 257 w 277"/>
                <a:gd name="T35" fmla="*/ 363 h 500"/>
                <a:gd name="T36" fmla="*/ 248 w 277"/>
                <a:gd name="T37" fmla="*/ 376 h 500"/>
                <a:gd name="T38" fmla="*/ 229 w 277"/>
                <a:gd name="T39" fmla="*/ 371 h 500"/>
                <a:gd name="T40" fmla="*/ 230 w 277"/>
                <a:gd name="T41" fmla="*/ 397 h 500"/>
                <a:gd name="T42" fmla="*/ 243 w 277"/>
                <a:gd name="T43" fmla="*/ 412 h 500"/>
                <a:gd name="T44" fmla="*/ 253 w 277"/>
                <a:gd name="T45" fmla="*/ 401 h 500"/>
                <a:gd name="T46" fmla="*/ 269 w 277"/>
                <a:gd name="T47" fmla="*/ 426 h 500"/>
                <a:gd name="T48" fmla="*/ 276 w 277"/>
                <a:gd name="T49" fmla="*/ 478 h 500"/>
                <a:gd name="T50" fmla="*/ 230 w 277"/>
                <a:gd name="T51" fmla="*/ 485 h 500"/>
                <a:gd name="T52" fmla="*/ 157 w 277"/>
                <a:gd name="T53" fmla="*/ 489 h 500"/>
                <a:gd name="T54" fmla="*/ 129 w 277"/>
                <a:gd name="T55" fmla="*/ 476 h 500"/>
                <a:gd name="T56" fmla="*/ 132 w 277"/>
                <a:gd name="T57" fmla="*/ 380 h 500"/>
                <a:gd name="T58" fmla="*/ 123 w 277"/>
                <a:gd name="T59" fmla="*/ 383 h 500"/>
                <a:gd name="T60" fmla="*/ 130 w 277"/>
                <a:gd name="T61" fmla="*/ 409 h 500"/>
                <a:gd name="T62" fmla="*/ 123 w 277"/>
                <a:gd name="T63" fmla="*/ 392 h 500"/>
                <a:gd name="T64" fmla="*/ 128 w 277"/>
                <a:gd name="T65" fmla="*/ 373 h 500"/>
                <a:gd name="T66" fmla="*/ 129 w 277"/>
                <a:gd name="T67" fmla="*/ 436 h 500"/>
                <a:gd name="T68" fmla="*/ 131 w 277"/>
                <a:gd name="T69" fmla="*/ 500 h 500"/>
                <a:gd name="T70" fmla="*/ 193 w 277"/>
                <a:gd name="T71" fmla="*/ 483 h 500"/>
                <a:gd name="T72" fmla="*/ 267 w 277"/>
                <a:gd name="T73" fmla="*/ 480 h 500"/>
                <a:gd name="T74" fmla="*/ 269 w 277"/>
                <a:gd name="T75" fmla="*/ 427 h 500"/>
                <a:gd name="T76" fmla="*/ 267 w 277"/>
                <a:gd name="T77" fmla="*/ 420 h 500"/>
                <a:gd name="T78" fmla="*/ 247 w 277"/>
                <a:gd name="T79" fmla="*/ 411 h 500"/>
                <a:gd name="T80" fmla="*/ 234 w 277"/>
                <a:gd name="T81" fmla="*/ 407 h 500"/>
                <a:gd name="T82" fmla="*/ 223 w 277"/>
                <a:gd name="T83" fmla="*/ 365 h 500"/>
                <a:gd name="T84" fmla="*/ 237 w 277"/>
                <a:gd name="T85" fmla="*/ 374 h 500"/>
                <a:gd name="T86" fmla="*/ 255 w 277"/>
                <a:gd name="T87" fmla="*/ 371 h 500"/>
                <a:gd name="T88" fmla="*/ 257 w 277"/>
                <a:gd name="T89" fmla="*/ 353 h 500"/>
                <a:gd name="T90" fmla="*/ 267 w 277"/>
                <a:gd name="T91" fmla="*/ 287 h 500"/>
                <a:gd name="T92" fmla="*/ 254 w 277"/>
                <a:gd name="T93" fmla="*/ 294 h 500"/>
                <a:gd name="T94" fmla="*/ 260 w 277"/>
                <a:gd name="T95" fmla="*/ 227 h 500"/>
                <a:gd name="T96" fmla="*/ 268 w 277"/>
                <a:gd name="T97" fmla="*/ 45 h 500"/>
                <a:gd name="T98" fmla="*/ 253 w 277"/>
                <a:gd name="T99" fmla="*/ 18 h 500"/>
                <a:gd name="T100" fmla="*/ 184 w 277"/>
                <a:gd name="T101" fmla="*/ 1 h 500"/>
                <a:gd name="T102" fmla="*/ 147 w 277"/>
                <a:gd name="T103" fmla="*/ 81 h 500"/>
                <a:gd name="T104" fmla="*/ 126 w 277"/>
                <a:gd name="T105" fmla="*/ 146 h 500"/>
                <a:gd name="T106" fmla="*/ 77 w 277"/>
                <a:gd name="T107" fmla="*/ 197 h 500"/>
                <a:gd name="T108" fmla="*/ 26 w 277"/>
                <a:gd name="T109" fmla="*/ 245 h 500"/>
                <a:gd name="T110" fmla="*/ 2 w 277"/>
                <a:gd name="T111" fmla="*/ 297 h 500"/>
                <a:gd name="T112" fmla="*/ 18 w 277"/>
                <a:gd name="T113" fmla="*/ 324 h 500"/>
                <a:gd name="T114" fmla="*/ 40 w 277"/>
                <a:gd name="T115" fmla="*/ 324 h 500"/>
                <a:gd name="T116" fmla="*/ 72 w 277"/>
                <a:gd name="T117" fmla="*/ 348 h 500"/>
                <a:gd name="T118" fmla="*/ 138 w 277"/>
                <a:gd name="T119" fmla="*/ 347 h 500"/>
                <a:gd name="T120" fmla="*/ 149 w 277"/>
                <a:gd name="T121" fmla="*/ 384 h 500"/>
                <a:gd name="T122" fmla="*/ 137 w 277"/>
                <a:gd name="T123" fmla="*/ 38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 h="500">
                  <a:moveTo>
                    <a:pt x="134" y="413"/>
                  </a:moveTo>
                  <a:cubicBezTo>
                    <a:pt x="133" y="409"/>
                    <a:pt x="132" y="404"/>
                    <a:pt x="132" y="399"/>
                  </a:cubicBezTo>
                  <a:cubicBezTo>
                    <a:pt x="133" y="397"/>
                    <a:pt x="133" y="395"/>
                    <a:pt x="134" y="393"/>
                  </a:cubicBezTo>
                  <a:cubicBezTo>
                    <a:pt x="134" y="392"/>
                    <a:pt x="135" y="391"/>
                    <a:pt x="136" y="390"/>
                  </a:cubicBezTo>
                  <a:cubicBezTo>
                    <a:pt x="136" y="389"/>
                    <a:pt x="136" y="389"/>
                    <a:pt x="137" y="389"/>
                  </a:cubicBezTo>
                  <a:cubicBezTo>
                    <a:pt x="137" y="389"/>
                    <a:pt x="138" y="389"/>
                    <a:pt x="138" y="389"/>
                  </a:cubicBezTo>
                  <a:cubicBezTo>
                    <a:pt x="138" y="389"/>
                    <a:pt x="138" y="390"/>
                    <a:pt x="137" y="390"/>
                  </a:cubicBezTo>
                  <a:cubicBezTo>
                    <a:pt x="137" y="390"/>
                    <a:pt x="137" y="390"/>
                    <a:pt x="137" y="390"/>
                  </a:cubicBezTo>
                  <a:cubicBezTo>
                    <a:pt x="139" y="390"/>
                    <a:pt x="140" y="390"/>
                    <a:pt x="141" y="389"/>
                  </a:cubicBezTo>
                  <a:cubicBezTo>
                    <a:pt x="142" y="389"/>
                    <a:pt x="143" y="389"/>
                    <a:pt x="144" y="388"/>
                  </a:cubicBezTo>
                  <a:cubicBezTo>
                    <a:pt x="146" y="387"/>
                    <a:pt x="148" y="386"/>
                    <a:pt x="149" y="384"/>
                  </a:cubicBezTo>
                  <a:cubicBezTo>
                    <a:pt x="152" y="380"/>
                    <a:pt x="152" y="375"/>
                    <a:pt x="151" y="370"/>
                  </a:cubicBezTo>
                  <a:cubicBezTo>
                    <a:pt x="151" y="366"/>
                    <a:pt x="149" y="361"/>
                    <a:pt x="147" y="357"/>
                  </a:cubicBezTo>
                  <a:cubicBezTo>
                    <a:pt x="146" y="355"/>
                    <a:pt x="145" y="353"/>
                    <a:pt x="144" y="351"/>
                  </a:cubicBezTo>
                  <a:cubicBezTo>
                    <a:pt x="143" y="350"/>
                    <a:pt x="142" y="349"/>
                    <a:pt x="141" y="349"/>
                  </a:cubicBezTo>
                  <a:cubicBezTo>
                    <a:pt x="140" y="348"/>
                    <a:pt x="139" y="348"/>
                    <a:pt x="138" y="347"/>
                  </a:cubicBezTo>
                  <a:cubicBezTo>
                    <a:pt x="138" y="347"/>
                    <a:pt x="138" y="347"/>
                    <a:pt x="138" y="347"/>
                  </a:cubicBezTo>
                  <a:cubicBezTo>
                    <a:pt x="129" y="349"/>
                    <a:pt x="121" y="351"/>
                    <a:pt x="112" y="352"/>
                  </a:cubicBezTo>
                  <a:cubicBezTo>
                    <a:pt x="110" y="352"/>
                    <a:pt x="107" y="352"/>
                    <a:pt x="105" y="352"/>
                  </a:cubicBezTo>
                  <a:cubicBezTo>
                    <a:pt x="103" y="352"/>
                    <a:pt x="101" y="352"/>
                    <a:pt x="98" y="352"/>
                  </a:cubicBezTo>
                  <a:cubicBezTo>
                    <a:pt x="96" y="352"/>
                    <a:pt x="94" y="352"/>
                    <a:pt x="92" y="352"/>
                  </a:cubicBezTo>
                  <a:cubicBezTo>
                    <a:pt x="90" y="352"/>
                    <a:pt x="87" y="352"/>
                    <a:pt x="85" y="352"/>
                  </a:cubicBezTo>
                  <a:cubicBezTo>
                    <a:pt x="83" y="351"/>
                    <a:pt x="81" y="351"/>
                    <a:pt x="79" y="350"/>
                  </a:cubicBezTo>
                  <a:cubicBezTo>
                    <a:pt x="77" y="350"/>
                    <a:pt x="74" y="349"/>
                    <a:pt x="72" y="348"/>
                  </a:cubicBezTo>
                  <a:cubicBezTo>
                    <a:pt x="70" y="347"/>
                    <a:pt x="68" y="347"/>
                    <a:pt x="66" y="345"/>
                  </a:cubicBezTo>
                  <a:cubicBezTo>
                    <a:pt x="64" y="344"/>
                    <a:pt x="62" y="343"/>
                    <a:pt x="60" y="342"/>
                  </a:cubicBezTo>
                  <a:cubicBezTo>
                    <a:pt x="58" y="341"/>
                    <a:pt x="56" y="340"/>
                    <a:pt x="55" y="338"/>
                  </a:cubicBezTo>
                  <a:cubicBezTo>
                    <a:pt x="53" y="337"/>
                    <a:pt x="51" y="336"/>
                    <a:pt x="49" y="334"/>
                  </a:cubicBezTo>
                  <a:cubicBezTo>
                    <a:pt x="48" y="333"/>
                    <a:pt x="46" y="331"/>
                    <a:pt x="44" y="329"/>
                  </a:cubicBezTo>
                  <a:cubicBezTo>
                    <a:pt x="40" y="325"/>
                    <a:pt x="40" y="325"/>
                    <a:pt x="40" y="325"/>
                  </a:cubicBezTo>
                  <a:cubicBezTo>
                    <a:pt x="40" y="325"/>
                    <a:pt x="40" y="325"/>
                    <a:pt x="40" y="325"/>
                  </a:cubicBezTo>
                  <a:cubicBezTo>
                    <a:pt x="36" y="326"/>
                    <a:pt x="36" y="326"/>
                    <a:pt x="36" y="326"/>
                  </a:cubicBezTo>
                  <a:cubicBezTo>
                    <a:pt x="35" y="326"/>
                    <a:pt x="33" y="327"/>
                    <a:pt x="32" y="327"/>
                  </a:cubicBezTo>
                  <a:cubicBezTo>
                    <a:pt x="31" y="327"/>
                    <a:pt x="29" y="327"/>
                    <a:pt x="28" y="327"/>
                  </a:cubicBezTo>
                  <a:cubicBezTo>
                    <a:pt x="26" y="327"/>
                    <a:pt x="25" y="327"/>
                    <a:pt x="24" y="327"/>
                  </a:cubicBezTo>
                  <a:cubicBezTo>
                    <a:pt x="22" y="326"/>
                    <a:pt x="21" y="326"/>
                    <a:pt x="20" y="325"/>
                  </a:cubicBezTo>
                  <a:cubicBezTo>
                    <a:pt x="19" y="325"/>
                    <a:pt x="18" y="325"/>
                    <a:pt x="18" y="324"/>
                  </a:cubicBezTo>
                  <a:cubicBezTo>
                    <a:pt x="16" y="323"/>
                    <a:pt x="16" y="323"/>
                    <a:pt x="16" y="323"/>
                  </a:cubicBezTo>
                  <a:cubicBezTo>
                    <a:pt x="15" y="322"/>
                    <a:pt x="14" y="321"/>
                    <a:pt x="13" y="320"/>
                  </a:cubicBezTo>
                  <a:cubicBezTo>
                    <a:pt x="12" y="319"/>
                    <a:pt x="11" y="318"/>
                    <a:pt x="10" y="317"/>
                  </a:cubicBezTo>
                  <a:cubicBezTo>
                    <a:pt x="9" y="316"/>
                    <a:pt x="8" y="315"/>
                    <a:pt x="8" y="313"/>
                  </a:cubicBezTo>
                  <a:cubicBezTo>
                    <a:pt x="6" y="310"/>
                    <a:pt x="6" y="310"/>
                    <a:pt x="6" y="310"/>
                  </a:cubicBezTo>
                  <a:cubicBezTo>
                    <a:pt x="5" y="307"/>
                    <a:pt x="4" y="304"/>
                    <a:pt x="3" y="301"/>
                  </a:cubicBezTo>
                  <a:cubicBezTo>
                    <a:pt x="2" y="300"/>
                    <a:pt x="2" y="299"/>
                    <a:pt x="2" y="297"/>
                  </a:cubicBezTo>
                  <a:cubicBezTo>
                    <a:pt x="1" y="296"/>
                    <a:pt x="1" y="294"/>
                    <a:pt x="1" y="293"/>
                  </a:cubicBezTo>
                  <a:cubicBezTo>
                    <a:pt x="0" y="290"/>
                    <a:pt x="0" y="287"/>
                    <a:pt x="0" y="284"/>
                  </a:cubicBezTo>
                  <a:cubicBezTo>
                    <a:pt x="0" y="284"/>
                    <a:pt x="0" y="284"/>
                    <a:pt x="0" y="284"/>
                  </a:cubicBezTo>
                  <a:cubicBezTo>
                    <a:pt x="0" y="284"/>
                    <a:pt x="0" y="284"/>
                    <a:pt x="0" y="284"/>
                  </a:cubicBezTo>
                  <a:cubicBezTo>
                    <a:pt x="5" y="274"/>
                    <a:pt x="5" y="274"/>
                    <a:pt x="5" y="274"/>
                  </a:cubicBezTo>
                  <a:cubicBezTo>
                    <a:pt x="7" y="270"/>
                    <a:pt x="9" y="267"/>
                    <a:pt x="11" y="264"/>
                  </a:cubicBezTo>
                  <a:cubicBezTo>
                    <a:pt x="13" y="260"/>
                    <a:pt x="16" y="257"/>
                    <a:pt x="18" y="254"/>
                  </a:cubicBezTo>
                  <a:cubicBezTo>
                    <a:pt x="20" y="251"/>
                    <a:pt x="23" y="248"/>
                    <a:pt x="25" y="245"/>
                  </a:cubicBezTo>
                  <a:cubicBezTo>
                    <a:pt x="28" y="241"/>
                    <a:pt x="30" y="239"/>
                    <a:pt x="33" y="236"/>
                  </a:cubicBezTo>
                  <a:cubicBezTo>
                    <a:pt x="37" y="231"/>
                    <a:pt x="37" y="231"/>
                    <a:pt x="37" y="231"/>
                  </a:cubicBezTo>
                  <a:cubicBezTo>
                    <a:pt x="41" y="227"/>
                    <a:pt x="41" y="227"/>
                    <a:pt x="41" y="227"/>
                  </a:cubicBezTo>
                  <a:cubicBezTo>
                    <a:pt x="46" y="223"/>
                    <a:pt x="46" y="223"/>
                    <a:pt x="46" y="223"/>
                  </a:cubicBezTo>
                  <a:cubicBezTo>
                    <a:pt x="50" y="219"/>
                    <a:pt x="50" y="219"/>
                    <a:pt x="50" y="219"/>
                  </a:cubicBezTo>
                  <a:cubicBezTo>
                    <a:pt x="53" y="216"/>
                    <a:pt x="56" y="214"/>
                    <a:pt x="59" y="211"/>
                  </a:cubicBezTo>
                  <a:cubicBezTo>
                    <a:pt x="64" y="206"/>
                    <a:pt x="71" y="201"/>
                    <a:pt x="77" y="196"/>
                  </a:cubicBezTo>
                  <a:cubicBezTo>
                    <a:pt x="82" y="191"/>
                    <a:pt x="88" y="186"/>
                    <a:pt x="94" y="181"/>
                  </a:cubicBezTo>
                  <a:cubicBezTo>
                    <a:pt x="97" y="178"/>
                    <a:pt x="100" y="176"/>
                    <a:pt x="103" y="173"/>
                  </a:cubicBezTo>
                  <a:cubicBezTo>
                    <a:pt x="106" y="170"/>
                    <a:pt x="108" y="167"/>
                    <a:pt x="111" y="164"/>
                  </a:cubicBezTo>
                  <a:cubicBezTo>
                    <a:pt x="114" y="162"/>
                    <a:pt x="116" y="158"/>
                    <a:pt x="118" y="155"/>
                  </a:cubicBezTo>
                  <a:cubicBezTo>
                    <a:pt x="121" y="152"/>
                    <a:pt x="123" y="149"/>
                    <a:pt x="125" y="146"/>
                  </a:cubicBezTo>
                  <a:cubicBezTo>
                    <a:pt x="125" y="146"/>
                    <a:pt x="125" y="146"/>
                    <a:pt x="125" y="146"/>
                  </a:cubicBezTo>
                  <a:cubicBezTo>
                    <a:pt x="130" y="127"/>
                    <a:pt x="130" y="127"/>
                    <a:pt x="130" y="127"/>
                  </a:cubicBezTo>
                  <a:cubicBezTo>
                    <a:pt x="131" y="122"/>
                    <a:pt x="131" y="122"/>
                    <a:pt x="131" y="122"/>
                  </a:cubicBezTo>
                  <a:cubicBezTo>
                    <a:pt x="131" y="120"/>
                    <a:pt x="132" y="119"/>
                    <a:pt x="132" y="117"/>
                  </a:cubicBezTo>
                  <a:cubicBezTo>
                    <a:pt x="135" y="108"/>
                    <a:pt x="135" y="108"/>
                    <a:pt x="135" y="108"/>
                  </a:cubicBezTo>
                  <a:cubicBezTo>
                    <a:pt x="136" y="105"/>
                    <a:pt x="137" y="101"/>
                    <a:pt x="138" y="98"/>
                  </a:cubicBezTo>
                  <a:cubicBezTo>
                    <a:pt x="142" y="89"/>
                    <a:pt x="142" y="89"/>
                    <a:pt x="142" y="89"/>
                  </a:cubicBezTo>
                  <a:cubicBezTo>
                    <a:pt x="143" y="86"/>
                    <a:pt x="144" y="83"/>
                    <a:pt x="146" y="80"/>
                  </a:cubicBezTo>
                  <a:cubicBezTo>
                    <a:pt x="150" y="71"/>
                    <a:pt x="150" y="71"/>
                    <a:pt x="150" y="71"/>
                  </a:cubicBezTo>
                  <a:cubicBezTo>
                    <a:pt x="153" y="65"/>
                    <a:pt x="156" y="60"/>
                    <a:pt x="159" y="54"/>
                  </a:cubicBezTo>
                  <a:cubicBezTo>
                    <a:pt x="168" y="36"/>
                    <a:pt x="168" y="36"/>
                    <a:pt x="168" y="36"/>
                  </a:cubicBezTo>
                  <a:cubicBezTo>
                    <a:pt x="169" y="33"/>
                    <a:pt x="171" y="30"/>
                    <a:pt x="172" y="27"/>
                  </a:cubicBezTo>
                  <a:cubicBezTo>
                    <a:pt x="176" y="19"/>
                    <a:pt x="176" y="19"/>
                    <a:pt x="176" y="19"/>
                  </a:cubicBezTo>
                  <a:cubicBezTo>
                    <a:pt x="183" y="0"/>
                    <a:pt x="183" y="0"/>
                    <a:pt x="183" y="0"/>
                  </a:cubicBezTo>
                  <a:cubicBezTo>
                    <a:pt x="183" y="0"/>
                    <a:pt x="183" y="0"/>
                    <a:pt x="183" y="0"/>
                  </a:cubicBezTo>
                  <a:cubicBezTo>
                    <a:pt x="184" y="0"/>
                    <a:pt x="184" y="0"/>
                    <a:pt x="184" y="0"/>
                  </a:cubicBezTo>
                  <a:cubicBezTo>
                    <a:pt x="188" y="0"/>
                    <a:pt x="191" y="2"/>
                    <a:pt x="195" y="3"/>
                  </a:cubicBezTo>
                  <a:cubicBezTo>
                    <a:pt x="198" y="5"/>
                    <a:pt x="201" y="6"/>
                    <a:pt x="205" y="8"/>
                  </a:cubicBezTo>
                  <a:cubicBezTo>
                    <a:pt x="212" y="11"/>
                    <a:pt x="218" y="14"/>
                    <a:pt x="225" y="16"/>
                  </a:cubicBezTo>
                  <a:cubicBezTo>
                    <a:pt x="229" y="17"/>
                    <a:pt x="233" y="17"/>
                    <a:pt x="236" y="18"/>
                  </a:cubicBezTo>
                  <a:cubicBezTo>
                    <a:pt x="238" y="18"/>
                    <a:pt x="240" y="18"/>
                    <a:pt x="242" y="18"/>
                  </a:cubicBezTo>
                  <a:cubicBezTo>
                    <a:pt x="243" y="18"/>
                    <a:pt x="245" y="18"/>
                    <a:pt x="247" y="18"/>
                  </a:cubicBezTo>
                  <a:cubicBezTo>
                    <a:pt x="249" y="17"/>
                    <a:pt x="251" y="17"/>
                    <a:pt x="252" y="16"/>
                  </a:cubicBezTo>
                  <a:cubicBezTo>
                    <a:pt x="254" y="16"/>
                    <a:pt x="256" y="15"/>
                    <a:pt x="257" y="14"/>
                  </a:cubicBezTo>
                  <a:cubicBezTo>
                    <a:pt x="258" y="14"/>
                    <a:pt x="259" y="14"/>
                    <a:pt x="260" y="13"/>
                  </a:cubicBezTo>
                  <a:cubicBezTo>
                    <a:pt x="260" y="13"/>
                    <a:pt x="261" y="12"/>
                    <a:pt x="262" y="12"/>
                  </a:cubicBezTo>
                  <a:cubicBezTo>
                    <a:pt x="263" y="11"/>
                    <a:pt x="265" y="9"/>
                    <a:pt x="266" y="8"/>
                  </a:cubicBezTo>
                  <a:cubicBezTo>
                    <a:pt x="267" y="7"/>
                    <a:pt x="267" y="7"/>
                    <a:pt x="267" y="7"/>
                  </a:cubicBezTo>
                  <a:cubicBezTo>
                    <a:pt x="267" y="9"/>
                    <a:pt x="267" y="9"/>
                    <a:pt x="267" y="9"/>
                  </a:cubicBezTo>
                  <a:cubicBezTo>
                    <a:pt x="268" y="27"/>
                    <a:pt x="268" y="27"/>
                    <a:pt x="268" y="27"/>
                  </a:cubicBezTo>
                  <a:cubicBezTo>
                    <a:pt x="269" y="33"/>
                    <a:pt x="269" y="39"/>
                    <a:pt x="269" y="45"/>
                  </a:cubicBezTo>
                  <a:cubicBezTo>
                    <a:pt x="269" y="63"/>
                    <a:pt x="269" y="63"/>
                    <a:pt x="269" y="63"/>
                  </a:cubicBezTo>
                  <a:cubicBezTo>
                    <a:pt x="269" y="69"/>
                    <a:pt x="269" y="75"/>
                    <a:pt x="269" y="82"/>
                  </a:cubicBezTo>
                  <a:cubicBezTo>
                    <a:pt x="269" y="100"/>
                    <a:pt x="269" y="100"/>
                    <a:pt x="269" y="100"/>
                  </a:cubicBezTo>
                  <a:cubicBezTo>
                    <a:pt x="269" y="106"/>
                    <a:pt x="269" y="112"/>
                    <a:pt x="268" y="118"/>
                  </a:cubicBezTo>
                  <a:cubicBezTo>
                    <a:pt x="268" y="130"/>
                    <a:pt x="267" y="142"/>
                    <a:pt x="266" y="154"/>
                  </a:cubicBezTo>
                  <a:cubicBezTo>
                    <a:pt x="264" y="191"/>
                    <a:pt x="264" y="191"/>
                    <a:pt x="264" y="191"/>
                  </a:cubicBezTo>
                  <a:cubicBezTo>
                    <a:pt x="262" y="227"/>
                    <a:pt x="262" y="227"/>
                    <a:pt x="262" y="227"/>
                  </a:cubicBezTo>
                  <a:cubicBezTo>
                    <a:pt x="261" y="245"/>
                    <a:pt x="261" y="245"/>
                    <a:pt x="261" y="245"/>
                  </a:cubicBezTo>
                  <a:cubicBezTo>
                    <a:pt x="261" y="251"/>
                    <a:pt x="260" y="257"/>
                    <a:pt x="260" y="263"/>
                  </a:cubicBezTo>
                  <a:cubicBezTo>
                    <a:pt x="259" y="300"/>
                    <a:pt x="259" y="300"/>
                    <a:pt x="259" y="300"/>
                  </a:cubicBezTo>
                  <a:cubicBezTo>
                    <a:pt x="259" y="301"/>
                    <a:pt x="259" y="301"/>
                    <a:pt x="259" y="301"/>
                  </a:cubicBezTo>
                  <a:cubicBezTo>
                    <a:pt x="258" y="300"/>
                    <a:pt x="258" y="300"/>
                    <a:pt x="258" y="300"/>
                  </a:cubicBezTo>
                  <a:cubicBezTo>
                    <a:pt x="257" y="299"/>
                    <a:pt x="256" y="299"/>
                    <a:pt x="255" y="298"/>
                  </a:cubicBezTo>
                  <a:cubicBezTo>
                    <a:pt x="254" y="297"/>
                    <a:pt x="254" y="297"/>
                    <a:pt x="254" y="296"/>
                  </a:cubicBezTo>
                  <a:cubicBezTo>
                    <a:pt x="253" y="296"/>
                    <a:pt x="253" y="295"/>
                    <a:pt x="253" y="294"/>
                  </a:cubicBezTo>
                  <a:cubicBezTo>
                    <a:pt x="253" y="294"/>
                    <a:pt x="253" y="293"/>
                    <a:pt x="253" y="293"/>
                  </a:cubicBezTo>
                  <a:cubicBezTo>
                    <a:pt x="253" y="293"/>
                    <a:pt x="253" y="293"/>
                    <a:pt x="254" y="293"/>
                  </a:cubicBezTo>
                  <a:cubicBezTo>
                    <a:pt x="254" y="293"/>
                    <a:pt x="254" y="293"/>
                    <a:pt x="255" y="293"/>
                  </a:cubicBezTo>
                  <a:cubicBezTo>
                    <a:pt x="255" y="293"/>
                    <a:pt x="256" y="293"/>
                    <a:pt x="257" y="293"/>
                  </a:cubicBezTo>
                  <a:cubicBezTo>
                    <a:pt x="258" y="293"/>
                    <a:pt x="259" y="293"/>
                    <a:pt x="260" y="293"/>
                  </a:cubicBezTo>
                  <a:cubicBezTo>
                    <a:pt x="261" y="293"/>
                    <a:pt x="263" y="293"/>
                    <a:pt x="264" y="293"/>
                  </a:cubicBezTo>
                  <a:cubicBezTo>
                    <a:pt x="265" y="292"/>
                    <a:pt x="265" y="291"/>
                    <a:pt x="265" y="290"/>
                  </a:cubicBezTo>
                  <a:cubicBezTo>
                    <a:pt x="266" y="289"/>
                    <a:pt x="266" y="288"/>
                    <a:pt x="265" y="287"/>
                  </a:cubicBezTo>
                  <a:cubicBezTo>
                    <a:pt x="265" y="286"/>
                    <a:pt x="265" y="285"/>
                    <a:pt x="265" y="283"/>
                  </a:cubicBezTo>
                  <a:cubicBezTo>
                    <a:pt x="266" y="283"/>
                    <a:pt x="266" y="283"/>
                    <a:pt x="266" y="283"/>
                  </a:cubicBezTo>
                  <a:cubicBezTo>
                    <a:pt x="263" y="303"/>
                    <a:pt x="263" y="303"/>
                    <a:pt x="263" y="303"/>
                  </a:cubicBezTo>
                  <a:cubicBezTo>
                    <a:pt x="262" y="323"/>
                    <a:pt x="262" y="323"/>
                    <a:pt x="262" y="323"/>
                  </a:cubicBezTo>
                  <a:cubicBezTo>
                    <a:pt x="260" y="343"/>
                    <a:pt x="260" y="343"/>
                    <a:pt x="260" y="343"/>
                  </a:cubicBezTo>
                  <a:cubicBezTo>
                    <a:pt x="260" y="347"/>
                    <a:pt x="259" y="350"/>
                    <a:pt x="259" y="353"/>
                  </a:cubicBezTo>
                  <a:cubicBezTo>
                    <a:pt x="257" y="363"/>
                    <a:pt x="257" y="363"/>
                    <a:pt x="257" y="363"/>
                  </a:cubicBezTo>
                  <a:cubicBezTo>
                    <a:pt x="257" y="363"/>
                    <a:pt x="257" y="363"/>
                    <a:pt x="257" y="363"/>
                  </a:cubicBezTo>
                  <a:cubicBezTo>
                    <a:pt x="257" y="364"/>
                    <a:pt x="258" y="365"/>
                    <a:pt x="258" y="366"/>
                  </a:cubicBezTo>
                  <a:cubicBezTo>
                    <a:pt x="258" y="367"/>
                    <a:pt x="257" y="367"/>
                    <a:pt x="257" y="368"/>
                  </a:cubicBezTo>
                  <a:cubicBezTo>
                    <a:pt x="257" y="369"/>
                    <a:pt x="257" y="369"/>
                    <a:pt x="257" y="369"/>
                  </a:cubicBezTo>
                  <a:cubicBezTo>
                    <a:pt x="257" y="370"/>
                    <a:pt x="256" y="371"/>
                    <a:pt x="255" y="372"/>
                  </a:cubicBezTo>
                  <a:cubicBezTo>
                    <a:pt x="255" y="372"/>
                    <a:pt x="254" y="373"/>
                    <a:pt x="253" y="374"/>
                  </a:cubicBezTo>
                  <a:cubicBezTo>
                    <a:pt x="252" y="374"/>
                    <a:pt x="252" y="375"/>
                    <a:pt x="251" y="375"/>
                  </a:cubicBezTo>
                  <a:cubicBezTo>
                    <a:pt x="250" y="375"/>
                    <a:pt x="249" y="376"/>
                    <a:pt x="248" y="376"/>
                  </a:cubicBezTo>
                  <a:cubicBezTo>
                    <a:pt x="247" y="376"/>
                    <a:pt x="246" y="376"/>
                    <a:pt x="245" y="376"/>
                  </a:cubicBezTo>
                  <a:cubicBezTo>
                    <a:pt x="244" y="376"/>
                    <a:pt x="243" y="376"/>
                    <a:pt x="242" y="376"/>
                  </a:cubicBezTo>
                  <a:cubicBezTo>
                    <a:pt x="241" y="376"/>
                    <a:pt x="240" y="376"/>
                    <a:pt x="239" y="376"/>
                  </a:cubicBezTo>
                  <a:cubicBezTo>
                    <a:pt x="238" y="376"/>
                    <a:pt x="238" y="375"/>
                    <a:pt x="237" y="375"/>
                  </a:cubicBezTo>
                  <a:cubicBezTo>
                    <a:pt x="236" y="375"/>
                    <a:pt x="235" y="374"/>
                    <a:pt x="234" y="374"/>
                  </a:cubicBezTo>
                  <a:cubicBezTo>
                    <a:pt x="233" y="374"/>
                    <a:pt x="232" y="373"/>
                    <a:pt x="232" y="373"/>
                  </a:cubicBezTo>
                  <a:cubicBezTo>
                    <a:pt x="229" y="371"/>
                    <a:pt x="229" y="371"/>
                    <a:pt x="229" y="371"/>
                  </a:cubicBezTo>
                  <a:cubicBezTo>
                    <a:pt x="227" y="369"/>
                    <a:pt x="227" y="369"/>
                    <a:pt x="227" y="369"/>
                  </a:cubicBezTo>
                  <a:cubicBezTo>
                    <a:pt x="225" y="368"/>
                    <a:pt x="224" y="366"/>
                    <a:pt x="223" y="365"/>
                  </a:cubicBezTo>
                  <a:cubicBezTo>
                    <a:pt x="224" y="365"/>
                    <a:pt x="224" y="365"/>
                    <a:pt x="224" y="365"/>
                  </a:cubicBezTo>
                  <a:cubicBezTo>
                    <a:pt x="224" y="370"/>
                    <a:pt x="225" y="374"/>
                    <a:pt x="226" y="379"/>
                  </a:cubicBezTo>
                  <a:cubicBezTo>
                    <a:pt x="226" y="382"/>
                    <a:pt x="226" y="384"/>
                    <a:pt x="227" y="387"/>
                  </a:cubicBezTo>
                  <a:cubicBezTo>
                    <a:pt x="227" y="389"/>
                    <a:pt x="228" y="391"/>
                    <a:pt x="229" y="394"/>
                  </a:cubicBezTo>
                  <a:cubicBezTo>
                    <a:pt x="229" y="395"/>
                    <a:pt x="229" y="396"/>
                    <a:pt x="230" y="397"/>
                  </a:cubicBezTo>
                  <a:cubicBezTo>
                    <a:pt x="230" y="398"/>
                    <a:pt x="231" y="399"/>
                    <a:pt x="231" y="401"/>
                  </a:cubicBezTo>
                  <a:cubicBezTo>
                    <a:pt x="232" y="402"/>
                    <a:pt x="232" y="403"/>
                    <a:pt x="233" y="404"/>
                  </a:cubicBezTo>
                  <a:cubicBezTo>
                    <a:pt x="233" y="405"/>
                    <a:pt x="234" y="406"/>
                    <a:pt x="235" y="407"/>
                  </a:cubicBezTo>
                  <a:cubicBezTo>
                    <a:pt x="235" y="408"/>
                    <a:pt x="236" y="409"/>
                    <a:pt x="237" y="410"/>
                  </a:cubicBezTo>
                  <a:cubicBezTo>
                    <a:pt x="238" y="410"/>
                    <a:pt x="239" y="411"/>
                    <a:pt x="240" y="412"/>
                  </a:cubicBezTo>
                  <a:cubicBezTo>
                    <a:pt x="240" y="412"/>
                    <a:pt x="241" y="412"/>
                    <a:pt x="241" y="412"/>
                  </a:cubicBezTo>
                  <a:cubicBezTo>
                    <a:pt x="242" y="412"/>
                    <a:pt x="242" y="412"/>
                    <a:pt x="243" y="412"/>
                  </a:cubicBezTo>
                  <a:cubicBezTo>
                    <a:pt x="244" y="412"/>
                    <a:pt x="245" y="412"/>
                    <a:pt x="246" y="411"/>
                  </a:cubicBezTo>
                  <a:cubicBezTo>
                    <a:pt x="246" y="412"/>
                    <a:pt x="246" y="412"/>
                    <a:pt x="246" y="412"/>
                  </a:cubicBezTo>
                  <a:cubicBezTo>
                    <a:pt x="245" y="412"/>
                    <a:pt x="244" y="411"/>
                    <a:pt x="243" y="411"/>
                  </a:cubicBezTo>
                  <a:cubicBezTo>
                    <a:pt x="243" y="410"/>
                    <a:pt x="242" y="408"/>
                    <a:pt x="242" y="407"/>
                  </a:cubicBezTo>
                  <a:cubicBezTo>
                    <a:pt x="243" y="406"/>
                    <a:pt x="243" y="405"/>
                    <a:pt x="244" y="404"/>
                  </a:cubicBezTo>
                  <a:cubicBezTo>
                    <a:pt x="245" y="404"/>
                    <a:pt x="246" y="403"/>
                    <a:pt x="247" y="402"/>
                  </a:cubicBezTo>
                  <a:cubicBezTo>
                    <a:pt x="249" y="401"/>
                    <a:pt x="251" y="401"/>
                    <a:pt x="253" y="401"/>
                  </a:cubicBezTo>
                  <a:cubicBezTo>
                    <a:pt x="255" y="402"/>
                    <a:pt x="257" y="403"/>
                    <a:pt x="259" y="404"/>
                  </a:cubicBezTo>
                  <a:cubicBezTo>
                    <a:pt x="262" y="406"/>
                    <a:pt x="264" y="410"/>
                    <a:pt x="266" y="414"/>
                  </a:cubicBezTo>
                  <a:cubicBezTo>
                    <a:pt x="266" y="416"/>
                    <a:pt x="267" y="418"/>
                    <a:pt x="268" y="420"/>
                  </a:cubicBezTo>
                  <a:cubicBezTo>
                    <a:pt x="268" y="422"/>
                    <a:pt x="269" y="424"/>
                    <a:pt x="269" y="426"/>
                  </a:cubicBezTo>
                  <a:cubicBezTo>
                    <a:pt x="268" y="426"/>
                    <a:pt x="268" y="426"/>
                    <a:pt x="268" y="426"/>
                  </a:cubicBezTo>
                  <a:cubicBezTo>
                    <a:pt x="268" y="426"/>
                    <a:pt x="268" y="426"/>
                    <a:pt x="268" y="426"/>
                  </a:cubicBezTo>
                  <a:cubicBezTo>
                    <a:pt x="269" y="426"/>
                    <a:pt x="269" y="425"/>
                    <a:pt x="269" y="426"/>
                  </a:cubicBezTo>
                  <a:cubicBezTo>
                    <a:pt x="269" y="426"/>
                    <a:pt x="269" y="426"/>
                    <a:pt x="269" y="426"/>
                  </a:cubicBezTo>
                  <a:cubicBezTo>
                    <a:pt x="269" y="426"/>
                    <a:pt x="269" y="427"/>
                    <a:pt x="270" y="427"/>
                  </a:cubicBezTo>
                  <a:cubicBezTo>
                    <a:pt x="270" y="429"/>
                    <a:pt x="270" y="429"/>
                    <a:pt x="270" y="429"/>
                  </a:cubicBezTo>
                  <a:cubicBezTo>
                    <a:pt x="269" y="432"/>
                    <a:pt x="269" y="432"/>
                    <a:pt x="269" y="432"/>
                  </a:cubicBezTo>
                  <a:cubicBezTo>
                    <a:pt x="269" y="439"/>
                    <a:pt x="269" y="439"/>
                    <a:pt x="269" y="439"/>
                  </a:cubicBezTo>
                  <a:cubicBezTo>
                    <a:pt x="269" y="443"/>
                    <a:pt x="270" y="448"/>
                    <a:pt x="270" y="452"/>
                  </a:cubicBezTo>
                  <a:cubicBezTo>
                    <a:pt x="271" y="461"/>
                    <a:pt x="272" y="470"/>
                    <a:pt x="276" y="478"/>
                  </a:cubicBezTo>
                  <a:cubicBezTo>
                    <a:pt x="277" y="479"/>
                    <a:pt x="277" y="479"/>
                    <a:pt x="277" y="479"/>
                  </a:cubicBezTo>
                  <a:cubicBezTo>
                    <a:pt x="276" y="479"/>
                    <a:pt x="276" y="479"/>
                    <a:pt x="276" y="479"/>
                  </a:cubicBezTo>
                  <a:cubicBezTo>
                    <a:pt x="267" y="481"/>
                    <a:pt x="267" y="481"/>
                    <a:pt x="267" y="481"/>
                  </a:cubicBezTo>
                  <a:cubicBezTo>
                    <a:pt x="264" y="482"/>
                    <a:pt x="261" y="482"/>
                    <a:pt x="258" y="483"/>
                  </a:cubicBezTo>
                  <a:cubicBezTo>
                    <a:pt x="255" y="483"/>
                    <a:pt x="252" y="484"/>
                    <a:pt x="249" y="484"/>
                  </a:cubicBezTo>
                  <a:cubicBezTo>
                    <a:pt x="246" y="484"/>
                    <a:pt x="243" y="484"/>
                    <a:pt x="240" y="484"/>
                  </a:cubicBezTo>
                  <a:cubicBezTo>
                    <a:pt x="236" y="485"/>
                    <a:pt x="233" y="485"/>
                    <a:pt x="230" y="485"/>
                  </a:cubicBezTo>
                  <a:cubicBezTo>
                    <a:pt x="227" y="485"/>
                    <a:pt x="224" y="485"/>
                    <a:pt x="221" y="484"/>
                  </a:cubicBezTo>
                  <a:cubicBezTo>
                    <a:pt x="203" y="484"/>
                    <a:pt x="203" y="484"/>
                    <a:pt x="203" y="484"/>
                  </a:cubicBezTo>
                  <a:cubicBezTo>
                    <a:pt x="193" y="484"/>
                    <a:pt x="193" y="484"/>
                    <a:pt x="193" y="484"/>
                  </a:cubicBezTo>
                  <a:cubicBezTo>
                    <a:pt x="184" y="484"/>
                    <a:pt x="184" y="484"/>
                    <a:pt x="184" y="484"/>
                  </a:cubicBezTo>
                  <a:cubicBezTo>
                    <a:pt x="181" y="484"/>
                    <a:pt x="178" y="484"/>
                    <a:pt x="175" y="485"/>
                  </a:cubicBezTo>
                  <a:cubicBezTo>
                    <a:pt x="172" y="485"/>
                    <a:pt x="169" y="486"/>
                    <a:pt x="166" y="486"/>
                  </a:cubicBezTo>
                  <a:cubicBezTo>
                    <a:pt x="163" y="487"/>
                    <a:pt x="160" y="488"/>
                    <a:pt x="157" y="489"/>
                  </a:cubicBezTo>
                  <a:cubicBezTo>
                    <a:pt x="154" y="490"/>
                    <a:pt x="151" y="490"/>
                    <a:pt x="148" y="492"/>
                  </a:cubicBezTo>
                  <a:cubicBezTo>
                    <a:pt x="145" y="493"/>
                    <a:pt x="142" y="494"/>
                    <a:pt x="140" y="496"/>
                  </a:cubicBezTo>
                  <a:cubicBezTo>
                    <a:pt x="132" y="500"/>
                    <a:pt x="132" y="500"/>
                    <a:pt x="132" y="500"/>
                  </a:cubicBezTo>
                  <a:cubicBezTo>
                    <a:pt x="131" y="500"/>
                    <a:pt x="131" y="500"/>
                    <a:pt x="131" y="500"/>
                  </a:cubicBezTo>
                  <a:cubicBezTo>
                    <a:pt x="131" y="500"/>
                    <a:pt x="131" y="500"/>
                    <a:pt x="131" y="500"/>
                  </a:cubicBezTo>
                  <a:cubicBezTo>
                    <a:pt x="131" y="495"/>
                    <a:pt x="130" y="489"/>
                    <a:pt x="129" y="484"/>
                  </a:cubicBezTo>
                  <a:cubicBezTo>
                    <a:pt x="129" y="481"/>
                    <a:pt x="129" y="479"/>
                    <a:pt x="129" y="476"/>
                  </a:cubicBezTo>
                  <a:cubicBezTo>
                    <a:pt x="128" y="468"/>
                    <a:pt x="128" y="468"/>
                    <a:pt x="128" y="468"/>
                  </a:cubicBezTo>
                  <a:cubicBezTo>
                    <a:pt x="128" y="460"/>
                    <a:pt x="128" y="460"/>
                    <a:pt x="128" y="460"/>
                  </a:cubicBezTo>
                  <a:cubicBezTo>
                    <a:pt x="128" y="457"/>
                    <a:pt x="128" y="455"/>
                    <a:pt x="128" y="452"/>
                  </a:cubicBezTo>
                  <a:cubicBezTo>
                    <a:pt x="128" y="447"/>
                    <a:pt x="128" y="441"/>
                    <a:pt x="128" y="436"/>
                  </a:cubicBezTo>
                  <a:cubicBezTo>
                    <a:pt x="129" y="425"/>
                    <a:pt x="130" y="414"/>
                    <a:pt x="131" y="404"/>
                  </a:cubicBezTo>
                  <a:cubicBezTo>
                    <a:pt x="131" y="398"/>
                    <a:pt x="132" y="393"/>
                    <a:pt x="132" y="388"/>
                  </a:cubicBezTo>
                  <a:cubicBezTo>
                    <a:pt x="132" y="385"/>
                    <a:pt x="132" y="382"/>
                    <a:pt x="132" y="380"/>
                  </a:cubicBezTo>
                  <a:cubicBezTo>
                    <a:pt x="131" y="377"/>
                    <a:pt x="131" y="374"/>
                    <a:pt x="131" y="372"/>
                  </a:cubicBezTo>
                  <a:cubicBezTo>
                    <a:pt x="131" y="372"/>
                    <a:pt x="131" y="372"/>
                    <a:pt x="131" y="372"/>
                  </a:cubicBezTo>
                  <a:cubicBezTo>
                    <a:pt x="128" y="373"/>
                    <a:pt x="128" y="373"/>
                    <a:pt x="128" y="373"/>
                  </a:cubicBezTo>
                  <a:cubicBezTo>
                    <a:pt x="128" y="374"/>
                    <a:pt x="127" y="375"/>
                    <a:pt x="126" y="375"/>
                  </a:cubicBezTo>
                  <a:cubicBezTo>
                    <a:pt x="126" y="376"/>
                    <a:pt x="125" y="377"/>
                    <a:pt x="125" y="378"/>
                  </a:cubicBezTo>
                  <a:cubicBezTo>
                    <a:pt x="124" y="379"/>
                    <a:pt x="124" y="380"/>
                    <a:pt x="123" y="381"/>
                  </a:cubicBezTo>
                  <a:cubicBezTo>
                    <a:pt x="123" y="381"/>
                    <a:pt x="123" y="382"/>
                    <a:pt x="123" y="383"/>
                  </a:cubicBezTo>
                  <a:cubicBezTo>
                    <a:pt x="122" y="384"/>
                    <a:pt x="122" y="385"/>
                    <a:pt x="122" y="386"/>
                  </a:cubicBezTo>
                  <a:cubicBezTo>
                    <a:pt x="122" y="387"/>
                    <a:pt x="122" y="388"/>
                    <a:pt x="123" y="389"/>
                  </a:cubicBezTo>
                  <a:cubicBezTo>
                    <a:pt x="123" y="390"/>
                    <a:pt x="123" y="391"/>
                    <a:pt x="123" y="392"/>
                  </a:cubicBezTo>
                  <a:cubicBezTo>
                    <a:pt x="123" y="393"/>
                    <a:pt x="123" y="394"/>
                    <a:pt x="124" y="395"/>
                  </a:cubicBezTo>
                  <a:cubicBezTo>
                    <a:pt x="124" y="396"/>
                    <a:pt x="124" y="397"/>
                    <a:pt x="125" y="398"/>
                  </a:cubicBezTo>
                  <a:cubicBezTo>
                    <a:pt x="125" y="400"/>
                    <a:pt x="126" y="402"/>
                    <a:pt x="127" y="403"/>
                  </a:cubicBezTo>
                  <a:cubicBezTo>
                    <a:pt x="128" y="405"/>
                    <a:pt x="129" y="407"/>
                    <a:pt x="130" y="409"/>
                  </a:cubicBezTo>
                  <a:cubicBezTo>
                    <a:pt x="131" y="410"/>
                    <a:pt x="132" y="412"/>
                    <a:pt x="134" y="413"/>
                  </a:cubicBezTo>
                  <a:close/>
                  <a:moveTo>
                    <a:pt x="134" y="413"/>
                  </a:moveTo>
                  <a:cubicBezTo>
                    <a:pt x="132" y="412"/>
                    <a:pt x="131" y="410"/>
                    <a:pt x="130" y="409"/>
                  </a:cubicBezTo>
                  <a:cubicBezTo>
                    <a:pt x="129" y="407"/>
                    <a:pt x="128" y="405"/>
                    <a:pt x="127" y="403"/>
                  </a:cubicBezTo>
                  <a:cubicBezTo>
                    <a:pt x="126" y="402"/>
                    <a:pt x="125" y="400"/>
                    <a:pt x="125" y="398"/>
                  </a:cubicBezTo>
                  <a:cubicBezTo>
                    <a:pt x="124" y="397"/>
                    <a:pt x="124" y="396"/>
                    <a:pt x="124" y="395"/>
                  </a:cubicBezTo>
                  <a:cubicBezTo>
                    <a:pt x="123" y="394"/>
                    <a:pt x="123" y="393"/>
                    <a:pt x="123" y="392"/>
                  </a:cubicBezTo>
                  <a:cubicBezTo>
                    <a:pt x="123" y="391"/>
                    <a:pt x="123" y="390"/>
                    <a:pt x="122" y="389"/>
                  </a:cubicBezTo>
                  <a:cubicBezTo>
                    <a:pt x="122" y="388"/>
                    <a:pt x="122" y="387"/>
                    <a:pt x="122" y="386"/>
                  </a:cubicBezTo>
                  <a:cubicBezTo>
                    <a:pt x="122" y="385"/>
                    <a:pt x="122" y="384"/>
                    <a:pt x="123" y="383"/>
                  </a:cubicBezTo>
                  <a:cubicBezTo>
                    <a:pt x="123" y="382"/>
                    <a:pt x="123" y="381"/>
                    <a:pt x="123" y="380"/>
                  </a:cubicBezTo>
                  <a:cubicBezTo>
                    <a:pt x="124" y="380"/>
                    <a:pt x="124" y="379"/>
                    <a:pt x="124" y="378"/>
                  </a:cubicBezTo>
                  <a:cubicBezTo>
                    <a:pt x="125" y="377"/>
                    <a:pt x="126" y="376"/>
                    <a:pt x="126" y="375"/>
                  </a:cubicBezTo>
                  <a:cubicBezTo>
                    <a:pt x="127" y="375"/>
                    <a:pt x="128" y="374"/>
                    <a:pt x="128" y="373"/>
                  </a:cubicBezTo>
                  <a:cubicBezTo>
                    <a:pt x="131" y="372"/>
                    <a:pt x="131" y="372"/>
                    <a:pt x="131" y="372"/>
                  </a:cubicBezTo>
                  <a:cubicBezTo>
                    <a:pt x="131" y="372"/>
                    <a:pt x="131" y="372"/>
                    <a:pt x="131" y="372"/>
                  </a:cubicBezTo>
                  <a:cubicBezTo>
                    <a:pt x="131" y="372"/>
                    <a:pt x="131" y="372"/>
                    <a:pt x="131" y="372"/>
                  </a:cubicBezTo>
                  <a:cubicBezTo>
                    <a:pt x="131" y="374"/>
                    <a:pt x="132" y="377"/>
                    <a:pt x="132" y="380"/>
                  </a:cubicBezTo>
                  <a:cubicBezTo>
                    <a:pt x="132" y="382"/>
                    <a:pt x="132" y="385"/>
                    <a:pt x="132" y="388"/>
                  </a:cubicBezTo>
                  <a:cubicBezTo>
                    <a:pt x="132" y="393"/>
                    <a:pt x="131" y="398"/>
                    <a:pt x="131" y="404"/>
                  </a:cubicBezTo>
                  <a:cubicBezTo>
                    <a:pt x="130" y="414"/>
                    <a:pt x="129" y="425"/>
                    <a:pt x="129" y="436"/>
                  </a:cubicBezTo>
                  <a:cubicBezTo>
                    <a:pt x="128" y="441"/>
                    <a:pt x="128" y="447"/>
                    <a:pt x="128" y="452"/>
                  </a:cubicBezTo>
                  <a:cubicBezTo>
                    <a:pt x="128" y="455"/>
                    <a:pt x="128" y="457"/>
                    <a:pt x="128" y="460"/>
                  </a:cubicBezTo>
                  <a:cubicBezTo>
                    <a:pt x="128" y="468"/>
                    <a:pt x="128" y="468"/>
                    <a:pt x="128" y="468"/>
                  </a:cubicBezTo>
                  <a:cubicBezTo>
                    <a:pt x="129" y="476"/>
                    <a:pt x="129" y="476"/>
                    <a:pt x="129" y="476"/>
                  </a:cubicBezTo>
                  <a:cubicBezTo>
                    <a:pt x="129" y="479"/>
                    <a:pt x="129" y="481"/>
                    <a:pt x="130" y="484"/>
                  </a:cubicBezTo>
                  <a:cubicBezTo>
                    <a:pt x="130" y="489"/>
                    <a:pt x="131" y="495"/>
                    <a:pt x="132" y="500"/>
                  </a:cubicBezTo>
                  <a:cubicBezTo>
                    <a:pt x="131" y="500"/>
                    <a:pt x="131" y="500"/>
                    <a:pt x="131" y="500"/>
                  </a:cubicBezTo>
                  <a:cubicBezTo>
                    <a:pt x="139" y="495"/>
                    <a:pt x="139" y="495"/>
                    <a:pt x="139" y="495"/>
                  </a:cubicBezTo>
                  <a:cubicBezTo>
                    <a:pt x="142" y="494"/>
                    <a:pt x="145" y="493"/>
                    <a:pt x="148" y="491"/>
                  </a:cubicBezTo>
                  <a:cubicBezTo>
                    <a:pt x="151" y="490"/>
                    <a:pt x="154" y="489"/>
                    <a:pt x="157" y="488"/>
                  </a:cubicBezTo>
                  <a:cubicBezTo>
                    <a:pt x="160" y="487"/>
                    <a:pt x="163" y="487"/>
                    <a:pt x="166" y="486"/>
                  </a:cubicBezTo>
                  <a:cubicBezTo>
                    <a:pt x="169" y="485"/>
                    <a:pt x="172" y="485"/>
                    <a:pt x="175" y="484"/>
                  </a:cubicBezTo>
                  <a:cubicBezTo>
                    <a:pt x="178" y="484"/>
                    <a:pt x="181" y="484"/>
                    <a:pt x="184" y="484"/>
                  </a:cubicBezTo>
                  <a:cubicBezTo>
                    <a:pt x="193" y="483"/>
                    <a:pt x="193" y="483"/>
                    <a:pt x="193" y="483"/>
                  </a:cubicBezTo>
                  <a:cubicBezTo>
                    <a:pt x="203" y="483"/>
                    <a:pt x="203" y="483"/>
                    <a:pt x="203" y="483"/>
                  </a:cubicBezTo>
                  <a:cubicBezTo>
                    <a:pt x="221" y="484"/>
                    <a:pt x="221" y="484"/>
                    <a:pt x="221" y="484"/>
                  </a:cubicBezTo>
                  <a:cubicBezTo>
                    <a:pt x="224" y="484"/>
                    <a:pt x="227" y="484"/>
                    <a:pt x="230" y="484"/>
                  </a:cubicBezTo>
                  <a:cubicBezTo>
                    <a:pt x="233" y="484"/>
                    <a:pt x="236" y="484"/>
                    <a:pt x="240" y="484"/>
                  </a:cubicBezTo>
                  <a:cubicBezTo>
                    <a:pt x="243" y="484"/>
                    <a:pt x="246" y="484"/>
                    <a:pt x="249" y="483"/>
                  </a:cubicBezTo>
                  <a:cubicBezTo>
                    <a:pt x="252" y="483"/>
                    <a:pt x="255" y="483"/>
                    <a:pt x="258" y="482"/>
                  </a:cubicBezTo>
                  <a:cubicBezTo>
                    <a:pt x="261" y="482"/>
                    <a:pt x="264" y="481"/>
                    <a:pt x="267" y="480"/>
                  </a:cubicBezTo>
                  <a:cubicBezTo>
                    <a:pt x="276" y="478"/>
                    <a:pt x="276" y="478"/>
                    <a:pt x="276" y="478"/>
                  </a:cubicBezTo>
                  <a:cubicBezTo>
                    <a:pt x="276" y="478"/>
                    <a:pt x="276" y="478"/>
                    <a:pt x="276" y="478"/>
                  </a:cubicBezTo>
                  <a:cubicBezTo>
                    <a:pt x="272" y="470"/>
                    <a:pt x="270" y="461"/>
                    <a:pt x="269" y="452"/>
                  </a:cubicBezTo>
                  <a:cubicBezTo>
                    <a:pt x="269" y="448"/>
                    <a:pt x="269" y="443"/>
                    <a:pt x="269" y="439"/>
                  </a:cubicBezTo>
                  <a:cubicBezTo>
                    <a:pt x="269" y="432"/>
                    <a:pt x="269" y="432"/>
                    <a:pt x="269" y="432"/>
                  </a:cubicBezTo>
                  <a:cubicBezTo>
                    <a:pt x="269" y="429"/>
                    <a:pt x="269" y="429"/>
                    <a:pt x="269" y="429"/>
                  </a:cubicBezTo>
                  <a:cubicBezTo>
                    <a:pt x="269" y="427"/>
                    <a:pt x="269" y="427"/>
                    <a:pt x="269" y="427"/>
                  </a:cubicBezTo>
                  <a:cubicBezTo>
                    <a:pt x="269" y="427"/>
                    <a:pt x="269" y="426"/>
                    <a:pt x="269" y="426"/>
                  </a:cubicBezTo>
                  <a:cubicBezTo>
                    <a:pt x="269" y="426"/>
                    <a:pt x="269" y="426"/>
                    <a:pt x="269" y="426"/>
                  </a:cubicBezTo>
                  <a:cubicBezTo>
                    <a:pt x="269" y="426"/>
                    <a:pt x="269" y="426"/>
                    <a:pt x="269" y="426"/>
                  </a:cubicBezTo>
                  <a:cubicBezTo>
                    <a:pt x="269" y="426"/>
                    <a:pt x="269" y="427"/>
                    <a:pt x="269" y="427"/>
                  </a:cubicBezTo>
                  <a:cubicBezTo>
                    <a:pt x="268" y="428"/>
                    <a:pt x="268" y="428"/>
                    <a:pt x="268" y="428"/>
                  </a:cubicBezTo>
                  <a:cubicBezTo>
                    <a:pt x="268" y="427"/>
                    <a:pt x="268" y="427"/>
                    <a:pt x="268" y="427"/>
                  </a:cubicBezTo>
                  <a:cubicBezTo>
                    <a:pt x="268" y="424"/>
                    <a:pt x="267" y="422"/>
                    <a:pt x="267" y="420"/>
                  </a:cubicBezTo>
                  <a:cubicBezTo>
                    <a:pt x="266" y="418"/>
                    <a:pt x="266" y="416"/>
                    <a:pt x="265" y="415"/>
                  </a:cubicBezTo>
                  <a:cubicBezTo>
                    <a:pt x="263" y="411"/>
                    <a:pt x="261" y="407"/>
                    <a:pt x="258" y="405"/>
                  </a:cubicBezTo>
                  <a:cubicBezTo>
                    <a:pt x="257" y="403"/>
                    <a:pt x="255" y="403"/>
                    <a:pt x="253" y="402"/>
                  </a:cubicBezTo>
                  <a:cubicBezTo>
                    <a:pt x="251" y="402"/>
                    <a:pt x="249" y="402"/>
                    <a:pt x="247" y="403"/>
                  </a:cubicBezTo>
                  <a:cubicBezTo>
                    <a:pt x="245" y="404"/>
                    <a:pt x="244" y="406"/>
                    <a:pt x="243" y="407"/>
                  </a:cubicBezTo>
                  <a:cubicBezTo>
                    <a:pt x="243" y="408"/>
                    <a:pt x="243" y="409"/>
                    <a:pt x="244" y="410"/>
                  </a:cubicBezTo>
                  <a:cubicBezTo>
                    <a:pt x="245" y="411"/>
                    <a:pt x="246" y="411"/>
                    <a:pt x="247" y="411"/>
                  </a:cubicBezTo>
                  <a:cubicBezTo>
                    <a:pt x="248" y="411"/>
                    <a:pt x="248" y="411"/>
                    <a:pt x="248" y="411"/>
                  </a:cubicBezTo>
                  <a:cubicBezTo>
                    <a:pt x="247" y="412"/>
                    <a:pt x="247" y="412"/>
                    <a:pt x="247" y="412"/>
                  </a:cubicBezTo>
                  <a:cubicBezTo>
                    <a:pt x="246" y="412"/>
                    <a:pt x="244" y="413"/>
                    <a:pt x="243" y="413"/>
                  </a:cubicBezTo>
                  <a:cubicBezTo>
                    <a:pt x="242" y="413"/>
                    <a:pt x="242" y="413"/>
                    <a:pt x="241" y="413"/>
                  </a:cubicBezTo>
                  <a:cubicBezTo>
                    <a:pt x="241" y="413"/>
                    <a:pt x="240" y="413"/>
                    <a:pt x="239" y="412"/>
                  </a:cubicBezTo>
                  <a:cubicBezTo>
                    <a:pt x="238" y="412"/>
                    <a:pt x="237" y="411"/>
                    <a:pt x="236" y="410"/>
                  </a:cubicBezTo>
                  <a:cubicBezTo>
                    <a:pt x="236" y="409"/>
                    <a:pt x="235" y="409"/>
                    <a:pt x="234" y="407"/>
                  </a:cubicBezTo>
                  <a:cubicBezTo>
                    <a:pt x="233" y="406"/>
                    <a:pt x="233" y="405"/>
                    <a:pt x="232" y="404"/>
                  </a:cubicBezTo>
                  <a:cubicBezTo>
                    <a:pt x="231" y="403"/>
                    <a:pt x="231" y="402"/>
                    <a:pt x="230" y="401"/>
                  </a:cubicBezTo>
                  <a:cubicBezTo>
                    <a:pt x="230" y="400"/>
                    <a:pt x="229" y="399"/>
                    <a:pt x="229" y="397"/>
                  </a:cubicBezTo>
                  <a:cubicBezTo>
                    <a:pt x="229" y="396"/>
                    <a:pt x="228" y="395"/>
                    <a:pt x="228" y="394"/>
                  </a:cubicBezTo>
                  <a:cubicBezTo>
                    <a:pt x="227" y="392"/>
                    <a:pt x="227" y="389"/>
                    <a:pt x="226" y="387"/>
                  </a:cubicBezTo>
                  <a:cubicBezTo>
                    <a:pt x="225" y="384"/>
                    <a:pt x="225" y="382"/>
                    <a:pt x="225" y="379"/>
                  </a:cubicBezTo>
                  <a:cubicBezTo>
                    <a:pt x="224" y="375"/>
                    <a:pt x="223" y="370"/>
                    <a:pt x="223" y="365"/>
                  </a:cubicBezTo>
                  <a:cubicBezTo>
                    <a:pt x="223" y="363"/>
                    <a:pt x="223" y="363"/>
                    <a:pt x="223" y="363"/>
                  </a:cubicBezTo>
                  <a:cubicBezTo>
                    <a:pt x="224" y="364"/>
                    <a:pt x="224" y="364"/>
                    <a:pt x="224" y="364"/>
                  </a:cubicBezTo>
                  <a:cubicBezTo>
                    <a:pt x="225" y="366"/>
                    <a:pt x="226" y="367"/>
                    <a:pt x="228" y="368"/>
                  </a:cubicBezTo>
                  <a:cubicBezTo>
                    <a:pt x="230" y="370"/>
                    <a:pt x="230" y="370"/>
                    <a:pt x="230" y="370"/>
                  </a:cubicBezTo>
                  <a:cubicBezTo>
                    <a:pt x="232" y="372"/>
                    <a:pt x="232" y="372"/>
                    <a:pt x="232" y="372"/>
                  </a:cubicBezTo>
                  <a:cubicBezTo>
                    <a:pt x="233" y="372"/>
                    <a:pt x="234" y="373"/>
                    <a:pt x="234" y="373"/>
                  </a:cubicBezTo>
                  <a:cubicBezTo>
                    <a:pt x="235" y="373"/>
                    <a:pt x="236" y="374"/>
                    <a:pt x="237" y="374"/>
                  </a:cubicBezTo>
                  <a:cubicBezTo>
                    <a:pt x="238" y="374"/>
                    <a:pt x="239" y="375"/>
                    <a:pt x="240" y="375"/>
                  </a:cubicBezTo>
                  <a:cubicBezTo>
                    <a:pt x="241" y="375"/>
                    <a:pt x="241" y="375"/>
                    <a:pt x="242" y="375"/>
                  </a:cubicBezTo>
                  <a:cubicBezTo>
                    <a:pt x="243" y="375"/>
                    <a:pt x="244" y="375"/>
                    <a:pt x="245" y="375"/>
                  </a:cubicBezTo>
                  <a:cubicBezTo>
                    <a:pt x="246" y="375"/>
                    <a:pt x="247" y="375"/>
                    <a:pt x="248" y="375"/>
                  </a:cubicBezTo>
                  <a:cubicBezTo>
                    <a:pt x="249" y="374"/>
                    <a:pt x="249" y="374"/>
                    <a:pt x="250" y="374"/>
                  </a:cubicBezTo>
                  <a:cubicBezTo>
                    <a:pt x="251" y="374"/>
                    <a:pt x="252" y="373"/>
                    <a:pt x="253" y="373"/>
                  </a:cubicBezTo>
                  <a:cubicBezTo>
                    <a:pt x="253" y="372"/>
                    <a:pt x="254" y="372"/>
                    <a:pt x="255" y="371"/>
                  </a:cubicBezTo>
                  <a:cubicBezTo>
                    <a:pt x="255" y="370"/>
                    <a:pt x="256" y="369"/>
                    <a:pt x="256" y="369"/>
                  </a:cubicBezTo>
                  <a:cubicBezTo>
                    <a:pt x="256" y="367"/>
                    <a:pt x="256" y="367"/>
                    <a:pt x="256" y="367"/>
                  </a:cubicBezTo>
                  <a:cubicBezTo>
                    <a:pt x="256" y="367"/>
                    <a:pt x="256" y="367"/>
                    <a:pt x="256" y="366"/>
                  </a:cubicBezTo>
                  <a:cubicBezTo>
                    <a:pt x="257" y="365"/>
                    <a:pt x="256" y="364"/>
                    <a:pt x="256" y="363"/>
                  </a:cubicBezTo>
                  <a:cubicBezTo>
                    <a:pt x="256" y="363"/>
                    <a:pt x="256" y="363"/>
                    <a:pt x="256" y="363"/>
                  </a:cubicBezTo>
                  <a:cubicBezTo>
                    <a:pt x="256" y="363"/>
                    <a:pt x="256" y="363"/>
                    <a:pt x="256" y="363"/>
                  </a:cubicBezTo>
                  <a:cubicBezTo>
                    <a:pt x="257" y="353"/>
                    <a:pt x="257" y="353"/>
                    <a:pt x="257" y="353"/>
                  </a:cubicBezTo>
                  <a:cubicBezTo>
                    <a:pt x="258" y="350"/>
                    <a:pt x="258" y="347"/>
                    <a:pt x="259" y="343"/>
                  </a:cubicBezTo>
                  <a:cubicBezTo>
                    <a:pt x="260" y="323"/>
                    <a:pt x="260" y="323"/>
                    <a:pt x="260" y="323"/>
                  </a:cubicBezTo>
                  <a:cubicBezTo>
                    <a:pt x="262" y="303"/>
                    <a:pt x="262" y="303"/>
                    <a:pt x="262" y="303"/>
                  </a:cubicBezTo>
                  <a:cubicBezTo>
                    <a:pt x="264" y="283"/>
                    <a:pt x="264" y="283"/>
                    <a:pt x="264" y="283"/>
                  </a:cubicBezTo>
                  <a:cubicBezTo>
                    <a:pt x="265" y="280"/>
                    <a:pt x="265" y="280"/>
                    <a:pt x="265" y="280"/>
                  </a:cubicBezTo>
                  <a:cubicBezTo>
                    <a:pt x="266" y="283"/>
                    <a:pt x="266" y="283"/>
                    <a:pt x="266" y="283"/>
                  </a:cubicBezTo>
                  <a:cubicBezTo>
                    <a:pt x="266" y="284"/>
                    <a:pt x="266" y="285"/>
                    <a:pt x="267" y="287"/>
                  </a:cubicBezTo>
                  <a:cubicBezTo>
                    <a:pt x="267" y="288"/>
                    <a:pt x="267" y="289"/>
                    <a:pt x="267" y="291"/>
                  </a:cubicBezTo>
                  <a:cubicBezTo>
                    <a:pt x="267" y="291"/>
                    <a:pt x="266" y="292"/>
                    <a:pt x="266" y="293"/>
                  </a:cubicBezTo>
                  <a:cubicBezTo>
                    <a:pt x="265" y="293"/>
                    <a:pt x="265" y="294"/>
                    <a:pt x="264" y="294"/>
                  </a:cubicBezTo>
                  <a:cubicBezTo>
                    <a:pt x="263" y="294"/>
                    <a:pt x="261" y="294"/>
                    <a:pt x="260" y="294"/>
                  </a:cubicBezTo>
                  <a:cubicBezTo>
                    <a:pt x="259" y="294"/>
                    <a:pt x="258" y="294"/>
                    <a:pt x="257" y="294"/>
                  </a:cubicBezTo>
                  <a:cubicBezTo>
                    <a:pt x="256" y="294"/>
                    <a:pt x="255" y="294"/>
                    <a:pt x="255" y="294"/>
                  </a:cubicBezTo>
                  <a:cubicBezTo>
                    <a:pt x="254" y="294"/>
                    <a:pt x="254" y="294"/>
                    <a:pt x="254" y="294"/>
                  </a:cubicBezTo>
                  <a:cubicBezTo>
                    <a:pt x="254" y="294"/>
                    <a:pt x="254" y="295"/>
                    <a:pt x="255" y="295"/>
                  </a:cubicBezTo>
                  <a:cubicBezTo>
                    <a:pt x="255" y="296"/>
                    <a:pt x="255" y="296"/>
                    <a:pt x="256" y="297"/>
                  </a:cubicBezTo>
                  <a:cubicBezTo>
                    <a:pt x="257" y="298"/>
                    <a:pt x="258" y="298"/>
                    <a:pt x="258" y="299"/>
                  </a:cubicBezTo>
                  <a:cubicBezTo>
                    <a:pt x="257" y="300"/>
                    <a:pt x="257" y="300"/>
                    <a:pt x="257" y="300"/>
                  </a:cubicBezTo>
                  <a:cubicBezTo>
                    <a:pt x="259" y="263"/>
                    <a:pt x="259" y="263"/>
                    <a:pt x="259" y="263"/>
                  </a:cubicBezTo>
                  <a:cubicBezTo>
                    <a:pt x="259" y="257"/>
                    <a:pt x="259" y="251"/>
                    <a:pt x="259" y="245"/>
                  </a:cubicBezTo>
                  <a:cubicBezTo>
                    <a:pt x="260" y="227"/>
                    <a:pt x="260" y="227"/>
                    <a:pt x="260" y="227"/>
                  </a:cubicBezTo>
                  <a:cubicBezTo>
                    <a:pt x="263" y="191"/>
                    <a:pt x="263" y="191"/>
                    <a:pt x="263" y="191"/>
                  </a:cubicBezTo>
                  <a:cubicBezTo>
                    <a:pt x="265" y="154"/>
                    <a:pt x="265" y="154"/>
                    <a:pt x="265" y="154"/>
                  </a:cubicBezTo>
                  <a:cubicBezTo>
                    <a:pt x="265" y="142"/>
                    <a:pt x="266" y="130"/>
                    <a:pt x="267" y="118"/>
                  </a:cubicBezTo>
                  <a:cubicBezTo>
                    <a:pt x="267" y="112"/>
                    <a:pt x="267" y="106"/>
                    <a:pt x="267" y="100"/>
                  </a:cubicBezTo>
                  <a:cubicBezTo>
                    <a:pt x="268" y="81"/>
                    <a:pt x="268" y="81"/>
                    <a:pt x="268" y="81"/>
                  </a:cubicBezTo>
                  <a:cubicBezTo>
                    <a:pt x="268" y="75"/>
                    <a:pt x="268" y="69"/>
                    <a:pt x="268" y="63"/>
                  </a:cubicBezTo>
                  <a:cubicBezTo>
                    <a:pt x="268" y="45"/>
                    <a:pt x="268" y="45"/>
                    <a:pt x="268" y="45"/>
                  </a:cubicBezTo>
                  <a:cubicBezTo>
                    <a:pt x="267" y="39"/>
                    <a:pt x="267" y="33"/>
                    <a:pt x="267" y="27"/>
                  </a:cubicBezTo>
                  <a:cubicBezTo>
                    <a:pt x="266" y="9"/>
                    <a:pt x="266" y="9"/>
                    <a:pt x="266" y="9"/>
                  </a:cubicBezTo>
                  <a:cubicBezTo>
                    <a:pt x="267" y="9"/>
                    <a:pt x="267" y="9"/>
                    <a:pt x="267" y="9"/>
                  </a:cubicBezTo>
                  <a:cubicBezTo>
                    <a:pt x="266" y="10"/>
                    <a:pt x="264" y="12"/>
                    <a:pt x="263" y="13"/>
                  </a:cubicBezTo>
                  <a:cubicBezTo>
                    <a:pt x="262" y="13"/>
                    <a:pt x="261" y="14"/>
                    <a:pt x="260" y="14"/>
                  </a:cubicBezTo>
                  <a:cubicBezTo>
                    <a:pt x="260" y="15"/>
                    <a:pt x="259" y="15"/>
                    <a:pt x="258" y="16"/>
                  </a:cubicBezTo>
                  <a:cubicBezTo>
                    <a:pt x="256" y="17"/>
                    <a:pt x="254" y="17"/>
                    <a:pt x="253" y="18"/>
                  </a:cubicBezTo>
                  <a:cubicBezTo>
                    <a:pt x="251" y="18"/>
                    <a:pt x="249" y="19"/>
                    <a:pt x="247" y="19"/>
                  </a:cubicBezTo>
                  <a:cubicBezTo>
                    <a:pt x="245" y="19"/>
                    <a:pt x="243" y="20"/>
                    <a:pt x="242" y="20"/>
                  </a:cubicBezTo>
                  <a:cubicBezTo>
                    <a:pt x="240" y="20"/>
                    <a:pt x="238" y="19"/>
                    <a:pt x="236" y="19"/>
                  </a:cubicBezTo>
                  <a:cubicBezTo>
                    <a:pt x="232" y="19"/>
                    <a:pt x="229" y="18"/>
                    <a:pt x="225" y="17"/>
                  </a:cubicBezTo>
                  <a:cubicBezTo>
                    <a:pt x="218" y="15"/>
                    <a:pt x="211" y="12"/>
                    <a:pt x="204" y="9"/>
                  </a:cubicBezTo>
                  <a:cubicBezTo>
                    <a:pt x="201" y="8"/>
                    <a:pt x="198" y="6"/>
                    <a:pt x="194" y="4"/>
                  </a:cubicBezTo>
                  <a:cubicBezTo>
                    <a:pt x="191" y="3"/>
                    <a:pt x="187" y="2"/>
                    <a:pt x="184" y="1"/>
                  </a:cubicBezTo>
                  <a:cubicBezTo>
                    <a:pt x="184" y="1"/>
                    <a:pt x="184" y="1"/>
                    <a:pt x="184" y="1"/>
                  </a:cubicBezTo>
                  <a:cubicBezTo>
                    <a:pt x="177" y="19"/>
                    <a:pt x="177" y="19"/>
                    <a:pt x="177" y="19"/>
                  </a:cubicBezTo>
                  <a:cubicBezTo>
                    <a:pt x="173" y="28"/>
                    <a:pt x="173" y="28"/>
                    <a:pt x="173" y="28"/>
                  </a:cubicBezTo>
                  <a:cubicBezTo>
                    <a:pt x="172" y="31"/>
                    <a:pt x="170" y="34"/>
                    <a:pt x="169" y="37"/>
                  </a:cubicBezTo>
                  <a:cubicBezTo>
                    <a:pt x="160" y="54"/>
                    <a:pt x="160" y="54"/>
                    <a:pt x="160" y="54"/>
                  </a:cubicBezTo>
                  <a:cubicBezTo>
                    <a:pt x="157" y="60"/>
                    <a:pt x="154" y="66"/>
                    <a:pt x="151" y="72"/>
                  </a:cubicBezTo>
                  <a:cubicBezTo>
                    <a:pt x="147" y="81"/>
                    <a:pt x="147" y="81"/>
                    <a:pt x="147" y="81"/>
                  </a:cubicBezTo>
                  <a:cubicBezTo>
                    <a:pt x="145" y="84"/>
                    <a:pt x="144" y="87"/>
                    <a:pt x="143" y="90"/>
                  </a:cubicBezTo>
                  <a:cubicBezTo>
                    <a:pt x="139" y="99"/>
                    <a:pt x="139" y="99"/>
                    <a:pt x="139" y="99"/>
                  </a:cubicBezTo>
                  <a:cubicBezTo>
                    <a:pt x="138" y="102"/>
                    <a:pt x="137" y="105"/>
                    <a:pt x="136" y="108"/>
                  </a:cubicBezTo>
                  <a:cubicBezTo>
                    <a:pt x="133" y="118"/>
                    <a:pt x="133" y="118"/>
                    <a:pt x="133" y="118"/>
                  </a:cubicBezTo>
                  <a:cubicBezTo>
                    <a:pt x="133" y="119"/>
                    <a:pt x="132" y="121"/>
                    <a:pt x="132" y="122"/>
                  </a:cubicBezTo>
                  <a:cubicBezTo>
                    <a:pt x="131" y="127"/>
                    <a:pt x="131" y="127"/>
                    <a:pt x="131" y="127"/>
                  </a:cubicBezTo>
                  <a:cubicBezTo>
                    <a:pt x="126" y="146"/>
                    <a:pt x="126" y="146"/>
                    <a:pt x="126" y="146"/>
                  </a:cubicBezTo>
                  <a:cubicBezTo>
                    <a:pt x="126" y="146"/>
                    <a:pt x="126" y="146"/>
                    <a:pt x="126" y="146"/>
                  </a:cubicBezTo>
                  <a:cubicBezTo>
                    <a:pt x="126" y="146"/>
                    <a:pt x="126" y="146"/>
                    <a:pt x="126" y="146"/>
                  </a:cubicBezTo>
                  <a:cubicBezTo>
                    <a:pt x="124" y="150"/>
                    <a:pt x="122" y="153"/>
                    <a:pt x="119" y="156"/>
                  </a:cubicBezTo>
                  <a:cubicBezTo>
                    <a:pt x="117" y="159"/>
                    <a:pt x="114" y="162"/>
                    <a:pt x="112" y="165"/>
                  </a:cubicBezTo>
                  <a:cubicBezTo>
                    <a:pt x="109" y="168"/>
                    <a:pt x="106" y="171"/>
                    <a:pt x="103" y="174"/>
                  </a:cubicBezTo>
                  <a:cubicBezTo>
                    <a:pt x="101" y="176"/>
                    <a:pt x="98" y="179"/>
                    <a:pt x="95" y="182"/>
                  </a:cubicBezTo>
                  <a:cubicBezTo>
                    <a:pt x="89" y="187"/>
                    <a:pt x="83" y="192"/>
                    <a:pt x="77" y="197"/>
                  </a:cubicBezTo>
                  <a:cubicBezTo>
                    <a:pt x="71" y="202"/>
                    <a:pt x="65" y="207"/>
                    <a:pt x="59" y="212"/>
                  </a:cubicBezTo>
                  <a:cubicBezTo>
                    <a:pt x="56" y="214"/>
                    <a:pt x="53" y="217"/>
                    <a:pt x="50" y="220"/>
                  </a:cubicBezTo>
                  <a:cubicBezTo>
                    <a:pt x="46" y="224"/>
                    <a:pt x="46" y="224"/>
                    <a:pt x="46" y="224"/>
                  </a:cubicBezTo>
                  <a:cubicBezTo>
                    <a:pt x="42" y="228"/>
                    <a:pt x="42" y="228"/>
                    <a:pt x="42" y="228"/>
                  </a:cubicBezTo>
                  <a:cubicBezTo>
                    <a:pt x="38" y="232"/>
                    <a:pt x="38" y="232"/>
                    <a:pt x="38" y="232"/>
                  </a:cubicBezTo>
                  <a:cubicBezTo>
                    <a:pt x="34" y="236"/>
                    <a:pt x="34" y="236"/>
                    <a:pt x="34" y="236"/>
                  </a:cubicBezTo>
                  <a:cubicBezTo>
                    <a:pt x="31" y="239"/>
                    <a:pt x="28" y="242"/>
                    <a:pt x="26" y="245"/>
                  </a:cubicBezTo>
                  <a:cubicBezTo>
                    <a:pt x="23" y="248"/>
                    <a:pt x="21" y="251"/>
                    <a:pt x="18" y="254"/>
                  </a:cubicBezTo>
                  <a:cubicBezTo>
                    <a:pt x="16" y="257"/>
                    <a:pt x="14" y="260"/>
                    <a:pt x="12" y="264"/>
                  </a:cubicBezTo>
                  <a:cubicBezTo>
                    <a:pt x="10" y="267"/>
                    <a:pt x="7" y="271"/>
                    <a:pt x="6" y="274"/>
                  </a:cubicBezTo>
                  <a:cubicBezTo>
                    <a:pt x="0" y="285"/>
                    <a:pt x="0" y="285"/>
                    <a:pt x="0" y="285"/>
                  </a:cubicBezTo>
                  <a:cubicBezTo>
                    <a:pt x="0" y="284"/>
                    <a:pt x="0" y="284"/>
                    <a:pt x="0" y="284"/>
                  </a:cubicBezTo>
                  <a:cubicBezTo>
                    <a:pt x="1" y="287"/>
                    <a:pt x="1" y="290"/>
                    <a:pt x="1" y="293"/>
                  </a:cubicBezTo>
                  <a:cubicBezTo>
                    <a:pt x="2" y="294"/>
                    <a:pt x="2" y="296"/>
                    <a:pt x="2" y="297"/>
                  </a:cubicBezTo>
                  <a:cubicBezTo>
                    <a:pt x="3" y="299"/>
                    <a:pt x="3" y="300"/>
                    <a:pt x="3" y="301"/>
                  </a:cubicBezTo>
                  <a:cubicBezTo>
                    <a:pt x="4" y="304"/>
                    <a:pt x="5" y="307"/>
                    <a:pt x="6" y="309"/>
                  </a:cubicBezTo>
                  <a:cubicBezTo>
                    <a:pt x="8" y="313"/>
                    <a:pt x="8" y="313"/>
                    <a:pt x="8" y="313"/>
                  </a:cubicBezTo>
                  <a:cubicBezTo>
                    <a:pt x="9" y="314"/>
                    <a:pt x="10" y="316"/>
                    <a:pt x="10" y="317"/>
                  </a:cubicBezTo>
                  <a:cubicBezTo>
                    <a:pt x="11" y="318"/>
                    <a:pt x="12" y="319"/>
                    <a:pt x="13" y="320"/>
                  </a:cubicBezTo>
                  <a:cubicBezTo>
                    <a:pt x="14" y="321"/>
                    <a:pt x="15" y="322"/>
                    <a:pt x="16" y="323"/>
                  </a:cubicBezTo>
                  <a:cubicBezTo>
                    <a:pt x="18" y="324"/>
                    <a:pt x="18" y="324"/>
                    <a:pt x="18" y="324"/>
                  </a:cubicBezTo>
                  <a:cubicBezTo>
                    <a:pt x="19" y="324"/>
                    <a:pt x="19" y="325"/>
                    <a:pt x="20" y="325"/>
                  </a:cubicBezTo>
                  <a:cubicBezTo>
                    <a:pt x="21" y="326"/>
                    <a:pt x="22" y="326"/>
                    <a:pt x="24" y="326"/>
                  </a:cubicBezTo>
                  <a:cubicBezTo>
                    <a:pt x="25" y="327"/>
                    <a:pt x="26" y="327"/>
                    <a:pt x="28" y="327"/>
                  </a:cubicBezTo>
                  <a:cubicBezTo>
                    <a:pt x="29" y="327"/>
                    <a:pt x="31" y="327"/>
                    <a:pt x="32" y="327"/>
                  </a:cubicBezTo>
                  <a:cubicBezTo>
                    <a:pt x="33" y="326"/>
                    <a:pt x="35" y="326"/>
                    <a:pt x="36" y="326"/>
                  </a:cubicBezTo>
                  <a:cubicBezTo>
                    <a:pt x="40" y="324"/>
                    <a:pt x="40" y="324"/>
                    <a:pt x="40" y="324"/>
                  </a:cubicBezTo>
                  <a:cubicBezTo>
                    <a:pt x="40" y="324"/>
                    <a:pt x="40" y="324"/>
                    <a:pt x="40" y="324"/>
                  </a:cubicBezTo>
                  <a:cubicBezTo>
                    <a:pt x="40" y="324"/>
                    <a:pt x="40" y="324"/>
                    <a:pt x="40" y="324"/>
                  </a:cubicBezTo>
                  <a:cubicBezTo>
                    <a:pt x="45" y="329"/>
                    <a:pt x="45" y="329"/>
                    <a:pt x="45" y="329"/>
                  </a:cubicBezTo>
                  <a:cubicBezTo>
                    <a:pt x="46" y="331"/>
                    <a:pt x="48" y="332"/>
                    <a:pt x="50" y="334"/>
                  </a:cubicBezTo>
                  <a:cubicBezTo>
                    <a:pt x="51" y="335"/>
                    <a:pt x="53" y="337"/>
                    <a:pt x="55" y="338"/>
                  </a:cubicBezTo>
                  <a:cubicBezTo>
                    <a:pt x="57" y="340"/>
                    <a:pt x="59" y="341"/>
                    <a:pt x="60" y="342"/>
                  </a:cubicBezTo>
                  <a:cubicBezTo>
                    <a:pt x="62" y="343"/>
                    <a:pt x="64" y="344"/>
                    <a:pt x="66" y="345"/>
                  </a:cubicBezTo>
                  <a:cubicBezTo>
                    <a:pt x="68" y="346"/>
                    <a:pt x="70" y="347"/>
                    <a:pt x="72" y="348"/>
                  </a:cubicBezTo>
                  <a:cubicBezTo>
                    <a:pt x="74" y="349"/>
                    <a:pt x="77" y="349"/>
                    <a:pt x="79" y="350"/>
                  </a:cubicBezTo>
                  <a:cubicBezTo>
                    <a:pt x="81" y="351"/>
                    <a:pt x="83" y="351"/>
                    <a:pt x="85" y="351"/>
                  </a:cubicBezTo>
                  <a:cubicBezTo>
                    <a:pt x="87" y="352"/>
                    <a:pt x="90" y="352"/>
                    <a:pt x="92" y="352"/>
                  </a:cubicBezTo>
                  <a:cubicBezTo>
                    <a:pt x="94" y="352"/>
                    <a:pt x="96" y="352"/>
                    <a:pt x="98" y="352"/>
                  </a:cubicBezTo>
                  <a:cubicBezTo>
                    <a:pt x="101" y="352"/>
                    <a:pt x="103" y="352"/>
                    <a:pt x="105" y="352"/>
                  </a:cubicBezTo>
                  <a:cubicBezTo>
                    <a:pt x="107" y="352"/>
                    <a:pt x="110" y="352"/>
                    <a:pt x="112" y="351"/>
                  </a:cubicBezTo>
                  <a:cubicBezTo>
                    <a:pt x="121" y="350"/>
                    <a:pt x="129" y="349"/>
                    <a:pt x="138" y="347"/>
                  </a:cubicBezTo>
                  <a:cubicBezTo>
                    <a:pt x="138" y="347"/>
                    <a:pt x="138" y="347"/>
                    <a:pt x="138" y="347"/>
                  </a:cubicBezTo>
                  <a:cubicBezTo>
                    <a:pt x="138" y="347"/>
                    <a:pt x="138" y="347"/>
                    <a:pt x="138" y="347"/>
                  </a:cubicBezTo>
                  <a:cubicBezTo>
                    <a:pt x="139" y="347"/>
                    <a:pt x="140" y="348"/>
                    <a:pt x="141" y="349"/>
                  </a:cubicBezTo>
                  <a:cubicBezTo>
                    <a:pt x="142" y="349"/>
                    <a:pt x="143" y="350"/>
                    <a:pt x="144" y="351"/>
                  </a:cubicBezTo>
                  <a:cubicBezTo>
                    <a:pt x="145" y="353"/>
                    <a:pt x="146" y="355"/>
                    <a:pt x="147" y="357"/>
                  </a:cubicBezTo>
                  <a:cubicBezTo>
                    <a:pt x="149" y="361"/>
                    <a:pt x="151" y="366"/>
                    <a:pt x="151" y="370"/>
                  </a:cubicBezTo>
                  <a:cubicBezTo>
                    <a:pt x="152" y="375"/>
                    <a:pt x="152" y="380"/>
                    <a:pt x="149" y="384"/>
                  </a:cubicBezTo>
                  <a:cubicBezTo>
                    <a:pt x="148" y="386"/>
                    <a:pt x="146" y="387"/>
                    <a:pt x="144" y="388"/>
                  </a:cubicBezTo>
                  <a:cubicBezTo>
                    <a:pt x="143" y="389"/>
                    <a:pt x="142" y="389"/>
                    <a:pt x="141" y="389"/>
                  </a:cubicBezTo>
                  <a:cubicBezTo>
                    <a:pt x="140" y="390"/>
                    <a:pt x="139" y="390"/>
                    <a:pt x="137" y="390"/>
                  </a:cubicBezTo>
                  <a:cubicBezTo>
                    <a:pt x="137" y="390"/>
                    <a:pt x="137" y="390"/>
                    <a:pt x="137" y="390"/>
                  </a:cubicBezTo>
                  <a:cubicBezTo>
                    <a:pt x="137" y="390"/>
                    <a:pt x="137" y="390"/>
                    <a:pt x="137" y="390"/>
                  </a:cubicBezTo>
                  <a:cubicBezTo>
                    <a:pt x="138" y="390"/>
                    <a:pt x="138" y="389"/>
                    <a:pt x="138" y="389"/>
                  </a:cubicBezTo>
                  <a:cubicBezTo>
                    <a:pt x="137" y="389"/>
                    <a:pt x="137" y="389"/>
                    <a:pt x="137" y="389"/>
                  </a:cubicBezTo>
                  <a:cubicBezTo>
                    <a:pt x="136" y="389"/>
                    <a:pt x="136" y="389"/>
                    <a:pt x="136" y="390"/>
                  </a:cubicBezTo>
                  <a:cubicBezTo>
                    <a:pt x="135" y="391"/>
                    <a:pt x="134" y="392"/>
                    <a:pt x="134" y="393"/>
                  </a:cubicBezTo>
                  <a:cubicBezTo>
                    <a:pt x="133" y="395"/>
                    <a:pt x="133" y="397"/>
                    <a:pt x="132" y="399"/>
                  </a:cubicBezTo>
                  <a:cubicBezTo>
                    <a:pt x="132" y="404"/>
                    <a:pt x="133" y="409"/>
                    <a:pt x="134" y="41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301">
              <a:extLst>
                <a:ext uri="{FF2B5EF4-FFF2-40B4-BE49-F238E27FC236}">
                  <a16:creationId xmlns:a16="http://schemas.microsoft.com/office/drawing/2014/main" id="{D5058E0B-DFC1-48AA-8187-A6ACDB95801B}"/>
                </a:ext>
              </a:extLst>
            </p:cNvPr>
            <p:cNvSpPr>
              <a:spLocks noEditPoints="1"/>
            </p:cNvSpPr>
            <p:nvPr/>
          </p:nvSpPr>
          <p:spPr bwMode="auto">
            <a:xfrm>
              <a:off x="4702176" y="5627688"/>
              <a:ext cx="920750" cy="1495425"/>
            </a:xfrm>
            <a:custGeom>
              <a:avLst/>
              <a:gdLst>
                <a:gd name="T0" fmla="*/ 150 w 284"/>
                <a:gd name="T1" fmla="*/ 377 h 461"/>
                <a:gd name="T2" fmla="*/ 152 w 284"/>
                <a:gd name="T3" fmla="*/ 376 h 461"/>
                <a:gd name="T4" fmla="*/ 156 w 284"/>
                <a:gd name="T5" fmla="*/ 359 h 461"/>
                <a:gd name="T6" fmla="*/ 142 w 284"/>
                <a:gd name="T7" fmla="*/ 338 h 461"/>
                <a:gd name="T8" fmla="*/ 73 w 284"/>
                <a:gd name="T9" fmla="*/ 323 h 461"/>
                <a:gd name="T10" fmla="*/ 44 w 284"/>
                <a:gd name="T11" fmla="*/ 320 h 461"/>
                <a:gd name="T12" fmla="*/ 11 w 284"/>
                <a:gd name="T13" fmla="*/ 275 h 461"/>
                <a:gd name="T14" fmla="*/ 0 w 284"/>
                <a:gd name="T15" fmla="*/ 268 h 461"/>
                <a:gd name="T16" fmla="*/ 18 w 284"/>
                <a:gd name="T17" fmla="*/ 242 h 461"/>
                <a:gd name="T18" fmla="*/ 50 w 284"/>
                <a:gd name="T19" fmla="*/ 202 h 461"/>
                <a:gd name="T20" fmla="*/ 105 w 284"/>
                <a:gd name="T21" fmla="*/ 141 h 461"/>
                <a:gd name="T22" fmla="*/ 155 w 284"/>
                <a:gd name="T23" fmla="*/ 76 h 461"/>
                <a:gd name="T24" fmla="*/ 179 w 284"/>
                <a:gd name="T25" fmla="*/ 30 h 461"/>
                <a:gd name="T26" fmla="*/ 189 w 284"/>
                <a:gd name="T27" fmla="*/ 0 h 461"/>
                <a:gd name="T28" fmla="*/ 268 w 284"/>
                <a:gd name="T29" fmla="*/ 18 h 461"/>
                <a:gd name="T30" fmla="*/ 275 w 284"/>
                <a:gd name="T31" fmla="*/ 87 h 461"/>
                <a:gd name="T32" fmla="*/ 273 w 284"/>
                <a:gd name="T33" fmla="*/ 156 h 461"/>
                <a:gd name="T34" fmla="*/ 265 w 284"/>
                <a:gd name="T35" fmla="*/ 224 h 461"/>
                <a:gd name="T36" fmla="*/ 254 w 284"/>
                <a:gd name="T37" fmla="*/ 274 h 461"/>
                <a:gd name="T38" fmla="*/ 275 w 284"/>
                <a:gd name="T39" fmla="*/ 279 h 461"/>
                <a:gd name="T40" fmla="*/ 276 w 284"/>
                <a:gd name="T41" fmla="*/ 303 h 461"/>
                <a:gd name="T42" fmla="*/ 271 w 284"/>
                <a:gd name="T43" fmla="*/ 351 h 461"/>
                <a:gd name="T44" fmla="*/ 244 w 284"/>
                <a:gd name="T45" fmla="*/ 351 h 461"/>
                <a:gd name="T46" fmla="*/ 244 w 284"/>
                <a:gd name="T47" fmla="*/ 378 h 461"/>
                <a:gd name="T48" fmla="*/ 257 w 284"/>
                <a:gd name="T49" fmla="*/ 386 h 461"/>
                <a:gd name="T50" fmla="*/ 268 w 284"/>
                <a:gd name="T51" fmla="*/ 387 h 461"/>
                <a:gd name="T52" fmla="*/ 275 w 284"/>
                <a:gd name="T53" fmla="*/ 414 h 461"/>
                <a:gd name="T54" fmla="*/ 284 w 284"/>
                <a:gd name="T55" fmla="*/ 460 h 461"/>
                <a:gd name="T56" fmla="*/ 142 w 284"/>
                <a:gd name="T57" fmla="*/ 460 h 461"/>
                <a:gd name="T58" fmla="*/ 133 w 284"/>
                <a:gd name="T59" fmla="*/ 395 h 461"/>
                <a:gd name="T60" fmla="*/ 135 w 284"/>
                <a:gd name="T61" fmla="*/ 417 h 461"/>
                <a:gd name="T62" fmla="*/ 284 w 284"/>
                <a:gd name="T63" fmla="*/ 460 h 461"/>
                <a:gd name="T64" fmla="*/ 276 w 284"/>
                <a:gd name="T65" fmla="*/ 423 h 461"/>
                <a:gd name="T66" fmla="*/ 267 w 284"/>
                <a:gd name="T67" fmla="*/ 387 h 461"/>
                <a:gd name="T68" fmla="*/ 265 w 284"/>
                <a:gd name="T69" fmla="*/ 386 h 461"/>
                <a:gd name="T70" fmla="*/ 247 w 284"/>
                <a:gd name="T71" fmla="*/ 387 h 461"/>
                <a:gd name="T72" fmla="*/ 243 w 284"/>
                <a:gd name="T73" fmla="*/ 378 h 461"/>
                <a:gd name="T74" fmla="*/ 243 w 284"/>
                <a:gd name="T75" fmla="*/ 351 h 461"/>
                <a:gd name="T76" fmla="*/ 270 w 284"/>
                <a:gd name="T77" fmla="*/ 351 h 461"/>
                <a:gd name="T78" fmla="*/ 275 w 284"/>
                <a:gd name="T79" fmla="*/ 303 h 461"/>
                <a:gd name="T80" fmla="*/ 274 w 284"/>
                <a:gd name="T81" fmla="*/ 279 h 461"/>
                <a:gd name="T82" fmla="*/ 253 w 284"/>
                <a:gd name="T83" fmla="*/ 275 h 461"/>
                <a:gd name="T84" fmla="*/ 263 w 284"/>
                <a:gd name="T85" fmla="*/ 224 h 461"/>
                <a:gd name="T86" fmla="*/ 272 w 284"/>
                <a:gd name="T87" fmla="*/ 155 h 461"/>
                <a:gd name="T88" fmla="*/ 273 w 284"/>
                <a:gd name="T89" fmla="*/ 87 h 461"/>
                <a:gd name="T90" fmla="*/ 266 w 284"/>
                <a:gd name="T91" fmla="*/ 18 h 461"/>
                <a:gd name="T92" fmla="*/ 190 w 284"/>
                <a:gd name="T93" fmla="*/ 1 h 461"/>
                <a:gd name="T94" fmla="*/ 171 w 284"/>
                <a:gd name="T95" fmla="*/ 50 h 461"/>
                <a:gd name="T96" fmla="*/ 132 w 284"/>
                <a:gd name="T97" fmla="*/ 110 h 461"/>
                <a:gd name="T98" fmla="*/ 78 w 284"/>
                <a:gd name="T99" fmla="*/ 172 h 461"/>
                <a:gd name="T100" fmla="*/ 31 w 284"/>
                <a:gd name="T101" fmla="*/ 226 h 461"/>
                <a:gd name="T102" fmla="*/ 13 w 284"/>
                <a:gd name="T103" fmla="*/ 251 h 461"/>
                <a:gd name="T104" fmla="*/ 8 w 284"/>
                <a:gd name="T105" fmla="*/ 272 h 461"/>
                <a:gd name="T106" fmla="*/ 26 w 284"/>
                <a:gd name="T107" fmla="*/ 291 h 461"/>
                <a:gd name="T108" fmla="*/ 73 w 284"/>
                <a:gd name="T109" fmla="*/ 322 h 461"/>
                <a:gd name="T110" fmla="*/ 142 w 284"/>
                <a:gd name="T111" fmla="*/ 338 h 461"/>
                <a:gd name="T112" fmla="*/ 156 w 284"/>
                <a:gd name="T113" fmla="*/ 350 h 461"/>
                <a:gd name="T114" fmla="*/ 154 w 284"/>
                <a:gd name="T115" fmla="*/ 372 h 461"/>
                <a:gd name="T116" fmla="*/ 150 w 284"/>
                <a:gd name="T117" fmla="*/ 37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461">
                  <a:moveTo>
                    <a:pt x="132" y="372"/>
                  </a:moveTo>
                  <a:cubicBezTo>
                    <a:pt x="135" y="374"/>
                    <a:pt x="139" y="375"/>
                    <a:pt x="142" y="376"/>
                  </a:cubicBezTo>
                  <a:cubicBezTo>
                    <a:pt x="144" y="377"/>
                    <a:pt x="146" y="377"/>
                    <a:pt x="148" y="377"/>
                  </a:cubicBezTo>
                  <a:cubicBezTo>
                    <a:pt x="149" y="377"/>
                    <a:pt x="149" y="377"/>
                    <a:pt x="150" y="377"/>
                  </a:cubicBezTo>
                  <a:cubicBezTo>
                    <a:pt x="151" y="377"/>
                    <a:pt x="151" y="377"/>
                    <a:pt x="152" y="377"/>
                  </a:cubicBezTo>
                  <a:cubicBezTo>
                    <a:pt x="152" y="377"/>
                    <a:pt x="152" y="376"/>
                    <a:pt x="152" y="376"/>
                  </a:cubicBezTo>
                  <a:cubicBezTo>
                    <a:pt x="152" y="376"/>
                    <a:pt x="152" y="376"/>
                    <a:pt x="152" y="376"/>
                  </a:cubicBezTo>
                  <a:cubicBezTo>
                    <a:pt x="152" y="376"/>
                    <a:pt x="152" y="376"/>
                    <a:pt x="152" y="376"/>
                  </a:cubicBezTo>
                  <a:cubicBezTo>
                    <a:pt x="154" y="372"/>
                    <a:pt x="154" y="372"/>
                    <a:pt x="154" y="372"/>
                  </a:cubicBezTo>
                  <a:cubicBezTo>
                    <a:pt x="155" y="371"/>
                    <a:pt x="155" y="369"/>
                    <a:pt x="156" y="368"/>
                  </a:cubicBezTo>
                  <a:cubicBezTo>
                    <a:pt x="156" y="366"/>
                    <a:pt x="156" y="365"/>
                    <a:pt x="156" y="363"/>
                  </a:cubicBezTo>
                  <a:cubicBezTo>
                    <a:pt x="156" y="362"/>
                    <a:pt x="156" y="360"/>
                    <a:pt x="156" y="359"/>
                  </a:cubicBezTo>
                  <a:cubicBezTo>
                    <a:pt x="156" y="356"/>
                    <a:pt x="156" y="353"/>
                    <a:pt x="156" y="350"/>
                  </a:cubicBezTo>
                  <a:cubicBezTo>
                    <a:pt x="156" y="347"/>
                    <a:pt x="156" y="344"/>
                    <a:pt x="156" y="341"/>
                  </a:cubicBezTo>
                  <a:cubicBezTo>
                    <a:pt x="156" y="341"/>
                    <a:pt x="156" y="341"/>
                    <a:pt x="156" y="341"/>
                  </a:cubicBezTo>
                  <a:cubicBezTo>
                    <a:pt x="142" y="338"/>
                    <a:pt x="142" y="338"/>
                    <a:pt x="142" y="338"/>
                  </a:cubicBezTo>
                  <a:cubicBezTo>
                    <a:pt x="128" y="335"/>
                    <a:pt x="128" y="335"/>
                    <a:pt x="128" y="335"/>
                  </a:cubicBezTo>
                  <a:cubicBezTo>
                    <a:pt x="100" y="328"/>
                    <a:pt x="100" y="328"/>
                    <a:pt x="100" y="328"/>
                  </a:cubicBezTo>
                  <a:cubicBezTo>
                    <a:pt x="87" y="325"/>
                    <a:pt x="87" y="325"/>
                    <a:pt x="87" y="325"/>
                  </a:cubicBezTo>
                  <a:cubicBezTo>
                    <a:pt x="73" y="323"/>
                    <a:pt x="73" y="323"/>
                    <a:pt x="73" y="323"/>
                  </a:cubicBezTo>
                  <a:cubicBezTo>
                    <a:pt x="59" y="321"/>
                    <a:pt x="59" y="321"/>
                    <a:pt x="59" y="321"/>
                  </a:cubicBezTo>
                  <a:cubicBezTo>
                    <a:pt x="44" y="320"/>
                    <a:pt x="44" y="320"/>
                    <a:pt x="44" y="320"/>
                  </a:cubicBezTo>
                  <a:cubicBezTo>
                    <a:pt x="44" y="320"/>
                    <a:pt x="44" y="320"/>
                    <a:pt x="44" y="320"/>
                  </a:cubicBezTo>
                  <a:cubicBezTo>
                    <a:pt x="44" y="320"/>
                    <a:pt x="44" y="320"/>
                    <a:pt x="44" y="320"/>
                  </a:cubicBezTo>
                  <a:cubicBezTo>
                    <a:pt x="37" y="311"/>
                    <a:pt x="31" y="301"/>
                    <a:pt x="25" y="291"/>
                  </a:cubicBezTo>
                  <a:cubicBezTo>
                    <a:pt x="23" y="289"/>
                    <a:pt x="21" y="287"/>
                    <a:pt x="20" y="284"/>
                  </a:cubicBezTo>
                  <a:cubicBezTo>
                    <a:pt x="18" y="282"/>
                    <a:pt x="16" y="280"/>
                    <a:pt x="14" y="278"/>
                  </a:cubicBezTo>
                  <a:cubicBezTo>
                    <a:pt x="11" y="275"/>
                    <a:pt x="11" y="275"/>
                    <a:pt x="11" y="275"/>
                  </a:cubicBezTo>
                  <a:cubicBezTo>
                    <a:pt x="8" y="272"/>
                    <a:pt x="8" y="272"/>
                    <a:pt x="8" y="272"/>
                  </a:cubicBezTo>
                  <a:cubicBezTo>
                    <a:pt x="4" y="270"/>
                    <a:pt x="4" y="270"/>
                    <a:pt x="4" y="270"/>
                  </a:cubicBezTo>
                  <a:cubicBezTo>
                    <a:pt x="0" y="268"/>
                    <a:pt x="0" y="268"/>
                    <a:pt x="0" y="268"/>
                  </a:cubicBezTo>
                  <a:cubicBezTo>
                    <a:pt x="0" y="268"/>
                    <a:pt x="0" y="268"/>
                    <a:pt x="0" y="268"/>
                  </a:cubicBezTo>
                  <a:cubicBezTo>
                    <a:pt x="0" y="267"/>
                    <a:pt x="0" y="267"/>
                    <a:pt x="0" y="267"/>
                  </a:cubicBezTo>
                  <a:cubicBezTo>
                    <a:pt x="12" y="250"/>
                    <a:pt x="12" y="250"/>
                    <a:pt x="12" y="250"/>
                  </a:cubicBezTo>
                  <a:cubicBezTo>
                    <a:pt x="15" y="246"/>
                    <a:pt x="15" y="246"/>
                    <a:pt x="15" y="246"/>
                  </a:cubicBezTo>
                  <a:cubicBezTo>
                    <a:pt x="18" y="242"/>
                    <a:pt x="18" y="242"/>
                    <a:pt x="18" y="242"/>
                  </a:cubicBezTo>
                  <a:cubicBezTo>
                    <a:pt x="24" y="233"/>
                    <a:pt x="24" y="233"/>
                    <a:pt x="24" y="233"/>
                  </a:cubicBezTo>
                  <a:cubicBezTo>
                    <a:pt x="30" y="225"/>
                    <a:pt x="30" y="225"/>
                    <a:pt x="30" y="225"/>
                  </a:cubicBezTo>
                  <a:cubicBezTo>
                    <a:pt x="37" y="217"/>
                    <a:pt x="37" y="217"/>
                    <a:pt x="37" y="217"/>
                  </a:cubicBezTo>
                  <a:cubicBezTo>
                    <a:pt x="41" y="212"/>
                    <a:pt x="46" y="207"/>
                    <a:pt x="50" y="202"/>
                  </a:cubicBezTo>
                  <a:cubicBezTo>
                    <a:pt x="64" y="187"/>
                    <a:pt x="64" y="187"/>
                    <a:pt x="64" y="187"/>
                  </a:cubicBezTo>
                  <a:cubicBezTo>
                    <a:pt x="78" y="171"/>
                    <a:pt x="78" y="171"/>
                    <a:pt x="78" y="171"/>
                  </a:cubicBezTo>
                  <a:cubicBezTo>
                    <a:pt x="91" y="156"/>
                    <a:pt x="91" y="156"/>
                    <a:pt x="91" y="156"/>
                  </a:cubicBezTo>
                  <a:cubicBezTo>
                    <a:pt x="96" y="151"/>
                    <a:pt x="101" y="146"/>
                    <a:pt x="105" y="141"/>
                  </a:cubicBezTo>
                  <a:cubicBezTo>
                    <a:pt x="110" y="136"/>
                    <a:pt x="114" y="131"/>
                    <a:pt x="118" y="126"/>
                  </a:cubicBezTo>
                  <a:cubicBezTo>
                    <a:pt x="131" y="110"/>
                    <a:pt x="131" y="110"/>
                    <a:pt x="131" y="110"/>
                  </a:cubicBezTo>
                  <a:cubicBezTo>
                    <a:pt x="135" y="104"/>
                    <a:pt x="140" y="99"/>
                    <a:pt x="144" y="93"/>
                  </a:cubicBezTo>
                  <a:cubicBezTo>
                    <a:pt x="147" y="87"/>
                    <a:pt x="151" y="82"/>
                    <a:pt x="155" y="76"/>
                  </a:cubicBezTo>
                  <a:cubicBezTo>
                    <a:pt x="159" y="70"/>
                    <a:pt x="162" y="64"/>
                    <a:pt x="165" y="58"/>
                  </a:cubicBezTo>
                  <a:cubicBezTo>
                    <a:pt x="167" y="55"/>
                    <a:pt x="169" y="52"/>
                    <a:pt x="170" y="49"/>
                  </a:cubicBezTo>
                  <a:cubicBezTo>
                    <a:pt x="172" y="46"/>
                    <a:pt x="173" y="43"/>
                    <a:pt x="175" y="40"/>
                  </a:cubicBezTo>
                  <a:cubicBezTo>
                    <a:pt x="179" y="30"/>
                    <a:pt x="179" y="30"/>
                    <a:pt x="179" y="30"/>
                  </a:cubicBezTo>
                  <a:cubicBezTo>
                    <a:pt x="180" y="27"/>
                    <a:pt x="181" y="24"/>
                    <a:pt x="183" y="21"/>
                  </a:cubicBezTo>
                  <a:cubicBezTo>
                    <a:pt x="185" y="14"/>
                    <a:pt x="187" y="8"/>
                    <a:pt x="189" y="1"/>
                  </a:cubicBezTo>
                  <a:cubicBezTo>
                    <a:pt x="189" y="0"/>
                    <a:pt x="189" y="0"/>
                    <a:pt x="189" y="0"/>
                  </a:cubicBezTo>
                  <a:cubicBezTo>
                    <a:pt x="189" y="0"/>
                    <a:pt x="189" y="0"/>
                    <a:pt x="189" y="0"/>
                  </a:cubicBezTo>
                  <a:cubicBezTo>
                    <a:pt x="264" y="0"/>
                    <a:pt x="264" y="0"/>
                    <a:pt x="264" y="0"/>
                  </a:cubicBezTo>
                  <a:cubicBezTo>
                    <a:pt x="264" y="0"/>
                    <a:pt x="264" y="0"/>
                    <a:pt x="264" y="0"/>
                  </a:cubicBezTo>
                  <a:cubicBezTo>
                    <a:pt x="264" y="1"/>
                    <a:pt x="264" y="1"/>
                    <a:pt x="264" y="1"/>
                  </a:cubicBezTo>
                  <a:cubicBezTo>
                    <a:pt x="268" y="18"/>
                    <a:pt x="268" y="18"/>
                    <a:pt x="268" y="18"/>
                  </a:cubicBezTo>
                  <a:cubicBezTo>
                    <a:pt x="271" y="35"/>
                    <a:pt x="271" y="35"/>
                    <a:pt x="271" y="35"/>
                  </a:cubicBezTo>
                  <a:cubicBezTo>
                    <a:pt x="273" y="52"/>
                    <a:pt x="273" y="52"/>
                    <a:pt x="273" y="52"/>
                  </a:cubicBezTo>
                  <a:cubicBezTo>
                    <a:pt x="274" y="69"/>
                    <a:pt x="274" y="69"/>
                    <a:pt x="274" y="69"/>
                  </a:cubicBezTo>
                  <a:cubicBezTo>
                    <a:pt x="275" y="87"/>
                    <a:pt x="275" y="87"/>
                    <a:pt x="275" y="87"/>
                  </a:cubicBezTo>
                  <a:cubicBezTo>
                    <a:pt x="275" y="104"/>
                    <a:pt x="275" y="104"/>
                    <a:pt x="275" y="104"/>
                  </a:cubicBezTo>
                  <a:cubicBezTo>
                    <a:pt x="275" y="121"/>
                    <a:pt x="275" y="121"/>
                    <a:pt x="275" y="121"/>
                  </a:cubicBezTo>
                  <a:cubicBezTo>
                    <a:pt x="275" y="138"/>
                    <a:pt x="275" y="138"/>
                    <a:pt x="275" y="138"/>
                  </a:cubicBezTo>
                  <a:cubicBezTo>
                    <a:pt x="273" y="156"/>
                    <a:pt x="273" y="156"/>
                    <a:pt x="273" y="156"/>
                  </a:cubicBezTo>
                  <a:cubicBezTo>
                    <a:pt x="272" y="173"/>
                    <a:pt x="272" y="173"/>
                    <a:pt x="272" y="173"/>
                  </a:cubicBezTo>
                  <a:cubicBezTo>
                    <a:pt x="270" y="190"/>
                    <a:pt x="270" y="190"/>
                    <a:pt x="270" y="190"/>
                  </a:cubicBezTo>
                  <a:cubicBezTo>
                    <a:pt x="267" y="207"/>
                    <a:pt x="267" y="207"/>
                    <a:pt x="267" y="207"/>
                  </a:cubicBezTo>
                  <a:cubicBezTo>
                    <a:pt x="265" y="224"/>
                    <a:pt x="265" y="224"/>
                    <a:pt x="265" y="224"/>
                  </a:cubicBezTo>
                  <a:cubicBezTo>
                    <a:pt x="261" y="241"/>
                    <a:pt x="261" y="241"/>
                    <a:pt x="261" y="241"/>
                  </a:cubicBezTo>
                  <a:cubicBezTo>
                    <a:pt x="258" y="258"/>
                    <a:pt x="258" y="258"/>
                    <a:pt x="258" y="258"/>
                  </a:cubicBezTo>
                  <a:cubicBezTo>
                    <a:pt x="254" y="275"/>
                    <a:pt x="254" y="275"/>
                    <a:pt x="254" y="275"/>
                  </a:cubicBezTo>
                  <a:cubicBezTo>
                    <a:pt x="254" y="274"/>
                    <a:pt x="254" y="274"/>
                    <a:pt x="254" y="274"/>
                  </a:cubicBezTo>
                  <a:cubicBezTo>
                    <a:pt x="274" y="274"/>
                    <a:pt x="274" y="274"/>
                    <a:pt x="274" y="274"/>
                  </a:cubicBezTo>
                  <a:cubicBezTo>
                    <a:pt x="274" y="274"/>
                    <a:pt x="274" y="274"/>
                    <a:pt x="274" y="274"/>
                  </a:cubicBezTo>
                  <a:cubicBezTo>
                    <a:pt x="274" y="274"/>
                    <a:pt x="274" y="274"/>
                    <a:pt x="274" y="274"/>
                  </a:cubicBezTo>
                  <a:cubicBezTo>
                    <a:pt x="275" y="279"/>
                    <a:pt x="275" y="279"/>
                    <a:pt x="275" y="279"/>
                  </a:cubicBezTo>
                  <a:cubicBezTo>
                    <a:pt x="276" y="284"/>
                    <a:pt x="276" y="284"/>
                    <a:pt x="276" y="284"/>
                  </a:cubicBezTo>
                  <a:cubicBezTo>
                    <a:pt x="277" y="289"/>
                    <a:pt x="277" y="289"/>
                    <a:pt x="277" y="289"/>
                  </a:cubicBezTo>
                  <a:cubicBezTo>
                    <a:pt x="277" y="294"/>
                    <a:pt x="277" y="294"/>
                    <a:pt x="277" y="294"/>
                  </a:cubicBezTo>
                  <a:cubicBezTo>
                    <a:pt x="277" y="297"/>
                    <a:pt x="277" y="300"/>
                    <a:pt x="276" y="303"/>
                  </a:cubicBezTo>
                  <a:cubicBezTo>
                    <a:pt x="276" y="307"/>
                    <a:pt x="276" y="310"/>
                    <a:pt x="275" y="313"/>
                  </a:cubicBezTo>
                  <a:cubicBezTo>
                    <a:pt x="273" y="332"/>
                    <a:pt x="273" y="332"/>
                    <a:pt x="273" y="332"/>
                  </a:cubicBezTo>
                  <a:cubicBezTo>
                    <a:pt x="272" y="335"/>
                    <a:pt x="272" y="339"/>
                    <a:pt x="271" y="342"/>
                  </a:cubicBezTo>
                  <a:cubicBezTo>
                    <a:pt x="271" y="345"/>
                    <a:pt x="271" y="348"/>
                    <a:pt x="271" y="351"/>
                  </a:cubicBezTo>
                  <a:cubicBezTo>
                    <a:pt x="271" y="352"/>
                    <a:pt x="271" y="352"/>
                    <a:pt x="271" y="352"/>
                  </a:cubicBezTo>
                  <a:cubicBezTo>
                    <a:pt x="270" y="352"/>
                    <a:pt x="270" y="352"/>
                    <a:pt x="270" y="352"/>
                  </a:cubicBezTo>
                  <a:cubicBezTo>
                    <a:pt x="243" y="352"/>
                    <a:pt x="243" y="352"/>
                    <a:pt x="243" y="352"/>
                  </a:cubicBezTo>
                  <a:cubicBezTo>
                    <a:pt x="244" y="351"/>
                    <a:pt x="244" y="351"/>
                    <a:pt x="244" y="351"/>
                  </a:cubicBezTo>
                  <a:cubicBezTo>
                    <a:pt x="244" y="354"/>
                    <a:pt x="244" y="357"/>
                    <a:pt x="244" y="360"/>
                  </a:cubicBezTo>
                  <a:cubicBezTo>
                    <a:pt x="243" y="363"/>
                    <a:pt x="243" y="366"/>
                    <a:pt x="243" y="369"/>
                  </a:cubicBezTo>
                  <a:cubicBezTo>
                    <a:pt x="243" y="371"/>
                    <a:pt x="243" y="372"/>
                    <a:pt x="243" y="374"/>
                  </a:cubicBezTo>
                  <a:cubicBezTo>
                    <a:pt x="244" y="375"/>
                    <a:pt x="244" y="377"/>
                    <a:pt x="244" y="378"/>
                  </a:cubicBezTo>
                  <a:cubicBezTo>
                    <a:pt x="244" y="380"/>
                    <a:pt x="245" y="381"/>
                    <a:pt x="245" y="382"/>
                  </a:cubicBezTo>
                  <a:cubicBezTo>
                    <a:pt x="247" y="386"/>
                    <a:pt x="247" y="386"/>
                    <a:pt x="247" y="386"/>
                  </a:cubicBezTo>
                  <a:cubicBezTo>
                    <a:pt x="247" y="386"/>
                    <a:pt x="247" y="386"/>
                    <a:pt x="247" y="386"/>
                  </a:cubicBezTo>
                  <a:cubicBezTo>
                    <a:pt x="250" y="387"/>
                    <a:pt x="254" y="387"/>
                    <a:pt x="257" y="386"/>
                  </a:cubicBezTo>
                  <a:cubicBezTo>
                    <a:pt x="262" y="385"/>
                    <a:pt x="262" y="385"/>
                    <a:pt x="262" y="385"/>
                  </a:cubicBezTo>
                  <a:cubicBezTo>
                    <a:pt x="263" y="385"/>
                    <a:pt x="264" y="385"/>
                    <a:pt x="265" y="385"/>
                  </a:cubicBezTo>
                  <a:cubicBezTo>
                    <a:pt x="265" y="385"/>
                    <a:pt x="266" y="385"/>
                    <a:pt x="266" y="385"/>
                  </a:cubicBezTo>
                  <a:cubicBezTo>
                    <a:pt x="267" y="385"/>
                    <a:pt x="268" y="386"/>
                    <a:pt x="268" y="387"/>
                  </a:cubicBezTo>
                  <a:cubicBezTo>
                    <a:pt x="268" y="386"/>
                    <a:pt x="268" y="386"/>
                    <a:pt x="268" y="386"/>
                  </a:cubicBezTo>
                  <a:cubicBezTo>
                    <a:pt x="271" y="395"/>
                    <a:pt x="271" y="395"/>
                    <a:pt x="271" y="395"/>
                  </a:cubicBezTo>
                  <a:cubicBezTo>
                    <a:pt x="272" y="398"/>
                    <a:pt x="272" y="401"/>
                    <a:pt x="273" y="404"/>
                  </a:cubicBezTo>
                  <a:cubicBezTo>
                    <a:pt x="274" y="407"/>
                    <a:pt x="275" y="410"/>
                    <a:pt x="275" y="414"/>
                  </a:cubicBezTo>
                  <a:cubicBezTo>
                    <a:pt x="277" y="423"/>
                    <a:pt x="277" y="423"/>
                    <a:pt x="277" y="423"/>
                  </a:cubicBezTo>
                  <a:cubicBezTo>
                    <a:pt x="280" y="442"/>
                    <a:pt x="280" y="442"/>
                    <a:pt x="280" y="442"/>
                  </a:cubicBezTo>
                  <a:cubicBezTo>
                    <a:pt x="282" y="451"/>
                    <a:pt x="282" y="451"/>
                    <a:pt x="282" y="451"/>
                  </a:cubicBezTo>
                  <a:cubicBezTo>
                    <a:pt x="284" y="460"/>
                    <a:pt x="284" y="460"/>
                    <a:pt x="284" y="460"/>
                  </a:cubicBezTo>
                  <a:cubicBezTo>
                    <a:pt x="284" y="461"/>
                    <a:pt x="284" y="461"/>
                    <a:pt x="284" y="461"/>
                  </a:cubicBezTo>
                  <a:cubicBezTo>
                    <a:pt x="284" y="461"/>
                    <a:pt x="284" y="461"/>
                    <a:pt x="284" y="461"/>
                  </a:cubicBezTo>
                  <a:cubicBezTo>
                    <a:pt x="142" y="460"/>
                    <a:pt x="142" y="460"/>
                    <a:pt x="142" y="460"/>
                  </a:cubicBezTo>
                  <a:cubicBezTo>
                    <a:pt x="142" y="460"/>
                    <a:pt x="142" y="460"/>
                    <a:pt x="142" y="460"/>
                  </a:cubicBezTo>
                  <a:cubicBezTo>
                    <a:pt x="142" y="460"/>
                    <a:pt x="142" y="460"/>
                    <a:pt x="142" y="460"/>
                  </a:cubicBezTo>
                  <a:cubicBezTo>
                    <a:pt x="138" y="438"/>
                    <a:pt x="138" y="438"/>
                    <a:pt x="138" y="438"/>
                  </a:cubicBezTo>
                  <a:cubicBezTo>
                    <a:pt x="135" y="417"/>
                    <a:pt x="135" y="417"/>
                    <a:pt x="135" y="417"/>
                  </a:cubicBezTo>
                  <a:cubicBezTo>
                    <a:pt x="133" y="395"/>
                    <a:pt x="133" y="395"/>
                    <a:pt x="133" y="395"/>
                  </a:cubicBezTo>
                  <a:cubicBezTo>
                    <a:pt x="133" y="387"/>
                    <a:pt x="132" y="380"/>
                    <a:pt x="132" y="372"/>
                  </a:cubicBezTo>
                  <a:close/>
                  <a:moveTo>
                    <a:pt x="132" y="372"/>
                  </a:moveTo>
                  <a:cubicBezTo>
                    <a:pt x="132" y="380"/>
                    <a:pt x="133" y="387"/>
                    <a:pt x="133" y="395"/>
                  </a:cubicBezTo>
                  <a:cubicBezTo>
                    <a:pt x="135" y="417"/>
                    <a:pt x="135" y="417"/>
                    <a:pt x="135" y="417"/>
                  </a:cubicBezTo>
                  <a:cubicBezTo>
                    <a:pt x="138" y="438"/>
                    <a:pt x="138" y="438"/>
                    <a:pt x="138" y="438"/>
                  </a:cubicBezTo>
                  <a:cubicBezTo>
                    <a:pt x="142" y="460"/>
                    <a:pt x="142" y="460"/>
                    <a:pt x="142" y="460"/>
                  </a:cubicBezTo>
                  <a:cubicBezTo>
                    <a:pt x="142" y="460"/>
                    <a:pt x="142" y="460"/>
                    <a:pt x="142" y="460"/>
                  </a:cubicBezTo>
                  <a:cubicBezTo>
                    <a:pt x="284" y="460"/>
                    <a:pt x="284" y="460"/>
                    <a:pt x="284" y="460"/>
                  </a:cubicBezTo>
                  <a:cubicBezTo>
                    <a:pt x="283" y="460"/>
                    <a:pt x="283" y="460"/>
                    <a:pt x="283" y="460"/>
                  </a:cubicBezTo>
                  <a:cubicBezTo>
                    <a:pt x="281" y="451"/>
                    <a:pt x="281" y="451"/>
                    <a:pt x="281" y="451"/>
                  </a:cubicBezTo>
                  <a:cubicBezTo>
                    <a:pt x="279" y="442"/>
                    <a:pt x="279" y="442"/>
                    <a:pt x="279" y="442"/>
                  </a:cubicBezTo>
                  <a:cubicBezTo>
                    <a:pt x="276" y="423"/>
                    <a:pt x="276" y="423"/>
                    <a:pt x="276" y="423"/>
                  </a:cubicBezTo>
                  <a:cubicBezTo>
                    <a:pt x="274" y="414"/>
                    <a:pt x="274" y="414"/>
                    <a:pt x="274" y="414"/>
                  </a:cubicBezTo>
                  <a:cubicBezTo>
                    <a:pt x="274" y="411"/>
                    <a:pt x="273" y="408"/>
                    <a:pt x="272" y="405"/>
                  </a:cubicBezTo>
                  <a:cubicBezTo>
                    <a:pt x="271" y="402"/>
                    <a:pt x="271" y="399"/>
                    <a:pt x="270" y="396"/>
                  </a:cubicBezTo>
                  <a:cubicBezTo>
                    <a:pt x="267" y="387"/>
                    <a:pt x="267" y="387"/>
                    <a:pt x="267" y="387"/>
                  </a:cubicBezTo>
                  <a:cubicBezTo>
                    <a:pt x="267" y="387"/>
                    <a:pt x="267" y="387"/>
                    <a:pt x="267" y="387"/>
                  </a:cubicBezTo>
                  <a:cubicBezTo>
                    <a:pt x="266" y="387"/>
                    <a:pt x="266" y="387"/>
                    <a:pt x="266" y="387"/>
                  </a:cubicBezTo>
                  <a:cubicBezTo>
                    <a:pt x="266" y="386"/>
                    <a:pt x="266" y="386"/>
                    <a:pt x="266" y="386"/>
                  </a:cubicBezTo>
                  <a:cubicBezTo>
                    <a:pt x="266" y="386"/>
                    <a:pt x="265" y="386"/>
                    <a:pt x="265" y="386"/>
                  </a:cubicBezTo>
                  <a:cubicBezTo>
                    <a:pt x="264" y="386"/>
                    <a:pt x="263" y="386"/>
                    <a:pt x="262" y="386"/>
                  </a:cubicBezTo>
                  <a:cubicBezTo>
                    <a:pt x="257" y="387"/>
                    <a:pt x="257" y="387"/>
                    <a:pt x="257" y="387"/>
                  </a:cubicBezTo>
                  <a:cubicBezTo>
                    <a:pt x="255" y="388"/>
                    <a:pt x="254" y="388"/>
                    <a:pt x="252" y="388"/>
                  </a:cubicBezTo>
                  <a:cubicBezTo>
                    <a:pt x="250" y="388"/>
                    <a:pt x="248" y="388"/>
                    <a:pt x="247" y="387"/>
                  </a:cubicBezTo>
                  <a:cubicBezTo>
                    <a:pt x="246" y="387"/>
                    <a:pt x="246" y="387"/>
                    <a:pt x="246" y="387"/>
                  </a:cubicBezTo>
                  <a:cubicBezTo>
                    <a:pt x="246" y="387"/>
                    <a:pt x="246" y="387"/>
                    <a:pt x="246" y="387"/>
                  </a:cubicBezTo>
                  <a:cubicBezTo>
                    <a:pt x="244" y="383"/>
                    <a:pt x="244" y="383"/>
                    <a:pt x="244" y="383"/>
                  </a:cubicBezTo>
                  <a:cubicBezTo>
                    <a:pt x="244" y="381"/>
                    <a:pt x="243" y="380"/>
                    <a:pt x="243" y="378"/>
                  </a:cubicBezTo>
                  <a:cubicBezTo>
                    <a:pt x="243" y="377"/>
                    <a:pt x="242" y="375"/>
                    <a:pt x="242" y="374"/>
                  </a:cubicBezTo>
                  <a:cubicBezTo>
                    <a:pt x="242" y="372"/>
                    <a:pt x="242" y="371"/>
                    <a:pt x="242" y="369"/>
                  </a:cubicBezTo>
                  <a:cubicBezTo>
                    <a:pt x="242" y="366"/>
                    <a:pt x="242" y="363"/>
                    <a:pt x="242" y="360"/>
                  </a:cubicBezTo>
                  <a:cubicBezTo>
                    <a:pt x="243" y="357"/>
                    <a:pt x="243" y="354"/>
                    <a:pt x="243" y="351"/>
                  </a:cubicBezTo>
                  <a:cubicBezTo>
                    <a:pt x="243" y="351"/>
                    <a:pt x="243" y="351"/>
                    <a:pt x="243" y="351"/>
                  </a:cubicBezTo>
                  <a:cubicBezTo>
                    <a:pt x="243" y="351"/>
                    <a:pt x="243" y="351"/>
                    <a:pt x="243" y="351"/>
                  </a:cubicBezTo>
                  <a:cubicBezTo>
                    <a:pt x="270" y="351"/>
                    <a:pt x="270" y="351"/>
                    <a:pt x="270" y="351"/>
                  </a:cubicBezTo>
                  <a:cubicBezTo>
                    <a:pt x="270" y="351"/>
                    <a:pt x="270" y="351"/>
                    <a:pt x="270" y="351"/>
                  </a:cubicBezTo>
                  <a:cubicBezTo>
                    <a:pt x="270" y="348"/>
                    <a:pt x="270" y="345"/>
                    <a:pt x="270" y="342"/>
                  </a:cubicBezTo>
                  <a:cubicBezTo>
                    <a:pt x="271" y="338"/>
                    <a:pt x="271" y="335"/>
                    <a:pt x="271" y="332"/>
                  </a:cubicBezTo>
                  <a:cubicBezTo>
                    <a:pt x="274" y="313"/>
                    <a:pt x="274" y="313"/>
                    <a:pt x="274" y="313"/>
                  </a:cubicBezTo>
                  <a:cubicBezTo>
                    <a:pt x="274" y="310"/>
                    <a:pt x="275" y="306"/>
                    <a:pt x="275" y="303"/>
                  </a:cubicBezTo>
                  <a:cubicBezTo>
                    <a:pt x="275" y="300"/>
                    <a:pt x="275" y="297"/>
                    <a:pt x="275" y="294"/>
                  </a:cubicBezTo>
                  <a:cubicBezTo>
                    <a:pt x="275" y="289"/>
                    <a:pt x="275" y="289"/>
                    <a:pt x="275" y="289"/>
                  </a:cubicBezTo>
                  <a:cubicBezTo>
                    <a:pt x="275" y="284"/>
                    <a:pt x="275" y="284"/>
                    <a:pt x="275" y="284"/>
                  </a:cubicBezTo>
                  <a:cubicBezTo>
                    <a:pt x="274" y="279"/>
                    <a:pt x="274" y="279"/>
                    <a:pt x="274" y="279"/>
                  </a:cubicBezTo>
                  <a:cubicBezTo>
                    <a:pt x="273" y="275"/>
                    <a:pt x="273" y="275"/>
                    <a:pt x="273" y="275"/>
                  </a:cubicBezTo>
                  <a:cubicBezTo>
                    <a:pt x="274" y="275"/>
                    <a:pt x="274" y="275"/>
                    <a:pt x="274" y="275"/>
                  </a:cubicBezTo>
                  <a:cubicBezTo>
                    <a:pt x="254" y="275"/>
                    <a:pt x="254" y="275"/>
                    <a:pt x="254" y="275"/>
                  </a:cubicBezTo>
                  <a:cubicBezTo>
                    <a:pt x="253" y="275"/>
                    <a:pt x="253" y="275"/>
                    <a:pt x="253" y="275"/>
                  </a:cubicBezTo>
                  <a:cubicBezTo>
                    <a:pt x="253" y="274"/>
                    <a:pt x="253" y="274"/>
                    <a:pt x="253" y="274"/>
                  </a:cubicBezTo>
                  <a:cubicBezTo>
                    <a:pt x="257" y="257"/>
                    <a:pt x="257" y="257"/>
                    <a:pt x="257" y="257"/>
                  </a:cubicBezTo>
                  <a:cubicBezTo>
                    <a:pt x="260" y="241"/>
                    <a:pt x="260" y="241"/>
                    <a:pt x="260" y="241"/>
                  </a:cubicBezTo>
                  <a:cubicBezTo>
                    <a:pt x="263" y="224"/>
                    <a:pt x="263" y="224"/>
                    <a:pt x="263" y="224"/>
                  </a:cubicBezTo>
                  <a:cubicBezTo>
                    <a:pt x="266" y="207"/>
                    <a:pt x="266" y="207"/>
                    <a:pt x="266" y="207"/>
                  </a:cubicBezTo>
                  <a:cubicBezTo>
                    <a:pt x="268" y="190"/>
                    <a:pt x="268" y="190"/>
                    <a:pt x="268" y="190"/>
                  </a:cubicBezTo>
                  <a:cubicBezTo>
                    <a:pt x="270" y="173"/>
                    <a:pt x="270" y="173"/>
                    <a:pt x="270" y="173"/>
                  </a:cubicBezTo>
                  <a:cubicBezTo>
                    <a:pt x="272" y="155"/>
                    <a:pt x="272" y="155"/>
                    <a:pt x="272" y="155"/>
                  </a:cubicBezTo>
                  <a:cubicBezTo>
                    <a:pt x="273" y="138"/>
                    <a:pt x="273" y="138"/>
                    <a:pt x="273" y="138"/>
                  </a:cubicBezTo>
                  <a:cubicBezTo>
                    <a:pt x="274" y="121"/>
                    <a:pt x="274" y="121"/>
                    <a:pt x="274" y="121"/>
                  </a:cubicBezTo>
                  <a:cubicBezTo>
                    <a:pt x="274" y="104"/>
                    <a:pt x="274" y="104"/>
                    <a:pt x="274" y="104"/>
                  </a:cubicBezTo>
                  <a:cubicBezTo>
                    <a:pt x="273" y="87"/>
                    <a:pt x="273" y="87"/>
                    <a:pt x="273" y="87"/>
                  </a:cubicBezTo>
                  <a:cubicBezTo>
                    <a:pt x="273" y="69"/>
                    <a:pt x="273" y="69"/>
                    <a:pt x="273" y="69"/>
                  </a:cubicBezTo>
                  <a:cubicBezTo>
                    <a:pt x="271" y="52"/>
                    <a:pt x="271" y="52"/>
                    <a:pt x="271" y="52"/>
                  </a:cubicBezTo>
                  <a:cubicBezTo>
                    <a:pt x="269" y="35"/>
                    <a:pt x="269" y="35"/>
                    <a:pt x="269" y="35"/>
                  </a:cubicBezTo>
                  <a:cubicBezTo>
                    <a:pt x="266" y="18"/>
                    <a:pt x="266" y="18"/>
                    <a:pt x="266" y="18"/>
                  </a:cubicBezTo>
                  <a:cubicBezTo>
                    <a:pt x="263" y="1"/>
                    <a:pt x="263" y="1"/>
                    <a:pt x="263" y="1"/>
                  </a:cubicBezTo>
                  <a:cubicBezTo>
                    <a:pt x="264" y="2"/>
                    <a:pt x="264" y="2"/>
                    <a:pt x="264" y="2"/>
                  </a:cubicBezTo>
                  <a:cubicBezTo>
                    <a:pt x="189" y="2"/>
                    <a:pt x="189" y="2"/>
                    <a:pt x="189" y="2"/>
                  </a:cubicBezTo>
                  <a:cubicBezTo>
                    <a:pt x="190" y="1"/>
                    <a:pt x="190" y="1"/>
                    <a:pt x="190" y="1"/>
                  </a:cubicBezTo>
                  <a:cubicBezTo>
                    <a:pt x="188" y="8"/>
                    <a:pt x="186" y="15"/>
                    <a:pt x="184" y="21"/>
                  </a:cubicBezTo>
                  <a:cubicBezTo>
                    <a:pt x="183" y="24"/>
                    <a:pt x="182" y="28"/>
                    <a:pt x="180" y="31"/>
                  </a:cubicBezTo>
                  <a:cubicBezTo>
                    <a:pt x="176" y="40"/>
                    <a:pt x="176" y="40"/>
                    <a:pt x="176" y="40"/>
                  </a:cubicBezTo>
                  <a:cubicBezTo>
                    <a:pt x="175" y="44"/>
                    <a:pt x="173" y="47"/>
                    <a:pt x="171" y="50"/>
                  </a:cubicBezTo>
                  <a:cubicBezTo>
                    <a:pt x="170" y="53"/>
                    <a:pt x="168" y="56"/>
                    <a:pt x="167" y="59"/>
                  </a:cubicBezTo>
                  <a:cubicBezTo>
                    <a:pt x="163" y="65"/>
                    <a:pt x="160" y="71"/>
                    <a:pt x="156" y="77"/>
                  </a:cubicBezTo>
                  <a:cubicBezTo>
                    <a:pt x="153" y="83"/>
                    <a:pt x="149" y="88"/>
                    <a:pt x="145" y="94"/>
                  </a:cubicBezTo>
                  <a:cubicBezTo>
                    <a:pt x="141" y="100"/>
                    <a:pt x="137" y="105"/>
                    <a:pt x="132" y="110"/>
                  </a:cubicBezTo>
                  <a:cubicBezTo>
                    <a:pt x="119" y="126"/>
                    <a:pt x="119" y="126"/>
                    <a:pt x="119" y="126"/>
                  </a:cubicBezTo>
                  <a:cubicBezTo>
                    <a:pt x="115" y="132"/>
                    <a:pt x="110" y="137"/>
                    <a:pt x="106" y="142"/>
                  </a:cubicBezTo>
                  <a:cubicBezTo>
                    <a:pt x="101" y="147"/>
                    <a:pt x="97" y="152"/>
                    <a:pt x="92" y="157"/>
                  </a:cubicBezTo>
                  <a:cubicBezTo>
                    <a:pt x="78" y="172"/>
                    <a:pt x="78" y="172"/>
                    <a:pt x="78" y="172"/>
                  </a:cubicBezTo>
                  <a:cubicBezTo>
                    <a:pt x="65" y="187"/>
                    <a:pt x="65" y="187"/>
                    <a:pt x="65" y="187"/>
                  </a:cubicBezTo>
                  <a:cubicBezTo>
                    <a:pt x="51" y="203"/>
                    <a:pt x="51" y="203"/>
                    <a:pt x="51" y="203"/>
                  </a:cubicBezTo>
                  <a:cubicBezTo>
                    <a:pt x="46" y="208"/>
                    <a:pt x="42" y="213"/>
                    <a:pt x="38" y="218"/>
                  </a:cubicBezTo>
                  <a:cubicBezTo>
                    <a:pt x="31" y="226"/>
                    <a:pt x="31" y="226"/>
                    <a:pt x="31" y="226"/>
                  </a:cubicBezTo>
                  <a:cubicBezTo>
                    <a:pt x="25" y="234"/>
                    <a:pt x="25" y="234"/>
                    <a:pt x="25" y="234"/>
                  </a:cubicBezTo>
                  <a:cubicBezTo>
                    <a:pt x="19" y="242"/>
                    <a:pt x="19" y="242"/>
                    <a:pt x="19" y="242"/>
                  </a:cubicBezTo>
                  <a:cubicBezTo>
                    <a:pt x="15" y="246"/>
                    <a:pt x="15" y="246"/>
                    <a:pt x="15" y="246"/>
                  </a:cubicBezTo>
                  <a:cubicBezTo>
                    <a:pt x="13" y="251"/>
                    <a:pt x="13" y="251"/>
                    <a:pt x="13" y="251"/>
                  </a:cubicBezTo>
                  <a:cubicBezTo>
                    <a:pt x="1" y="268"/>
                    <a:pt x="1" y="268"/>
                    <a:pt x="1" y="268"/>
                  </a:cubicBezTo>
                  <a:cubicBezTo>
                    <a:pt x="1" y="267"/>
                    <a:pt x="1" y="267"/>
                    <a:pt x="1" y="267"/>
                  </a:cubicBezTo>
                  <a:cubicBezTo>
                    <a:pt x="5" y="269"/>
                    <a:pt x="5" y="269"/>
                    <a:pt x="5" y="269"/>
                  </a:cubicBezTo>
                  <a:cubicBezTo>
                    <a:pt x="8" y="272"/>
                    <a:pt x="8" y="272"/>
                    <a:pt x="8" y="272"/>
                  </a:cubicBezTo>
                  <a:cubicBezTo>
                    <a:pt x="11" y="274"/>
                    <a:pt x="11" y="274"/>
                    <a:pt x="11" y="274"/>
                  </a:cubicBezTo>
                  <a:cubicBezTo>
                    <a:pt x="15" y="277"/>
                    <a:pt x="15" y="277"/>
                    <a:pt x="15" y="277"/>
                  </a:cubicBezTo>
                  <a:cubicBezTo>
                    <a:pt x="17" y="279"/>
                    <a:pt x="18" y="282"/>
                    <a:pt x="20" y="284"/>
                  </a:cubicBezTo>
                  <a:cubicBezTo>
                    <a:pt x="22" y="286"/>
                    <a:pt x="24" y="288"/>
                    <a:pt x="26" y="291"/>
                  </a:cubicBezTo>
                  <a:cubicBezTo>
                    <a:pt x="32" y="300"/>
                    <a:pt x="38" y="311"/>
                    <a:pt x="45" y="320"/>
                  </a:cubicBezTo>
                  <a:cubicBezTo>
                    <a:pt x="44" y="320"/>
                    <a:pt x="44" y="320"/>
                    <a:pt x="44" y="320"/>
                  </a:cubicBezTo>
                  <a:cubicBezTo>
                    <a:pt x="59" y="320"/>
                    <a:pt x="59" y="320"/>
                    <a:pt x="59" y="320"/>
                  </a:cubicBezTo>
                  <a:cubicBezTo>
                    <a:pt x="73" y="322"/>
                    <a:pt x="73" y="322"/>
                    <a:pt x="73" y="322"/>
                  </a:cubicBezTo>
                  <a:cubicBezTo>
                    <a:pt x="87" y="325"/>
                    <a:pt x="87" y="325"/>
                    <a:pt x="87" y="325"/>
                  </a:cubicBezTo>
                  <a:cubicBezTo>
                    <a:pt x="101" y="328"/>
                    <a:pt x="101" y="328"/>
                    <a:pt x="101" y="328"/>
                  </a:cubicBezTo>
                  <a:cubicBezTo>
                    <a:pt x="128" y="335"/>
                    <a:pt x="128" y="335"/>
                    <a:pt x="128" y="335"/>
                  </a:cubicBezTo>
                  <a:cubicBezTo>
                    <a:pt x="142" y="338"/>
                    <a:pt x="142" y="338"/>
                    <a:pt x="142" y="338"/>
                  </a:cubicBezTo>
                  <a:cubicBezTo>
                    <a:pt x="156" y="341"/>
                    <a:pt x="156" y="341"/>
                    <a:pt x="156" y="341"/>
                  </a:cubicBezTo>
                  <a:cubicBezTo>
                    <a:pt x="156" y="341"/>
                    <a:pt x="156" y="341"/>
                    <a:pt x="156" y="341"/>
                  </a:cubicBezTo>
                  <a:cubicBezTo>
                    <a:pt x="156" y="341"/>
                    <a:pt x="156" y="341"/>
                    <a:pt x="156" y="341"/>
                  </a:cubicBezTo>
                  <a:cubicBezTo>
                    <a:pt x="156" y="344"/>
                    <a:pt x="156" y="347"/>
                    <a:pt x="156" y="350"/>
                  </a:cubicBezTo>
                  <a:cubicBezTo>
                    <a:pt x="157" y="353"/>
                    <a:pt x="157" y="356"/>
                    <a:pt x="157" y="359"/>
                  </a:cubicBezTo>
                  <a:cubicBezTo>
                    <a:pt x="157" y="360"/>
                    <a:pt x="157" y="362"/>
                    <a:pt x="156" y="363"/>
                  </a:cubicBezTo>
                  <a:cubicBezTo>
                    <a:pt x="156" y="365"/>
                    <a:pt x="156" y="366"/>
                    <a:pt x="156" y="368"/>
                  </a:cubicBezTo>
                  <a:cubicBezTo>
                    <a:pt x="155" y="369"/>
                    <a:pt x="155" y="371"/>
                    <a:pt x="154" y="372"/>
                  </a:cubicBezTo>
                  <a:cubicBezTo>
                    <a:pt x="152" y="376"/>
                    <a:pt x="152" y="376"/>
                    <a:pt x="152" y="376"/>
                  </a:cubicBezTo>
                  <a:cubicBezTo>
                    <a:pt x="152" y="376"/>
                    <a:pt x="152" y="376"/>
                    <a:pt x="152" y="376"/>
                  </a:cubicBezTo>
                  <a:cubicBezTo>
                    <a:pt x="152" y="376"/>
                    <a:pt x="152" y="377"/>
                    <a:pt x="152" y="377"/>
                  </a:cubicBezTo>
                  <a:cubicBezTo>
                    <a:pt x="151" y="377"/>
                    <a:pt x="151" y="377"/>
                    <a:pt x="150" y="377"/>
                  </a:cubicBezTo>
                  <a:cubicBezTo>
                    <a:pt x="149" y="378"/>
                    <a:pt x="149" y="377"/>
                    <a:pt x="148" y="377"/>
                  </a:cubicBezTo>
                  <a:cubicBezTo>
                    <a:pt x="146" y="377"/>
                    <a:pt x="144" y="377"/>
                    <a:pt x="142" y="376"/>
                  </a:cubicBezTo>
                  <a:cubicBezTo>
                    <a:pt x="139" y="375"/>
                    <a:pt x="135" y="374"/>
                    <a:pt x="132" y="372"/>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nvGrpSpPr>
            <p:cNvPr id="27" name="组合 1691">
              <a:extLst>
                <a:ext uri="{FF2B5EF4-FFF2-40B4-BE49-F238E27FC236}">
                  <a16:creationId xmlns:a16="http://schemas.microsoft.com/office/drawing/2014/main" id="{3D3A1307-2B11-4AC6-B753-F49DB70BD219}"/>
                </a:ext>
              </a:extLst>
            </p:cNvPr>
            <p:cNvGrpSpPr/>
            <p:nvPr/>
          </p:nvGrpSpPr>
          <p:grpSpPr>
            <a:xfrm>
              <a:off x="4732338" y="5618163"/>
              <a:ext cx="912813" cy="1498600"/>
              <a:chOff x="4732338" y="5618163"/>
              <a:chExt cx="912813" cy="1498600"/>
            </a:xfrm>
            <a:grpFill/>
          </p:grpSpPr>
          <p:sp>
            <p:nvSpPr>
              <p:cNvPr id="31" name="Freeform 295">
                <a:extLst>
                  <a:ext uri="{FF2B5EF4-FFF2-40B4-BE49-F238E27FC236}">
                    <a16:creationId xmlns:a16="http://schemas.microsoft.com/office/drawing/2014/main" id="{73D72902-23BD-43E8-BCCB-FBBE6DB72CA9}"/>
                  </a:ext>
                </a:extLst>
              </p:cNvPr>
              <p:cNvSpPr/>
              <p:nvPr/>
            </p:nvSpPr>
            <p:spPr bwMode="auto">
              <a:xfrm>
                <a:off x="5535613" y="6637338"/>
                <a:ext cx="77788" cy="47625"/>
              </a:xfrm>
              <a:custGeom>
                <a:avLst/>
                <a:gdLst>
                  <a:gd name="T0" fmla="*/ 0 w 24"/>
                  <a:gd name="T1" fmla="*/ 15 h 15"/>
                  <a:gd name="T2" fmla="*/ 0 w 24"/>
                  <a:gd name="T3" fmla="*/ 15 h 15"/>
                  <a:gd name="T4" fmla="*/ 0 w 24"/>
                  <a:gd name="T5" fmla="*/ 14 h 15"/>
                  <a:gd name="T6" fmla="*/ 0 w 24"/>
                  <a:gd name="T7" fmla="*/ 14 h 15"/>
                  <a:gd name="T8" fmla="*/ 0 w 24"/>
                  <a:gd name="T9" fmla="*/ 14 h 15"/>
                  <a:gd name="T10" fmla="*/ 0 w 24"/>
                  <a:gd name="T11" fmla="*/ 14 h 15"/>
                  <a:gd name="T12" fmla="*/ 4 w 24"/>
                  <a:gd name="T13" fmla="*/ 11 h 15"/>
                  <a:gd name="T14" fmla="*/ 23 w 24"/>
                  <a:gd name="T15" fmla="*/ 0 h 15"/>
                  <a:gd name="T16" fmla="*/ 24 w 24"/>
                  <a:gd name="T17" fmla="*/ 0 h 15"/>
                  <a:gd name="T18" fmla="*/ 24 w 24"/>
                  <a:gd name="T19" fmla="*/ 1 h 15"/>
                  <a:gd name="T20" fmla="*/ 22 w 24"/>
                  <a:gd name="T21" fmla="*/ 13 h 15"/>
                  <a:gd name="T22" fmla="*/ 23 w 24"/>
                  <a:gd name="T23" fmla="*/ 12 h 15"/>
                  <a:gd name="T24" fmla="*/ 24 w 24"/>
                  <a:gd name="T25" fmla="*/ 12 h 15"/>
                  <a:gd name="T26" fmla="*/ 24 w 24"/>
                  <a:gd name="T27" fmla="*/ 13 h 15"/>
                  <a:gd name="T28" fmla="*/ 21 w 24"/>
                  <a:gd name="T29" fmla="*/ 14 h 15"/>
                  <a:gd name="T30" fmla="*/ 21 w 24"/>
                  <a:gd name="T31" fmla="*/ 14 h 15"/>
                  <a:gd name="T32" fmla="*/ 23 w 24"/>
                  <a:gd name="T33" fmla="*/ 1 h 15"/>
                  <a:gd name="T34" fmla="*/ 4 w 24"/>
                  <a:gd name="T35" fmla="*/ 12 h 15"/>
                  <a:gd name="T36" fmla="*/ 0 w 24"/>
                  <a:gd name="T3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5">
                    <a:moveTo>
                      <a:pt x="0" y="15"/>
                    </a:move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2" y="13"/>
                      <a:pt x="4" y="11"/>
                    </a:cubicBezTo>
                    <a:cubicBezTo>
                      <a:pt x="23" y="0"/>
                      <a:pt x="23" y="0"/>
                      <a:pt x="23" y="0"/>
                    </a:cubicBezTo>
                    <a:cubicBezTo>
                      <a:pt x="24" y="0"/>
                      <a:pt x="24" y="0"/>
                      <a:pt x="24" y="0"/>
                    </a:cubicBezTo>
                    <a:cubicBezTo>
                      <a:pt x="24" y="0"/>
                      <a:pt x="24" y="0"/>
                      <a:pt x="24" y="1"/>
                    </a:cubicBezTo>
                    <a:cubicBezTo>
                      <a:pt x="22" y="13"/>
                      <a:pt x="22" y="13"/>
                      <a:pt x="22" y="13"/>
                    </a:cubicBezTo>
                    <a:cubicBezTo>
                      <a:pt x="22" y="13"/>
                      <a:pt x="23" y="12"/>
                      <a:pt x="23" y="12"/>
                    </a:cubicBezTo>
                    <a:cubicBezTo>
                      <a:pt x="23" y="12"/>
                      <a:pt x="24" y="12"/>
                      <a:pt x="24" y="12"/>
                    </a:cubicBezTo>
                    <a:cubicBezTo>
                      <a:pt x="24" y="13"/>
                      <a:pt x="24" y="13"/>
                      <a:pt x="24" y="13"/>
                    </a:cubicBezTo>
                    <a:cubicBezTo>
                      <a:pt x="21" y="14"/>
                      <a:pt x="21" y="14"/>
                      <a:pt x="21" y="14"/>
                    </a:cubicBezTo>
                    <a:cubicBezTo>
                      <a:pt x="21" y="14"/>
                      <a:pt x="21" y="14"/>
                      <a:pt x="21" y="14"/>
                    </a:cubicBezTo>
                    <a:cubicBezTo>
                      <a:pt x="23" y="1"/>
                      <a:pt x="23" y="1"/>
                      <a:pt x="23" y="1"/>
                    </a:cubicBezTo>
                    <a:cubicBezTo>
                      <a:pt x="20" y="3"/>
                      <a:pt x="10" y="9"/>
                      <a:pt x="4" y="12"/>
                    </a:cubicBezTo>
                    <a:cubicBezTo>
                      <a:pt x="0" y="14"/>
                      <a:pt x="0" y="15"/>
                      <a:pt x="0" y="1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96">
                <a:extLst>
                  <a:ext uri="{FF2B5EF4-FFF2-40B4-BE49-F238E27FC236}">
                    <a16:creationId xmlns:a16="http://schemas.microsoft.com/office/drawing/2014/main" id="{FC28D5E6-3B5A-46EB-A77A-885BA55737A6}"/>
                  </a:ext>
                </a:extLst>
              </p:cNvPr>
              <p:cNvSpPr/>
              <p:nvPr/>
            </p:nvSpPr>
            <p:spPr bwMode="auto">
              <a:xfrm>
                <a:off x="5149851" y="6600825"/>
                <a:ext cx="495300" cy="484188"/>
              </a:xfrm>
              <a:custGeom>
                <a:avLst/>
                <a:gdLst>
                  <a:gd name="T0" fmla="*/ 115 w 153"/>
                  <a:gd name="T1" fmla="*/ 149 h 149"/>
                  <a:gd name="T2" fmla="*/ 125 w 153"/>
                  <a:gd name="T3" fmla="*/ 126 h 149"/>
                  <a:gd name="T4" fmla="*/ 111 w 153"/>
                  <a:gd name="T5" fmla="*/ 134 h 149"/>
                  <a:gd name="T6" fmla="*/ 110 w 153"/>
                  <a:gd name="T7" fmla="*/ 133 h 149"/>
                  <a:gd name="T8" fmla="*/ 72 w 153"/>
                  <a:gd name="T9" fmla="*/ 147 h 149"/>
                  <a:gd name="T10" fmla="*/ 72 w 153"/>
                  <a:gd name="T11" fmla="*/ 146 h 149"/>
                  <a:gd name="T12" fmla="*/ 135 w 153"/>
                  <a:gd name="T13" fmla="*/ 94 h 149"/>
                  <a:gd name="T14" fmla="*/ 53 w 153"/>
                  <a:gd name="T15" fmla="*/ 140 h 149"/>
                  <a:gd name="T16" fmla="*/ 53 w 153"/>
                  <a:gd name="T17" fmla="*/ 131 h 149"/>
                  <a:gd name="T18" fmla="*/ 53 w 153"/>
                  <a:gd name="T19" fmla="*/ 131 h 149"/>
                  <a:gd name="T20" fmla="*/ 135 w 153"/>
                  <a:gd name="T21" fmla="*/ 69 h 149"/>
                  <a:gd name="T22" fmla="*/ 28 w 153"/>
                  <a:gd name="T23" fmla="*/ 130 h 149"/>
                  <a:gd name="T24" fmla="*/ 17 w 153"/>
                  <a:gd name="T25" fmla="*/ 119 h 149"/>
                  <a:gd name="T26" fmla="*/ 70 w 153"/>
                  <a:gd name="T27" fmla="*/ 77 h 149"/>
                  <a:gd name="T28" fmla="*/ 1 w 153"/>
                  <a:gd name="T29" fmla="*/ 108 h 149"/>
                  <a:gd name="T30" fmla="*/ 0 w 153"/>
                  <a:gd name="T31" fmla="*/ 108 h 149"/>
                  <a:gd name="T32" fmla="*/ 20 w 153"/>
                  <a:gd name="T33" fmla="*/ 78 h 149"/>
                  <a:gd name="T34" fmla="*/ 95 w 153"/>
                  <a:gd name="T35" fmla="*/ 32 h 149"/>
                  <a:gd name="T36" fmla="*/ 23 w 153"/>
                  <a:gd name="T37" fmla="*/ 74 h 149"/>
                  <a:gd name="T38" fmla="*/ 23 w 153"/>
                  <a:gd name="T39" fmla="*/ 74 h 149"/>
                  <a:gd name="T40" fmla="*/ 15 w 153"/>
                  <a:gd name="T41" fmla="*/ 78 h 149"/>
                  <a:gd name="T42" fmla="*/ 30 w 153"/>
                  <a:gd name="T43" fmla="*/ 61 h 149"/>
                  <a:gd name="T44" fmla="*/ 16 w 153"/>
                  <a:gd name="T45" fmla="*/ 69 h 149"/>
                  <a:gd name="T46" fmla="*/ 6 w 153"/>
                  <a:gd name="T47" fmla="*/ 66 h 149"/>
                  <a:gd name="T48" fmla="*/ 20 w 153"/>
                  <a:gd name="T49" fmla="*/ 58 h 149"/>
                  <a:gd name="T50" fmla="*/ 33 w 153"/>
                  <a:gd name="T51" fmla="*/ 59 h 149"/>
                  <a:gd name="T52" fmla="*/ 17 w 153"/>
                  <a:gd name="T53" fmla="*/ 76 h 149"/>
                  <a:gd name="T54" fmla="*/ 150 w 153"/>
                  <a:gd name="T55" fmla="*/ 0 h 149"/>
                  <a:gd name="T56" fmla="*/ 147 w 153"/>
                  <a:gd name="T57" fmla="*/ 3 h 149"/>
                  <a:gd name="T58" fmla="*/ 147 w 153"/>
                  <a:gd name="T59" fmla="*/ 4 h 149"/>
                  <a:gd name="T60" fmla="*/ 74 w 153"/>
                  <a:gd name="T61" fmla="*/ 57 h 149"/>
                  <a:gd name="T62" fmla="*/ 124 w 153"/>
                  <a:gd name="T63" fmla="*/ 36 h 149"/>
                  <a:gd name="T64" fmla="*/ 122 w 153"/>
                  <a:gd name="T65" fmla="*/ 58 h 149"/>
                  <a:gd name="T66" fmla="*/ 32 w 153"/>
                  <a:gd name="T67" fmla="*/ 128 h 149"/>
                  <a:gd name="T68" fmla="*/ 142 w 153"/>
                  <a:gd name="T69" fmla="*/ 64 h 149"/>
                  <a:gd name="T70" fmla="*/ 143 w 153"/>
                  <a:gd name="T71" fmla="*/ 64 h 149"/>
                  <a:gd name="T72" fmla="*/ 148 w 153"/>
                  <a:gd name="T73" fmla="*/ 76 h 149"/>
                  <a:gd name="T74" fmla="*/ 101 w 153"/>
                  <a:gd name="T75" fmla="*/ 109 h 149"/>
                  <a:gd name="T76" fmla="*/ 138 w 153"/>
                  <a:gd name="T77" fmla="*/ 91 h 149"/>
                  <a:gd name="T78" fmla="*/ 139 w 153"/>
                  <a:gd name="T79" fmla="*/ 91 h 149"/>
                  <a:gd name="T80" fmla="*/ 153 w 153"/>
                  <a:gd name="T81" fmla="*/ 99 h 149"/>
                  <a:gd name="T82" fmla="*/ 153 w 153"/>
                  <a:gd name="T83" fmla="*/ 100 h 149"/>
                  <a:gd name="T84" fmla="*/ 132 w 153"/>
                  <a:gd name="T85" fmla="*/ 117 h 149"/>
                  <a:gd name="T86" fmla="*/ 139 w 153"/>
                  <a:gd name="T87" fmla="*/ 117 h 149"/>
                  <a:gd name="T88" fmla="*/ 139 w 153"/>
                  <a:gd name="T89" fmla="*/ 118 h 149"/>
                  <a:gd name="T90" fmla="*/ 117 w 153"/>
                  <a:gd name="T91" fmla="*/ 147 h 149"/>
                  <a:gd name="T92" fmla="*/ 141 w 153"/>
                  <a:gd name="T93" fmla="*/ 138 h 149"/>
                  <a:gd name="T94" fmla="*/ 143 w 153"/>
                  <a:gd name="T95" fmla="*/ 138 h 149"/>
                  <a:gd name="T96" fmla="*/ 140 w 153"/>
                  <a:gd name="T97" fmla="*/ 139 h 149"/>
                  <a:gd name="T98" fmla="*/ 115 w 153"/>
                  <a:gd name="T9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 h="149">
                    <a:moveTo>
                      <a:pt x="115" y="149"/>
                    </a:moveTo>
                    <a:cubicBezTo>
                      <a:pt x="115" y="149"/>
                      <a:pt x="115" y="149"/>
                      <a:pt x="115" y="149"/>
                    </a:cubicBezTo>
                    <a:cubicBezTo>
                      <a:pt x="115" y="149"/>
                      <a:pt x="115" y="149"/>
                      <a:pt x="115" y="149"/>
                    </a:cubicBezTo>
                    <a:cubicBezTo>
                      <a:pt x="115" y="149"/>
                      <a:pt x="115" y="149"/>
                      <a:pt x="132" y="125"/>
                    </a:cubicBezTo>
                    <a:cubicBezTo>
                      <a:pt x="134" y="123"/>
                      <a:pt x="136" y="120"/>
                      <a:pt x="137" y="119"/>
                    </a:cubicBezTo>
                    <a:cubicBezTo>
                      <a:pt x="134" y="120"/>
                      <a:pt x="130" y="123"/>
                      <a:pt x="125" y="126"/>
                    </a:cubicBezTo>
                    <a:cubicBezTo>
                      <a:pt x="121" y="128"/>
                      <a:pt x="118" y="130"/>
                      <a:pt x="115" y="132"/>
                    </a:cubicBezTo>
                    <a:cubicBezTo>
                      <a:pt x="113" y="133"/>
                      <a:pt x="111" y="134"/>
                      <a:pt x="111" y="134"/>
                    </a:cubicBezTo>
                    <a:cubicBezTo>
                      <a:pt x="111" y="134"/>
                      <a:pt x="111" y="134"/>
                      <a:pt x="111" y="134"/>
                    </a:cubicBezTo>
                    <a:cubicBezTo>
                      <a:pt x="111" y="134"/>
                      <a:pt x="111" y="134"/>
                      <a:pt x="111" y="134"/>
                    </a:cubicBezTo>
                    <a:cubicBezTo>
                      <a:pt x="110" y="134"/>
                      <a:pt x="110" y="134"/>
                      <a:pt x="110" y="134"/>
                    </a:cubicBezTo>
                    <a:cubicBezTo>
                      <a:pt x="110" y="134"/>
                      <a:pt x="110" y="134"/>
                      <a:pt x="110" y="133"/>
                    </a:cubicBezTo>
                    <a:cubicBezTo>
                      <a:pt x="123" y="123"/>
                      <a:pt x="141" y="109"/>
                      <a:pt x="149" y="103"/>
                    </a:cubicBezTo>
                    <a:cubicBezTo>
                      <a:pt x="73" y="147"/>
                      <a:pt x="73" y="147"/>
                      <a:pt x="73" y="147"/>
                    </a:cubicBezTo>
                    <a:cubicBezTo>
                      <a:pt x="73" y="147"/>
                      <a:pt x="72" y="147"/>
                      <a:pt x="72" y="147"/>
                    </a:cubicBezTo>
                    <a:cubicBezTo>
                      <a:pt x="72" y="147"/>
                      <a:pt x="72" y="147"/>
                      <a:pt x="72" y="147"/>
                    </a:cubicBezTo>
                    <a:cubicBezTo>
                      <a:pt x="72" y="146"/>
                      <a:pt x="72" y="146"/>
                      <a:pt x="72" y="146"/>
                    </a:cubicBezTo>
                    <a:cubicBezTo>
                      <a:pt x="72" y="146"/>
                      <a:pt x="72" y="146"/>
                      <a:pt x="72" y="146"/>
                    </a:cubicBezTo>
                    <a:cubicBezTo>
                      <a:pt x="72" y="146"/>
                      <a:pt x="72" y="146"/>
                      <a:pt x="72" y="146"/>
                    </a:cubicBezTo>
                    <a:cubicBezTo>
                      <a:pt x="74" y="144"/>
                      <a:pt x="80" y="139"/>
                      <a:pt x="105" y="118"/>
                    </a:cubicBezTo>
                    <a:cubicBezTo>
                      <a:pt x="117" y="108"/>
                      <a:pt x="129" y="98"/>
                      <a:pt x="135" y="94"/>
                    </a:cubicBezTo>
                    <a:cubicBezTo>
                      <a:pt x="122" y="101"/>
                      <a:pt x="78" y="126"/>
                      <a:pt x="53" y="141"/>
                    </a:cubicBezTo>
                    <a:cubicBezTo>
                      <a:pt x="53" y="141"/>
                      <a:pt x="53" y="141"/>
                      <a:pt x="53" y="141"/>
                    </a:cubicBezTo>
                    <a:cubicBezTo>
                      <a:pt x="52" y="141"/>
                      <a:pt x="52" y="140"/>
                      <a:pt x="53" y="140"/>
                    </a:cubicBezTo>
                    <a:cubicBezTo>
                      <a:pt x="79" y="122"/>
                      <a:pt x="126" y="91"/>
                      <a:pt x="142" y="80"/>
                    </a:cubicBezTo>
                    <a:cubicBezTo>
                      <a:pt x="126" y="89"/>
                      <a:pt x="80" y="116"/>
                      <a:pt x="54" y="131"/>
                    </a:cubicBezTo>
                    <a:cubicBezTo>
                      <a:pt x="53" y="131"/>
                      <a:pt x="53" y="131"/>
                      <a:pt x="53" y="131"/>
                    </a:cubicBezTo>
                    <a:cubicBezTo>
                      <a:pt x="53" y="131"/>
                      <a:pt x="53" y="131"/>
                      <a:pt x="53" y="131"/>
                    </a:cubicBezTo>
                    <a:cubicBezTo>
                      <a:pt x="53" y="131"/>
                      <a:pt x="53" y="131"/>
                      <a:pt x="53" y="131"/>
                    </a:cubicBezTo>
                    <a:cubicBezTo>
                      <a:pt x="53" y="131"/>
                      <a:pt x="53" y="131"/>
                      <a:pt x="53" y="131"/>
                    </a:cubicBezTo>
                    <a:cubicBezTo>
                      <a:pt x="53" y="131"/>
                      <a:pt x="53" y="130"/>
                      <a:pt x="53" y="130"/>
                    </a:cubicBezTo>
                    <a:cubicBezTo>
                      <a:pt x="55" y="129"/>
                      <a:pt x="63" y="122"/>
                      <a:pt x="98" y="97"/>
                    </a:cubicBezTo>
                    <a:cubicBezTo>
                      <a:pt x="112" y="86"/>
                      <a:pt x="127" y="75"/>
                      <a:pt x="135" y="69"/>
                    </a:cubicBezTo>
                    <a:cubicBezTo>
                      <a:pt x="29" y="131"/>
                      <a:pt x="28" y="131"/>
                      <a:pt x="28" y="131"/>
                    </a:cubicBezTo>
                    <a:cubicBezTo>
                      <a:pt x="28" y="131"/>
                      <a:pt x="28" y="131"/>
                      <a:pt x="28" y="131"/>
                    </a:cubicBezTo>
                    <a:cubicBezTo>
                      <a:pt x="27" y="131"/>
                      <a:pt x="28" y="130"/>
                      <a:pt x="28" y="130"/>
                    </a:cubicBezTo>
                    <a:cubicBezTo>
                      <a:pt x="116" y="62"/>
                      <a:pt x="116" y="62"/>
                      <a:pt x="116" y="62"/>
                    </a:cubicBezTo>
                    <a:cubicBezTo>
                      <a:pt x="77" y="85"/>
                      <a:pt x="19" y="119"/>
                      <a:pt x="17" y="119"/>
                    </a:cubicBezTo>
                    <a:cubicBezTo>
                      <a:pt x="17" y="119"/>
                      <a:pt x="17" y="119"/>
                      <a:pt x="17" y="119"/>
                    </a:cubicBezTo>
                    <a:cubicBezTo>
                      <a:pt x="17" y="119"/>
                      <a:pt x="17" y="119"/>
                      <a:pt x="17" y="119"/>
                    </a:cubicBezTo>
                    <a:cubicBezTo>
                      <a:pt x="17" y="118"/>
                      <a:pt x="17" y="118"/>
                      <a:pt x="34" y="105"/>
                    </a:cubicBezTo>
                    <a:cubicBezTo>
                      <a:pt x="43" y="98"/>
                      <a:pt x="55" y="89"/>
                      <a:pt x="70" y="77"/>
                    </a:cubicBezTo>
                    <a:cubicBezTo>
                      <a:pt x="89" y="62"/>
                      <a:pt x="109" y="48"/>
                      <a:pt x="118" y="40"/>
                    </a:cubicBezTo>
                    <a:cubicBezTo>
                      <a:pt x="20" y="97"/>
                      <a:pt x="4" y="106"/>
                      <a:pt x="1" y="108"/>
                    </a:cubicBezTo>
                    <a:cubicBezTo>
                      <a:pt x="1" y="108"/>
                      <a:pt x="1" y="108"/>
                      <a:pt x="1" y="108"/>
                    </a:cubicBezTo>
                    <a:cubicBezTo>
                      <a:pt x="1" y="108"/>
                      <a:pt x="1" y="108"/>
                      <a:pt x="1" y="108"/>
                    </a:cubicBezTo>
                    <a:cubicBezTo>
                      <a:pt x="0" y="108"/>
                      <a:pt x="0" y="108"/>
                      <a:pt x="0" y="108"/>
                    </a:cubicBezTo>
                    <a:cubicBezTo>
                      <a:pt x="0" y="108"/>
                      <a:pt x="0" y="108"/>
                      <a:pt x="0" y="108"/>
                    </a:cubicBezTo>
                    <a:cubicBezTo>
                      <a:pt x="0" y="108"/>
                      <a:pt x="0" y="107"/>
                      <a:pt x="0" y="107"/>
                    </a:cubicBezTo>
                    <a:cubicBezTo>
                      <a:pt x="44" y="77"/>
                      <a:pt x="123" y="21"/>
                      <a:pt x="142" y="7"/>
                    </a:cubicBezTo>
                    <a:cubicBezTo>
                      <a:pt x="124" y="18"/>
                      <a:pt x="57" y="56"/>
                      <a:pt x="20" y="78"/>
                    </a:cubicBezTo>
                    <a:cubicBezTo>
                      <a:pt x="19" y="78"/>
                      <a:pt x="19" y="78"/>
                      <a:pt x="19" y="78"/>
                    </a:cubicBezTo>
                    <a:cubicBezTo>
                      <a:pt x="19" y="78"/>
                      <a:pt x="19" y="78"/>
                      <a:pt x="19" y="77"/>
                    </a:cubicBezTo>
                    <a:cubicBezTo>
                      <a:pt x="95" y="32"/>
                      <a:pt x="95" y="32"/>
                      <a:pt x="95" y="32"/>
                    </a:cubicBezTo>
                    <a:cubicBezTo>
                      <a:pt x="34" y="68"/>
                      <a:pt x="34" y="68"/>
                      <a:pt x="34" y="68"/>
                    </a:cubicBezTo>
                    <a:cubicBezTo>
                      <a:pt x="30" y="70"/>
                      <a:pt x="27" y="72"/>
                      <a:pt x="26" y="73"/>
                    </a:cubicBezTo>
                    <a:cubicBezTo>
                      <a:pt x="23" y="74"/>
                      <a:pt x="23" y="74"/>
                      <a:pt x="23" y="74"/>
                    </a:cubicBezTo>
                    <a:cubicBezTo>
                      <a:pt x="23" y="74"/>
                      <a:pt x="23" y="74"/>
                      <a:pt x="23" y="74"/>
                    </a:cubicBezTo>
                    <a:cubicBezTo>
                      <a:pt x="23" y="74"/>
                      <a:pt x="23" y="74"/>
                      <a:pt x="23" y="74"/>
                    </a:cubicBezTo>
                    <a:cubicBezTo>
                      <a:pt x="23" y="74"/>
                      <a:pt x="23" y="74"/>
                      <a:pt x="23" y="74"/>
                    </a:cubicBezTo>
                    <a:cubicBezTo>
                      <a:pt x="15" y="79"/>
                      <a:pt x="15" y="79"/>
                      <a:pt x="15" y="79"/>
                    </a:cubicBezTo>
                    <a:cubicBezTo>
                      <a:pt x="15" y="79"/>
                      <a:pt x="14" y="79"/>
                      <a:pt x="14" y="78"/>
                    </a:cubicBezTo>
                    <a:cubicBezTo>
                      <a:pt x="14" y="78"/>
                      <a:pt x="14" y="78"/>
                      <a:pt x="15" y="78"/>
                    </a:cubicBezTo>
                    <a:cubicBezTo>
                      <a:pt x="14" y="78"/>
                      <a:pt x="14" y="78"/>
                      <a:pt x="14" y="78"/>
                    </a:cubicBezTo>
                    <a:cubicBezTo>
                      <a:pt x="15" y="78"/>
                      <a:pt x="15" y="78"/>
                      <a:pt x="15" y="78"/>
                    </a:cubicBezTo>
                    <a:cubicBezTo>
                      <a:pt x="16" y="76"/>
                      <a:pt x="19" y="73"/>
                      <a:pt x="30" y="61"/>
                    </a:cubicBezTo>
                    <a:cubicBezTo>
                      <a:pt x="16" y="69"/>
                      <a:pt x="16" y="69"/>
                      <a:pt x="16" y="69"/>
                    </a:cubicBezTo>
                    <a:cubicBezTo>
                      <a:pt x="16" y="69"/>
                      <a:pt x="16" y="69"/>
                      <a:pt x="16" y="69"/>
                    </a:cubicBezTo>
                    <a:cubicBezTo>
                      <a:pt x="16" y="69"/>
                      <a:pt x="16" y="69"/>
                      <a:pt x="16" y="69"/>
                    </a:cubicBezTo>
                    <a:cubicBezTo>
                      <a:pt x="19" y="59"/>
                      <a:pt x="19" y="59"/>
                      <a:pt x="19" y="59"/>
                    </a:cubicBezTo>
                    <a:cubicBezTo>
                      <a:pt x="6" y="66"/>
                      <a:pt x="6" y="66"/>
                      <a:pt x="6" y="66"/>
                    </a:cubicBezTo>
                    <a:cubicBezTo>
                      <a:pt x="6" y="67"/>
                      <a:pt x="6" y="66"/>
                      <a:pt x="6" y="66"/>
                    </a:cubicBezTo>
                    <a:cubicBezTo>
                      <a:pt x="6" y="66"/>
                      <a:pt x="6" y="66"/>
                      <a:pt x="6" y="66"/>
                    </a:cubicBezTo>
                    <a:cubicBezTo>
                      <a:pt x="19" y="58"/>
                      <a:pt x="19" y="58"/>
                      <a:pt x="19" y="58"/>
                    </a:cubicBezTo>
                    <a:cubicBezTo>
                      <a:pt x="19" y="58"/>
                      <a:pt x="20" y="58"/>
                      <a:pt x="20" y="58"/>
                    </a:cubicBezTo>
                    <a:cubicBezTo>
                      <a:pt x="20" y="58"/>
                      <a:pt x="20" y="58"/>
                      <a:pt x="20" y="59"/>
                    </a:cubicBezTo>
                    <a:cubicBezTo>
                      <a:pt x="17" y="68"/>
                      <a:pt x="17" y="68"/>
                      <a:pt x="17" y="68"/>
                    </a:cubicBezTo>
                    <a:cubicBezTo>
                      <a:pt x="20" y="66"/>
                      <a:pt x="27" y="62"/>
                      <a:pt x="33" y="59"/>
                    </a:cubicBezTo>
                    <a:cubicBezTo>
                      <a:pt x="33" y="59"/>
                      <a:pt x="33" y="59"/>
                      <a:pt x="33" y="59"/>
                    </a:cubicBezTo>
                    <a:cubicBezTo>
                      <a:pt x="34" y="59"/>
                      <a:pt x="34" y="59"/>
                      <a:pt x="33" y="59"/>
                    </a:cubicBezTo>
                    <a:cubicBezTo>
                      <a:pt x="29" y="64"/>
                      <a:pt x="21" y="72"/>
                      <a:pt x="17" y="76"/>
                    </a:cubicBezTo>
                    <a:cubicBezTo>
                      <a:pt x="150" y="0"/>
                      <a:pt x="150" y="0"/>
                      <a:pt x="150" y="0"/>
                    </a:cubicBezTo>
                    <a:cubicBezTo>
                      <a:pt x="150" y="0"/>
                      <a:pt x="150" y="0"/>
                      <a:pt x="150" y="0"/>
                    </a:cubicBezTo>
                    <a:cubicBezTo>
                      <a:pt x="150" y="0"/>
                      <a:pt x="150" y="0"/>
                      <a:pt x="150" y="0"/>
                    </a:cubicBezTo>
                    <a:cubicBezTo>
                      <a:pt x="148" y="2"/>
                      <a:pt x="148" y="2"/>
                      <a:pt x="148" y="2"/>
                    </a:cubicBezTo>
                    <a:cubicBezTo>
                      <a:pt x="148" y="2"/>
                      <a:pt x="148" y="2"/>
                      <a:pt x="148" y="2"/>
                    </a:cubicBezTo>
                    <a:cubicBezTo>
                      <a:pt x="148" y="2"/>
                      <a:pt x="148" y="3"/>
                      <a:pt x="147" y="3"/>
                    </a:cubicBezTo>
                    <a:cubicBezTo>
                      <a:pt x="120" y="19"/>
                      <a:pt x="120" y="19"/>
                      <a:pt x="120" y="19"/>
                    </a:cubicBezTo>
                    <a:cubicBezTo>
                      <a:pt x="136" y="10"/>
                      <a:pt x="146" y="4"/>
                      <a:pt x="147" y="4"/>
                    </a:cubicBezTo>
                    <a:cubicBezTo>
                      <a:pt x="147" y="4"/>
                      <a:pt x="147" y="4"/>
                      <a:pt x="147" y="4"/>
                    </a:cubicBezTo>
                    <a:cubicBezTo>
                      <a:pt x="147" y="4"/>
                      <a:pt x="147" y="4"/>
                      <a:pt x="147" y="4"/>
                    </a:cubicBezTo>
                    <a:cubicBezTo>
                      <a:pt x="147" y="5"/>
                      <a:pt x="147" y="5"/>
                      <a:pt x="124" y="21"/>
                    </a:cubicBezTo>
                    <a:cubicBezTo>
                      <a:pt x="112" y="30"/>
                      <a:pt x="95" y="42"/>
                      <a:pt x="74" y="57"/>
                    </a:cubicBezTo>
                    <a:cubicBezTo>
                      <a:pt x="47" y="75"/>
                      <a:pt x="20" y="94"/>
                      <a:pt x="8" y="103"/>
                    </a:cubicBezTo>
                    <a:cubicBezTo>
                      <a:pt x="29" y="91"/>
                      <a:pt x="89" y="56"/>
                      <a:pt x="124" y="36"/>
                    </a:cubicBezTo>
                    <a:cubicBezTo>
                      <a:pt x="124" y="36"/>
                      <a:pt x="124" y="36"/>
                      <a:pt x="124" y="36"/>
                    </a:cubicBezTo>
                    <a:cubicBezTo>
                      <a:pt x="124" y="36"/>
                      <a:pt x="124" y="37"/>
                      <a:pt x="124" y="37"/>
                    </a:cubicBezTo>
                    <a:cubicBezTo>
                      <a:pt x="92" y="61"/>
                      <a:pt x="35" y="105"/>
                      <a:pt x="21" y="116"/>
                    </a:cubicBezTo>
                    <a:cubicBezTo>
                      <a:pt x="36" y="108"/>
                      <a:pt x="91" y="76"/>
                      <a:pt x="122" y="58"/>
                    </a:cubicBezTo>
                    <a:cubicBezTo>
                      <a:pt x="123" y="57"/>
                      <a:pt x="123" y="58"/>
                      <a:pt x="123" y="58"/>
                    </a:cubicBezTo>
                    <a:cubicBezTo>
                      <a:pt x="123" y="58"/>
                      <a:pt x="123" y="58"/>
                      <a:pt x="123" y="58"/>
                    </a:cubicBezTo>
                    <a:cubicBezTo>
                      <a:pt x="32" y="128"/>
                      <a:pt x="32" y="128"/>
                      <a:pt x="32" y="128"/>
                    </a:cubicBezTo>
                    <a:cubicBezTo>
                      <a:pt x="44" y="121"/>
                      <a:pt x="79" y="101"/>
                      <a:pt x="136" y="68"/>
                    </a:cubicBezTo>
                    <a:cubicBezTo>
                      <a:pt x="140" y="65"/>
                      <a:pt x="142" y="64"/>
                      <a:pt x="142" y="64"/>
                    </a:cubicBezTo>
                    <a:cubicBezTo>
                      <a:pt x="142" y="64"/>
                      <a:pt x="142" y="64"/>
                      <a:pt x="142" y="64"/>
                    </a:cubicBezTo>
                    <a:cubicBezTo>
                      <a:pt x="142" y="64"/>
                      <a:pt x="142" y="64"/>
                      <a:pt x="142" y="64"/>
                    </a:cubicBezTo>
                    <a:cubicBezTo>
                      <a:pt x="143" y="64"/>
                      <a:pt x="143" y="64"/>
                      <a:pt x="143" y="64"/>
                    </a:cubicBezTo>
                    <a:cubicBezTo>
                      <a:pt x="143" y="64"/>
                      <a:pt x="143" y="64"/>
                      <a:pt x="143" y="64"/>
                    </a:cubicBezTo>
                    <a:cubicBezTo>
                      <a:pt x="143" y="64"/>
                      <a:pt x="143" y="65"/>
                      <a:pt x="143" y="65"/>
                    </a:cubicBezTo>
                    <a:cubicBezTo>
                      <a:pt x="118" y="83"/>
                      <a:pt x="74" y="116"/>
                      <a:pt x="59" y="127"/>
                    </a:cubicBezTo>
                    <a:cubicBezTo>
                      <a:pt x="147" y="76"/>
                      <a:pt x="148" y="76"/>
                      <a:pt x="148" y="76"/>
                    </a:cubicBezTo>
                    <a:cubicBezTo>
                      <a:pt x="148" y="76"/>
                      <a:pt x="148" y="76"/>
                      <a:pt x="148" y="76"/>
                    </a:cubicBezTo>
                    <a:cubicBezTo>
                      <a:pt x="148" y="77"/>
                      <a:pt x="148" y="77"/>
                      <a:pt x="133" y="87"/>
                    </a:cubicBezTo>
                    <a:cubicBezTo>
                      <a:pt x="125" y="93"/>
                      <a:pt x="115" y="100"/>
                      <a:pt x="101" y="109"/>
                    </a:cubicBezTo>
                    <a:cubicBezTo>
                      <a:pt x="88" y="118"/>
                      <a:pt x="76" y="126"/>
                      <a:pt x="67" y="132"/>
                    </a:cubicBezTo>
                    <a:cubicBezTo>
                      <a:pt x="110" y="106"/>
                      <a:pt x="134" y="93"/>
                      <a:pt x="138" y="91"/>
                    </a:cubicBezTo>
                    <a:cubicBezTo>
                      <a:pt x="138" y="91"/>
                      <a:pt x="138" y="91"/>
                      <a:pt x="138" y="91"/>
                    </a:cubicBezTo>
                    <a:cubicBezTo>
                      <a:pt x="138" y="91"/>
                      <a:pt x="138" y="91"/>
                      <a:pt x="138" y="91"/>
                    </a:cubicBezTo>
                    <a:cubicBezTo>
                      <a:pt x="139" y="91"/>
                      <a:pt x="139" y="91"/>
                      <a:pt x="139" y="91"/>
                    </a:cubicBezTo>
                    <a:cubicBezTo>
                      <a:pt x="139" y="91"/>
                      <a:pt x="139" y="91"/>
                      <a:pt x="139" y="91"/>
                    </a:cubicBezTo>
                    <a:cubicBezTo>
                      <a:pt x="139" y="91"/>
                      <a:pt x="139" y="91"/>
                      <a:pt x="139" y="91"/>
                    </a:cubicBezTo>
                    <a:cubicBezTo>
                      <a:pt x="120" y="107"/>
                      <a:pt x="86" y="135"/>
                      <a:pt x="76" y="144"/>
                    </a:cubicBezTo>
                    <a:cubicBezTo>
                      <a:pt x="153" y="99"/>
                      <a:pt x="153" y="99"/>
                      <a:pt x="153" y="99"/>
                    </a:cubicBezTo>
                    <a:cubicBezTo>
                      <a:pt x="153" y="99"/>
                      <a:pt x="153" y="99"/>
                      <a:pt x="153" y="99"/>
                    </a:cubicBezTo>
                    <a:cubicBezTo>
                      <a:pt x="153" y="99"/>
                      <a:pt x="153" y="100"/>
                      <a:pt x="153" y="100"/>
                    </a:cubicBezTo>
                    <a:cubicBezTo>
                      <a:pt x="153" y="100"/>
                      <a:pt x="153" y="100"/>
                      <a:pt x="153" y="100"/>
                    </a:cubicBezTo>
                    <a:cubicBezTo>
                      <a:pt x="153" y="100"/>
                      <a:pt x="153" y="100"/>
                      <a:pt x="153" y="100"/>
                    </a:cubicBezTo>
                    <a:cubicBezTo>
                      <a:pt x="153" y="100"/>
                      <a:pt x="153" y="100"/>
                      <a:pt x="153" y="100"/>
                    </a:cubicBezTo>
                    <a:cubicBezTo>
                      <a:pt x="152" y="102"/>
                      <a:pt x="148" y="105"/>
                      <a:pt x="132" y="117"/>
                    </a:cubicBezTo>
                    <a:cubicBezTo>
                      <a:pt x="126" y="122"/>
                      <a:pt x="120" y="127"/>
                      <a:pt x="115" y="130"/>
                    </a:cubicBezTo>
                    <a:cubicBezTo>
                      <a:pt x="122" y="126"/>
                      <a:pt x="133" y="120"/>
                      <a:pt x="139" y="117"/>
                    </a:cubicBezTo>
                    <a:cubicBezTo>
                      <a:pt x="139" y="117"/>
                      <a:pt x="139" y="117"/>
                      <a:pt x="139" y="117"/>
                    </a:cubicBezTo>
                    <a:cubicBezTo>
                      <a:pt x="139" y="117"/>
                      <a:pt x="139" y="117"/>
                      <a:pt x="139" y="117"/>
                    </a:cubicBezTo>
                    <a:cubicBezTo>
                      <a:pt x="139" y="117"/>
                      <a:pt x="139" y="117"/>
                      <a:pt x="139" y="118"/>
                    </a:cubicBezTo>
                    <a:cubicBezTo>
                      <a:pt x="139" y="118"/>
                      <a:pt x="139" y="118"/>
                      <a:pt x="139" y="118"/>
                    </a:cubicBezTo>
                    <a:cubicBezTo>
                      <a:pt x="139" y="118"/>
                      <a:pt x="139" y="118"/>
                      <a:pt x="139" y="118"/>
                    </a:cubicBezTo>
                    <a:cubicBezTo>
                      <a:pt x="138" y="119"/>
                      <a:pt x="137" y="121"/>
                      <a:pt x="133" y="126"/>
                    </a:cubicBezTo>
                    <a:cubicBezTo>
                      <a:pt x="128" y="133"/>
                      <a:pt x="120" y="143"/>
                      <a:pt x="117" y="147"/>
                    </a:cubicBezTo>
                    <a:cubicBezTo>
                      <a:pt x="141" y="133"/>
                      <a:pt x="141" y="133"/>
                      <a:pt x="141" y="133"/>
                    </a:cubicBezTo>
                    <a:cubicBezTo>
                      <a:pt x="141" y="134"/>
                      <a:pt x="142" y="134"/>
                      <a:pt x="142" y="134"/>
                    </a:cubicBezTo>
                    <a:cubicBezTo>
                      <a:pt x="142" y="134"/>
                      <a:pt x="142" y="134"/>
                      <a:pt x="141" y="138"/>
                    </a:cubicBezTo>
                    <a:cubicBezTo>
                      <a:pt x="143" y="138"/>
                      <a:pt x="143" y="138"/>
                      <a:pt x="143" y="138"/>
                    </a:cubicBezTo>
                    <a:cubicBezTo>
                      <a:pt x="143" y="137"/>
                      <a:pt x="143" y="138"/>
                      <a:pt x="143" y="138"/>
                    </a:cubicBezTo>
                    <a:cubicBezTo>
                      <a:pt x="143" y="138"/>
                      <a:pt x="143" y="138"/>
                      <a:pt x="143" y="138"/>
                    </a:cubicBezTo>
                    <a:cubicBezTo>
                      <a:pt x="141" y="140"/>
                      <a:pt x="141" y="140"/>
                      <a:pt x="141" y="140"/>
                    </a:cubicBezTo>
                    <a:cubicBezTo>
                      <a:pt x="141" y="140"/>
                      <a:pt x="141" y="140"/>
                      <a:pt x="141" y="140"/>
                    </a:cubicBezTo>
                    <a:cubicBezTo>
                      <a:pt x="140" y="139"/>
                      <a:pt x="140" y="139"/>
                      <a:pt x="140" y="139"/>
                    </a:cubicBezTo>
                    <a:cubicBezTo>
                      <a:pt x="140" y="138"/>
                      <a:pt x="141" y="136"/>
                      <a:pt x="141" y="135"/>
                    </a:cubicBezTo>
                    <a:cubicBezTo>
                      <a:pt x="137" y="137"/>
                      <a:pt x="122" y="146"/>
                      <a:pt x="115" y="149"/>
                    </a:cubicBezTo>
                    <a:cubicBezTo>
                      <a:pt x="115" y="149"/>
                      <a:pt x="115" y="149"/>
                      <a:pt x="115" y="14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97">
                <a:extLst>
                  <a:ext uri="{FF2B5EF4-FFF2-40B4-BE49-F238E27FC236}">
                    <a16:creationId xmlns:a16="http://schemas.microsoft.com/office/drawing/2014/main" id="{E2152342-2E62-4A78-9EA8-A2A0A8354FF0}"/>
                  </a:ext>
                </a:extLst>
              </p:cNvPr>
              <p:cNvSpPr/>
              <p:nvPr/>
            </p:nvSpPr>
            <p:spPr bwMode="auto">
              <a:xfrm>
                <a:off x="5221288" y="6010275"/>
                <a:ext cx="360363" cy="382588"/>
              </a:xfrm>
              <a:custGeom>
                <a:avLst/>
                <a:gdLst>
                  <a:gd name="T0" fmla="*/ 34 w 111"/>
                  <a:gd name="T1" fmla="*/ 118 h 118"/>
                  <a:gd name="T2" fmla="*/ 34 w 111"/>
                  <a:gd name="T3" fmla="*/ 117 h 118"/>
                  <a:gd name="T4" fmla="*/ 34 w 111"/>
                  <a:gd name="T5" fmla="*/ 117 h 118"/>
                  <a:gd name="T6" fmla="*/ 93 w 111"/>
                  <a:gd name="T7" fmla="*/ 76 h 118"/>
                  <a:gd name="T8" fmla="*/ 27 w 111"/>
                  <a:gd name="T9" fmla="*/ 114 h 118"/>
                  <a:gd name="T10" fmla="*/ 27 w 111"/>
                  <a:gd name="T11" fmla="*/ 113 h 118"/>
                  <a:gd name="T12" fmla="*/ 39 w 111"/>
                  <a:gd name="T13" fmla="*/ 104 h 118"/>
                  <a:gd name="T14" fmla="*/ 105 w 111"/>
                  <a:gd name="T15" fmla="*/ 56 h 118"/>
                  <a:gd name="T16" fmla="*/ 18 w 111"/>
                  <a:gd name="T17" fmla="*/ 106 h 118"/>
                  <a:gd name="T18" fmla="*/ 18 w 111"/>
                  <a:gd name="T19" fmla="*/ 105 h 118"/>
                  <a:gd name="T20" fmla="*/ 18 w 111"/>
                  <a:gd name="T21" fmla="*/ 105 h 118"/>
                  <a:gd name="T22" fmla="*/ 93 w 111"/>
                  <a:gd name="T23" fmla="*/ 46 h 118"/>
                  <a:gd name="T24" fmla="*/ 1 w 111"/>
                  <a:gd name="T25" fmla="*/ 99 h 118"/>
                  <a:gd name="T26" fmla="*/ 1 w 111"/>
                  <a:gd name="T27" fmla="*/ 99 h 118"/>
                  <a:gd name="T28" fmla="*/ 0 w 111"/>
                  <a:gd name="T29" fmla="*/ 98 h 118"/>
                  <a:gd name="T30" fmla="*/ 25 w 111"/>
                  <a:gd name="T31" fmla="*/ 77 h 118"/>
                  <a:gd name="T32" fmla="*/ 25 w 111"/>
                  <a:gd name="T33" fmla="*/ 76 h 118"/>
                  <a:gd name="T34" fmla="*/ 28 w 111"/>
                  <a:gd name="T35" fmla="*/ 67 h 118"/>
                  <a:gd name="T36" fmla="*/ 28 w 111"/>
                  <a:gd name="T37" fmla="*/ 66 h 118"/>
                  <a:gd name="T38" fmla="*/ 28 w 111"/>
                  <a:gd name="T39" fmla="*/ 66 h 118"/>
                  <a:gd name="T40" fmla="*/ 62 w 111"/>
                  <a:gd name="T41" fmla="*/ 37 h 118"/>
                  <a:gd name="T42" fmla="*/ 38 w 111"/>
                  <a:gd name="T43" fmla="*/ 43 h 118"/>
                  <a:gd name="T44" fmla="*/ 4 w 111"/>
                  <a:gd name="T45" fmla="*/ 62 h 118"/>
                  <a:gd name="T46" fmla="*/ 4 w 111"/>
                  <a:gd name="T47" fmla="*/ 61 h 118"/>
                  <a:gd name="T48" fmla="*/ 51 w 111"/>
                  <a:gd name="T49" fmla="*/ 31 h 118"/>
                  <a:gd name="T50" fmla="*/ 11 w 111"/>
                  <a:gd name="T51" fmla="*/ 51 h 118"/>
                  <a:gd name="T52" fmla="*/ 10 w 111"/>
                  <a:gd name="T53" fmla="*/ 51 h 118"/>
                  <a:gd name="T54" fmla="*/ 24 w 111"/>
                  <a:gd name="T55" fmla="*/ 40 h 118"/>
                  <a:gd name="T56" fmla="*/ 24 w 111"/>
                  <a:gd name="T57" fmla="*/ 39 h 118"/>
                  <a:gd name="T58" fmla="*/ 83 w 111"/>
                  <a:gd name="T59" fmla="*/ 5 h 118"/>
                  <a:gd name="T60" fmla="*/ 83 w 111"/>
                  <a:gd name="T61" fmla="*/ 5 h 118"/>
                  <a:gd name="T62" fmla="*/ 83 w 111"/>
                  <a:gd name="T63" fmla="*/ 6 h 118"/>
                  <a:gd name="T64" fmla="*/ 47 w 111"/>
                  <a:gd name="T65" fmla="*/ 29 h 118"/>
                  <a:gd name="T66" fmla="*/ 54 w 111"/>
                  <a:gd name="T67" fmla="*/ 26 h 118"/>
                  <a:gd name="T68" fmla="*/ 94 w 111"/>
                  <a:gd name="T69" fmla="*/ 3 h 118"/>
                  <a:gd name="T70" fmla="*/ 98 w 111"/>
                  <a:gd name="T71" fmla="*/ 0 h 118"/>
                  <a:gd name="T72" fmla="*/ 98 w 111"/>
                  <a:gd name="T73" fmla="*/ 1 h 118"/>
                  <a:gd name="T74" fmla="*/ 14 w 111"/>
                  <a:gd name="T75" fmla="*/ 56 h 118"/>
                  <a:gd name="T76" fmla="*/ 97 w 111"/>
                  <a:gd name="T77" fmla="*/ 8 h 118"/>
                  <a:gd name="T78" fmla="*/ 97 w 111"/>
                  <a:gd name="T79" fmla="*/ 8 h 118"/>
                  <a:gd name="T80" fmla="*/ 97 w 111"/>
                  <a:gd name="T81" fmla="*/ 8 h 118"/>
                  <a:gd name="T82" fmla="*/ 32 w 111"/>
                  <a:gd name="T83" fmla="*/ 64 h 118"/>
                  <a:gd name="T84" fmla="*/ 101 w 111"/>
                  <a:gd name="T85" fmla="*/ 24 h 118"/>
                  <a:gd name="T86" fmla="*/ 100 w 111"/>
                  <a:gd name="T87" fmla="*/ 25 h 118"/>
                  <a:gd name="T88" fmla="*/ 63 w 111"/>
                  <a:gd name="T89" fmla="*/ 51 h 118"/>
                  <a:gd name="T90" fmla="*/ 89 w 111"/>
                  <a:gd name="T91" fmla="*/ 39 h 118"/>
                  <a:gd name="T92" fmla="*/ 89 w 111"/>
                  <a:gd name="T93" fmla="*/ 39 h 118"/>
                  <a:gd name="T94" fmla="*/ 45 w 111"/>
                  <a:gd name="T95" fmla="*/ 69 h 118"/>
                  <a:gd name="T96" fmla="*/ 97 w 111"/>
                  <a:gd name="T97" fmla="*/ 42 h 118"/>
                  <a:gd name="T98" fmla="*/ 98 w 111"/>
                  <a:gd name="T99" fmla="*/ 42 h 118"/>
                  <a:gd name="T100" fmla="*/ 98 w 111"/>
                  <a:gd name="T101" fmla="*/ 43 h 118"/>
                  <a:gd name="T102" fmla="*/ 67 w 111"/>
                  <a:gd name="T103" fmla="*/ 68 h 118"/>
                  <a:gd name="T104" fmla="*/ 50 w 111"/>
                  <a:gd name="T105" fmla="*/ 87 h 118"/>
                  <a:gd name="T106" fmla="*/ 110 w 111"/>
                  <a:gd name="T107" fmla="*/ 52 h 118"/>
                  <a:gd name="T108" fmla="*/ 67 w 111"/>
                  <a:gd name="T109" fmla="*/ 85 h 118"/>
                  <a:gd name="T110" fmla="*/ 100 w 111"/>
                  <a:gd name="T111" fmla="*/ 71 h 118"/>
                  <a:gd name="T112" fmla="*/ 100 w 111"/>
                  <a:gd name="T113" fmla="*/ 72 h 118"/>
                  <a:gd name="T114" fmla="*/ 100 w 111"/>
                  <a:gd name="T115" fmla="*/ 72 h 118"/>
                  <a:gd name="T116" fmla="*/ 41 w 111"/>
                  <a:gd name="T117" fmla="*/ 113 h 118"/>
                  <a:gd name="T118" fmla="*/ 83 w 111"/>
                  <a:gd name="T119" fmla="*/ 90 h 118"/>
                  <a:gd name="T120" fmla="*/ 34 w 111"/>
                  <a:gd name="T1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18">
                    <a:moveTo>
                      <a:pt x="34" y="118"/>
                    </a:moveTo>
                    <a:cubicBezTo>
                      <a:pt x="34" y="118"/>
                      <a:pt x="34" y="118"/>
                      <a:pt x="34" y="118"/>
                    </a:cubicBezTo>
                    <a:cubicBezTo>
                      <a:pt x="34" y="118"/>
                      <a:pt x="34" y="118"/>
                      <a:pt x="34" y="118"/>
                    </a:cubicBezTo>
                    <a:cubicBezTo>
                      <a:pt x="33" y="118"/>
                      <a:pt x="33" y="118"/>
                      <a:pt x="34" y="117"/>
                    </a:cubicBezTo>
                    <a:cubicBezTo>
                      <a:pt x="34" y="117"/>
                      <a:pt x="34" y="117"/>
                      <a:pt x="34" y="117"/>
                    </a:cubicBezTo>
                    <a:cubicBezTo>
                      <a:pt x="34" y="117"/>
                      <a:pt x="34" y="117"/>
                      <a:pt x="34" y="117"/>
                    </a:cubicBezTo>
                    <a:cubicBezTo>
                      <a:pt x="36" y="116"/>
                      <a:pt x="42" y="111"/>
                      <a:pt x="67" y="94"/>
                    </a:cubicBezTo>
                    <a:cubicBezTo>
                      <a:pt x="76" y="87"/>
                      <a:pt x="86" y="80"/>
                      <a:pt x="93" y="76"/>
                    </a:cubicBezTo>
                    <a:cubicBezTo>
                      <a:pt x="27" y="114"/>
                      <a:pt x="27" y="114"/>
                      <a:pt x="27" y="114"/>
                    </a:cubicBezTo>
                    <a:cubicBezTo>
                      <a:pt x="27" y="114"/>
                      <a:pt x="27" y="114"/>
                      <a:pt x="27" y="114"/>
                    </a:cubicBezTo>
                    <a:cubicBezTo>
                      <a:pt x="27" y="113"/>
                      <a:pt x="26" y="113"/>
                      <a:pt x="27" y="113"/>
                    </a:cubicBezTo>
                    <a:cubicBezTo>
                      <a:pt x="27" y="113"/>
                      <a:pt x="27" y="113"/>
                      <a:pt x="27" y="113"/>
                    </a:cubicBezTo>
                    <a:cubicBezTo>
                      <a:pt x="27" y="113"/>
                      <a:pt x="27" y="113"/>
                      <a:pt x="27" y="113"/>
                    </a:cubicBezTo>
                    <a:cubicBezTo>
                      <a:pt x="28" y="112"/>
                      <a:pt x="31" y="110"/>
                      <a:pt x="39" y="104"/>
                    </a:cubicBezTo>
                    <a:cubicBezTo>
                      <a:pt x="46" y="98"/>
                      <a:pt x="56" y="91"/>
                      <a:pt x="66" y="84"/>
                    </a:cubicBezTo>
                    <a:cubicBezTo>
                      <a:pt x="81" y="73"/>
                      <a:pt x="97" y="62"/>
                      <a:pt x="105" y="56"/>
                    </a:cubicBezTo>
                    <a:cubicBezTo>
                      <a:pt x="94" y="62"/>
                      <a:pt x="69" y="76"/>
                      <a:pt x="50" y="88"/>
                    </a:cubicBezTo>
                    <a:cubicBezTo>
                      <a:pt x="18" y="106"/>
                      <a:pt x="18" y="106"/>
                      <a:pt x="18" y="106"/>
                    </a:cubicBezTo>
                    <a:cubicBezTo>
                      <a:pt x="18" y="106"/>
                      <a:pt x="18" y="106"/>
                      <a:pt x="18" y="106"/>
                    </a:cubicBezTo>
                    <a:cubicBezTo>
                      <a:pt x="18" y="106"/>
                      <a:pt x="18" y="106"/>
                      <a:pt x="18" y="105"/>
                    </a:cubicBezTo>
                    <a:cubicBezTo>
                      <a:pt x="18" y="105"/>
                      <a:pt x="18" y="105"/>
                      <a:pt x="18" y="105"/>
                    </a:cubicBezTo>
                    <a:cubicBezTo>
                      <a:pt x="18" y="105"/>
                      <a:pt x="18" y="105"/>
                      <a:pt x="18" y="105"/>
                    </a:cubicBezTo>
                    <a:cubicBezTo>
                      <a:pt x="20" y="103"/>
                      <a:pt x="28" y="97"/>
                      <a:pt x="66" y="67"/>
                    </a:cubicBezTo>
                    <a:cubicBezTo>
                      <a:pt x="77" y="58"/>
                      <a:pt x="87" y="50"/>
                      <a:pt x="93" y="46"/>
                    </a:cubicBezTo>
                    <a:cubicBezTo>
                      <a:pt x="18" y="89"/>
                      <a:pt x="4" y="97"/>
                      <a:pt x="1" y="98"/>
                    </a:cubicBezTo>
                    <a:cubicBezTo>
                      <a:pt x="1" y="99"/>
                      <a:pt x="1" y="99"/>
                      <a:pt x="1" y="99"/>
                    </a:cubicBezTo>
                    <a:cubicBezTo>
                      <a:pt x="1" y="99"/>
                      <a:pt x="1" y="99"/>
                      <a:pt x="1" y="99"/>
                    </a:cubicBezTo>
                    <a:cubicBezTo>
                      <a:pt x="1" y="99"/>
                      <a:pt x="1" y="99"/>
                      <a:pt x="1" y="99"/>
                    </a:cubicBezTo>
                    <a:cubicBezTo>
                      <a:pt x="0" y="99"/>
                      <a:pt x="0" y="99"/>
                      <a:pt x="0" y="98"/>
                    </a:cubicBezTo>
                    <a:cubicBezTo>
                      <a:pt x="0" y="98"/>
                      <a:pt x="0" y="98"/>
                      <a:pt x="0" y="98"/>
                    </a:cubicBezTo>
                    <a:cubicBezTo>
                      <a:pt x="25" y="82"/>
                      <a:pt x="66" y="55"/>
                      <a:pt x="82" y="44"/>
                    </a:cubicBezTo>
                    <a:cubicBezTo>
                      <a:pt x="69" y="51"/>
                      <a:pt x="39" y="69"/>
                      <a:pt x="25" y="77"/>
                    </a:cubicBezTo>
                    <a:cubicBezTo>
                      <a:pt x="25" y="77"/>
                      <a:pt x="25" y="77"/>
                      <a:pt x="25" y="77"/>
                    </a:cubicBezTo>
                    <a:cubicBezTo>
                      <a:pt x="25" y="77"/>
                      <a:pt x="25" y="76"/>
                      <a:pt x="25" y="76"/>
                    </a:cubicBezTo>
                    <a:cubicBezTo>
                      <a:pt x="41" y="65"/>
                      <a:pt x="79" y="39"/>
                      <a:pt x="94" y="29"/>
                    </a:cubicBezTo>
                    <a:cubicBezTo>
                      <a:pt x="28" y="67"/>
                      <a:pt x="28" y="67"/>
                      <a:pt x="28" y="67"/>
                    </a:cubicBezTo>
                    <a:cubicBezTo>
                      <a:pt x="28" y="67"/>
                      <a:pt x="27" y="67"/>
                      <a:pt x="27" y="67"/>
                    </a:cubicBezTo>
                    <a:cubicBezTo>
                      <a:pt x="27" y="67"/>
                      <a:pt x="27" y="67"/>
                      <a:pt x="28" y="66"/>
                    </a:cubicBezTo>
                    <a:cubicBezTo>
                      <a:pt x="27" y="66"/>
                      <a:pt x="27" y="66"/>
                      <a:pt x="27" y="66"/>
                    </a:cubicBezTo>
                    <a:cubicBezTo>
                      <a:pt x="28" y="66"/>
                      <a:pt x="28" y="66"/>
                      <a:pt x="28" y="66"/>
                    </a:cubicBezTo>
                    <a:cubicBezTo>
                      <a:pt x="29" y="65"/>
                      <a:pt x="31" y="63"/>
                      <a:pt x="38" y="57"/>
                    </a:cubicBezTo>
                    <a:cubicBezTo>
                      <a:pt x="45" y="52"/>
                      <a:pt x="53" y="44"/>
                      <a:pt x="62" y="37"/>
                    </a:cubicBezTo>
                    <a:cubicBezTo>
                      <a:pt x="75" y="26"/>
                      <a:pt x="87" y="16"/>
                      <a:pt x="93" y="11"/>
                    </a:cubicBezTo>
                    <a:cubicBezTo>
                      <a:pt x="84" y="16"/>
                      <a:pt x="58" y="31"/>
                      <a:pt x="38" y="43"/>
                    </a:cubicBezTo>
                    <a:cubicBezTo>
                      <a:pt x="5" y="62"/>
                      <a:pt x="4" y="62"/>
                      <a:pt x="4" y="62"/>
                    </a:cubicBezTo>
                    <a:cubicBezTo>
                      <a:pt x="4" y="62"/>
                      <a:pt x="4" y="62"/>
                      <a:pt x="4" y="62"/>
                    </a:cubicBezTo>
                    <a:cubicBezTo>
                      <a:pt x="4" y="62"/>
                      <a:pt x="4" y="62"/>
                      <a:pt x="4" y="61"/>
                    </a:cubicBezTo>
                    <a:cubicBezTo>
                      <a:pt x="4" y="61"/>
                      <a:pt x="4" y="61"/>
                      <a:pt x="4" y="61"/>
                    </a:cubicBezTo>
                    <a:cubicBezTo>
                      <a:pt x="4" y="61"/>
                      <a:pt x="4" y="61"/>
                      <a:pt x="4" y="61"/>
                    </a:cubicBezTo>
                    <a:cubicBezTo>
                      <a:pt x="6" y="60"/>
                      <a:pt x="15" y="54"/>
                      <a:pt x="51" y="31"/>
                    </a:cubicBezTo>
                    <a:cubicBezTo>
                      <a:pt x="62" y="23"/>
                      <a:pt x="73" y="16"/>
                      <a:pt x="82" y="11"/>
                    </a:cubicBezTo>
                    <a:cubicBezTo>
                      <a:pt x="56" y="25"/>
                      <a:pt x="12" y="51"/>
                      <a:pt x="11" y="51"/>
                    </a:cubicBezTo>
                    <a:cubicBezTo>
                      <a:pt x="11" y="52"/>
                      <a:pt x="10" y="52"/>
                      <a:pt x="10" y="51"/>
                    </a:cubicBezTo>
                    <a:cubicBezTo>
                      <a:pt x="10" y="51"/>
                      <a:pt x="10" y="51"/>
                      <a:pt x="10" y="51"/>
                    </a:cubicBezTo>
                    <a:cubicBezTo>
                      <a:pt x="25" y="42"/>
                      <a:pt x="46" y="29"/>
                      <a:pt x="62" y="19"/>
                    </a:cubicBezTo>
                    <a:cubicBezTo>
                      <a:pt x="25" y="40"/>
                      <a:pt x="24" y="40"/>
                      <a:pt x="24" y="40"/>
                    </a:cubicBezTo>
                    <a:cubicBezTo>
                      <a:pt x="24" y="40"/>
                      <a:pt x="24" y="40"/>
                      <a:pt x="24" y="40"/>
                    </a:cubicBezTo>
                    <a:cubicBezTo>
                      <a:pt x="23" y="40"/>
                      <a:pt x="24" y="39"/>
                      <a:pt x="24" y="39"/>
                    </a:cubicBezTo>
                    <a:cubicBezTo>
                      <a:pt x="24" y="39"/>
                      <a:pt x="24" y="39"/>
                      <a:pt x="24" y="39"/>
                    </a:cubicBezTo>
                    <a:cubicBezTo>
                      <a:pt x="26" y="38"/>
                      <a:pt x="67" y="14"/>
                      <a:pt x="83" y="5"/>
                    </a:cubicBezTo>
                    <a:cubicBezTo>
                      <a:pt x="83" y="5"/>
                      <a:pt x="83" y="5"/>
                      <a:pt x="83" y="5"/>
                    </a:cubicBezTo>
                    <a:cubicBezTo>
                      <a:pt x="83" y="5"/>
                      <a:pt x="83" y="5"/>
                      <a:pt x="83" y="5"/>
                    </a:cubicBezTo>
                    <a:cubicBezTo>
                      <a:pt x="84" y="5"/>
                      <a:pt x="84" y="6"/>
                      <a:pt x="83" y="6"/>
                    </a:cubicBezTo>
                    <a:cubicBezTo>
                      <a:pt x="83" y="6"/>
                      <a:pt x="83" y="6"/>
                      <a:pt x="83" y="6"/>
                    </a:cubicBezTo>
                    <a:cubicBezTo>
                      <a:pt x="83" y="6"/>
                      <a:pt x="83" y="6"/>
                      <a:pt x="83" y="6"/>
                    </a:cubicBezTo>
                    <a:cubicBezTo>
                      <a:pt x="81" y="8"/>
                      <a:pt x="73" y="13"/>
                      <a:pt x="47" y="29"/>
                    </a:cubicBezTo>
                    <a:cubicBezTo>
                      <a:pt x="43" y="32"/>
                      <a:pt x="38" y="35"/>
                      <a:pt x="34" y="37"/>
                    </a:cubicBezTo>
                    <a:cubicBezTo>
                      <a:pt x="54" y="26"/>
                      <a:pt x="54" y="26"/>
                      <a:pt x="54" y="26"/>
                    </a:cubicBezTo>
                    <a:cubicBezTo>
                      <a:pt x="65" y="19"/>
                      <a:pt x="76" y="13"/>
                      <a:pt x="84" y="8"/>
                    </a:cubicBezTo>
                    <a:cubicBezTo>
                      <a:pt x="94" y="3"/>
                      <a:pt x="94" y="3"/>
                      <a:pt x="94" y="3"/>
                    </a:cubicBezTo>
                    <a:cubicBezTo>
                      <a:pt x="96" y="2"/>
                      <a:pt x="97" y="1"/>
                      <a:pt x="97" y="1"/>
                    </a:cubicBezTo>
                    <a:cubicBezTo>
                      <a:pt x="97" y="1"/>
                      <a:pt x="98" y="0"/>
                      <a:pt x="98" y="0"/>
                    </a:cubicBezTo>
                    <a:cubicBezTo>
                      <a:pt x="98" y="0"/>
                      <a:pt x="98" y="0"/>
                      <a:pt x="98" y="0"/>
                    </a:cubicBezTo>
                    <a:cubicBezTo>
                      <a:pt x="98" y="0"/>
                      <a:pt x="98" y="0"/>
                      <a:pt x="98" y="1"/>
                    </a:cubicBezTo>
                    <a:cubicBezTo>
                      <a:pt x="98" y="1"/>
                      <a:pt x="98" y="1"/>
                      <a:pt x="98" y="1"/>
                    </a:cubicBezTo>
                    <a:cubicBezTo>
                      <a:pt x="74" y="17"/>
                      <a:pt x="32" y="44"/>
                      <a:pt x="14" y="56"/>
                    </a:cubicBezTo>
                    <a:cubicBezTo>
                      <a:pt x="20" y="52"/>
                      <a:pt x="29" y="47"/>
                      <a:pt x="38" y="42"/>
                    </a:cubicBezTo>
                    <a:cubicBezTo>
                      <a:pt x="86" y="13"/>
                      <a:pt x="95" y="9"/>
                      <a:pt x="97" y="8"/>
                    </a:cubicBezTo>
                    <a:cubicBezTo>
                      <a:pt x="97" y="8"/>
                      <a:pt x="97" y="8"/>
                      <a:pt x="97" y="8"/>
                    </a:cubicBezTo>
                    <a:cubicBezTo>
                      <a:pt x="97" y="8"/>
                      <a:pt x="97" y="8"/>
                      <a:pt x="97" y="8"/>
                    </a:cubicBezTo>
                    <a:cubicBezTo>
                      <a:pt x="97" y="8"/>
                      <a:pt x="97" y="8"/>
                      <a:pt x="97" y="8"/>
                    </a:cubicBezTo>
                    <a:cubicBezTo>
                      <a:pt x="97" y="8"/>
                      <a:pt x="97" y="8"/>
                      <a:pt x="97" y="8"/>
                    </a:cubicBezTo>
                    <a:cubicBezTo>
                      <a:pt x="97" y="8"/>
                      <a:pt x="97" y="8"/>
                      <a:pt x="97" y="9"/>
                    </a:cubicBezTo>
                    <a:cubicBezTo>
                      <a:pt x="97" y="9"/>
                      <a:pt x="46" y="51"/>
                      <a:pt x="32" y="64"/>
                    </a:cubicBezTo>
                    <a:cubicBezTo>
                      <a:pt x="100" y="24"/>
                      <a:pt x="100" y="24"/>
                      <a:pt x="100" y="24"/>
                    </a:cubicBezTo>
                    <a:cubicBezTo>
                      <a:pt x="100" y="24"/>
                      <a:pt x="100" y="24"/>
                      <a:pt x="101" y="24"/>
                    </a:cubicBezTo>
                    <a:cubicBezTo>
                      <a:pt x="101" y="25"/>
                      <a:pt x="101" y="25"/>
                      <a:pt x="100" y="25"/>
                    </a:cubicBezTo>
                    <a:cubicBezTo>
                      <a:pt x="100" y="25"/>
                      <a:pt x="100" y="25"/>
                      <a:pt x="100" y="25"/>
                    </a:cubicBezTo>
                    <a:cubicBezTo>
                      <a:pt x="100" y="25"/>
                      <a:pt x="100" y="25"/>
                      <a:pt x="100" y="25"/>
                    </a:cubicBezTo>
                    <a:cubicBezTo>
                      <a:pt x="99" y="27"/>
                      <a:pt x="92" y="32"/>
                      <a:pt x="63" y="51"/>
                    </a:cubicBezTo>
                    <a:cubicBezTo>
                      <a:pt x="54" y="58"/>
                      <a:pt x="45" y="64"/>
                      <a:pt x="38" y="69"/>
                    </a:cubicBezTo>
                    <a:cubicBezTo>
                      <a:pt x="63" y="54"/>
                      <a:pt x="88" y="39"/>
                      <a:pt x="89" y="39"/>
                    </a:cubicBezTo>
                    <a:cubicBezTo>
                      <a:pt x="89" y="39"/>
                      <a:pt x="89" y="39"/>
                      <a:pt x="89" y="39"/>
                    </a:cubicBezTo>
                    <a:cubicBezTo>
                      <a:pt x="89" y="39"/>
                      <a:pt x="89" y="39"/>
                      <a:pt x="89" y="39"/>
                    </a:cubicBezTo>
                    <a:cubicBezTo>
                      <a:pt x="90" y="40"/>
                      <a:pt x="90" y="40"/>
                      <a:pt x="76" y="49"/>
                    </a:cubicBezTo>
                    <a:cubicBezTo>
                      <a:pt x="67" y="55"/>
                      <a:pt x="56" y="62"/>
                      <a:pt x="45" y="69"/>
                    </a:cubicBezTo>
                    <a:cubicBezTo>
                      <a:pt x="33" y="78"/>
                      <a:pt x="21" y="86"/>
                      <a:pt x="12" y="91"/>
                    </a:cubicBezTo>
                    <a:cubicBezTo>
                      <a:pt x="32" y="80"/>
                      <a:pt x="73" y="56"/>
                      <a:pt x="97" y="42"/>
                    </a:cubicBezTo>
                    <a:cubicBezTo>
                      <a:pt x="98" y="42"/>
                      <a:pt x="98" y="42"/>
                      <a:pt x="98" y="42"/>
                    </a:cubicBezTo>
                    <a:cubicBezTo>
                      <a:pt x="98" y="42"/>
                      <a:pt x="98" y="42"/>
                      <a:pt x="98" y="42"/>
                    </a:cubicBezTo>
                    <a:cubicBezTo>
                      <a:pt x="98" y="42"/>
                      <a:pt x="98" y="42"/>
                      <a:pt x="98" y="43"/>
                    </a:cubicBezTo>
                    <a:cubicBezTo>
                      <a:pt x="98" y="43"/>
                      <a:pt x="98" y="43"/>
                      <a:pt x="98" y="43"/>
                    </a:cubicBezTo>
                    <a:cubicBezTo>
                      <a:pt x="98" y="43"/>
                      <a:pt x="98" y="43"/>
                      <a:pt x="98" y="43"/>
                    </a:cubicBezTo>
                    <a:cubicBezTo>
                      <a:pt x="96" y="44"/>
                      <a:pt x="90" y="49"/>
                      <a:pt x="67" y="68"/>
                    </a:cubicBezTo>
                    <a:cubicBezTo>
                      <a:pt x="50" y="81"/>
                      <a:pt x="30" y="96"/>
                      <a:pt x="22" y="103"/>
                    </a:cubicBezTo>
                    <a:cubicBezTo>
                      <a:pt x="28" y="100"/>
                      <a:pt x="38" y="94"/>
                      <a:pt x="50" y="87"/>
                    </a:cubicBezTo>
                    <a:cubicBezTo>
                      <a:pt x="110" y="52"/>
                      <a:pt x="110" y="52"/>
                      <a:pt x="110" y="52"/>
                    </a:cubicBezTo>
                    <a:cubicBezTo>
                      <a:pt x="110" y="52"/>
                      <a:pt x="110" y="52"/>
                      <a:pt x="110" y="52"/>
                    </a:cubicBezTo>
                    <a:cubicBezTo>
                      <a:pt x="111" y="53"/>
                      <a:pt x="111" y="53"/>
                      <a:pt x="97" y="63"/>
                    </a:cubicBezTo>
                    <a:cubicBezTo>
                      <a:pt x="89" y="69"/>
                      <a:pt x="78" y="77"/>
                      <a:pt x="67" y="85"/>
                    </a:cubicBezTo>
                    <a:cubicBezTo>
                      <a:pt x="54" y="94"/>
                      <a:pt x="41" y="104"/>
                      <a:pt x="33" y="109"/>
                    </a:cubicBezTo>
                    <a:cubicBezTo>
                      <a:pt x="100" y="71"/>
                      <a:pt x="100" y="71"/>
                      <a:pt x="100" y="71"/>
                    </a:cubicBezTo>
                    <a:cubicBezTo>
                      <a:pt x="100" y="71"/>
                      <a:pt x="100" y="71"/>
                      <a:pt x="100" y="71"/>
                    </a:cubicBezTo>
                    <a:cubicBezTo>
                      <a:pt x="100" y="71"/>
                      <a:pt x="100" y="71"/>
                      <a:pt x="100" y="72"/>
                    </a:cubicBezTo>
                    <a:cubicBezTo>
                      <a:pt x="100" y="72"/>
                      <a:pt x="100" y="72"/>
                      <a:pt x="100" y="72"/>
                    </a:cubicBezTo>
                    <a:cubicBezTo>
                      <a:pt x="100" y="72"/>
                      <a:pt x="100" y="72"/>
                      <a:pt x="100" y="72"/>
                    </a:cubicBezTo>
                    <a:cubicBezTo>
                      <a:pt x="98" y="73"/>
                      <a:pt x="92" y="78"/>
                      <a:pt x="68" y="95"/>
                    </a:cubicBezTo>
                    <a:cubicBezTo>
                      <a:pt x="58" y="101"/>
                      <a:pt x="48" y="109"/>
                      <a:pt x="41" y="113"/>
                    </a:cubicBezTo>
                    <a:cubicBezTo>
                      <a:pt x="82" y="89"/>
                      <a:pt x="82" y="89"/>
                      <a:pt x="82" y="89"/>
                    </a:cubicBezTo>
                    <a:cubicBezTo>
                      <a:pt x="82" y="89"/>
                      <a:pt x="83" y="89"/>
                      <a:pt x="83" y="90"/>
                    </a:cubicBezTo>
                    <a:cubicBezTo>
                      <a:pt x="83" y="90"/>
                      <a:pt x="83" y="90"/>
                      <a:pt x="83" y="90"/>
                    </a:cubicBezTo>
                    <a:cubicBezTo>
                      <a:pt x="34" y="118"/>
                      <a:pt x="34" y="118"/>
                      <a:pt x="34" y="118"/>
                    </a:cubicBezTo>
                    <a:cubicBezTo>
                      <a:pt x="34" y="118"/>
                      <a:pt x="34" y="118"/>
                      <a:pt x="34" y="11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300">
                <a:extLst>
                  <a:ext uri="{FF2B5EF4-FFF2-40B4-BE49-F238E27FC236}">
                    <a16:creationId xmlns:a16="http://schemas.microsoft.com/office/drawing/2014/main" id="{9274101D-026A-420B-8D6D-B1E53A5142E2}"/>
                  </a:ext>
                </a:extLst>
              </p:cNvPr>
              <p:cNvSpPr>
                <a:spLocks noEditPoints="1"/>
              </p:cNvSpPr>
              <p:nvPr/>
            </p:nvSpPr>
            <p:spPr bwMode="auto">
              <a:xfrm>
                <a:off x="5084763" y="6165850"/>
                <a:ext cx="242888" cy="322263"/>
              </a:xfrm>
              <a:custGeom>
                <a:avLst/>
                <a:gdLst>
                  <a:gd name="T0" fmla="*/ 63 w 75"/>
                  <a:gd name="T1" fmla="*/ 52 h 99"/>
                  <a:gd name="T2" fmla="*/ 68 w 75"/>
                  <a:gd name="T3" fmla="*/ 29 h 99"/>
                  <a:gd name="T4" fmla="*/ 73 w 75"/>
                  <a:gd name="T5" fmla="*/ 6 h 99"/>
                  <a:gd name="T6" fmla="*/ 67 w 75"/>
                  <a:gd name="T7" fmla="*/ 17 h 99"/>
                  <a:gd name="T8" fmla="*/ 59 w 75"/>
                  <a:gd name="T9" fmla="*/ 27 h 99"/>
                  <a:gd name="T10" fmla="*/ 41 w 75"/>
                  <a:gd name="T11" fmla="*/ 44 h 99"/>
                  <a:gd name="T12" fmla="*/ 11 w 75"/>
                  <a:gd name="T13" fmla="*/ 66 h 99"/>
                  <a:gd name="T14" fmla="*/ 2 w 75"/>
                  <a:gd name="T15" fmla="*/ 74 h 99"/>
                  <a:gd name="T16" fmla="*/ 21 w 75"/>
                  <a:gd name="T17" fmla="*/ 84 h 99"/>
                  <a:gd name="T18" fmla="*/ 34 w 75"/>
                  <a:gd name="T19" fmla="*/ 90 h 99"/>
                  <a:gd name="T20" fmla="*/ 41 w 75"/>
                  <a:gd name="T21" fmla="*/ 91 h 99"/>
                  <a:gd name="T22" fmla="*/ 48 w 75"/>
                  <a:gd name="T23" fmla="*/ 92 h 99"/>
                  <a:gd name="T24" fmla="*/ 55 w 75"/>
                  <a:gd name="T25" fmla="*/ 91 h 99"/>
                  <a:gd name="T26" fmla="*/ 54 w 75"/>
                  <a:gd name="T27" fmla="*/ 94 h 99"/>
                  <a:gd name="T28" fmla="*/ 54 w 75"/>
                  <a:gd name="T29" fmla="*/ 96 h 99"/>
                  <a:gd name="T30" fmla="*/ 55 w 75"/>
                  <a:gd name="T31" fmla="*/ 97 h 99"/>
                  <a:gd name="T32" fmla="*/ 57 w 75"/>
                  <a:gd name="T33" fmla="*/ 99 h 99"/>
                  <a:gd name="T34" fmla="*/ 54 w 75"/>
                  <a:gd name="T35" fmla="*/ 97 h 99"/>
                  <a:gd name="T36" fmla="*/ 54 w 75"/>
                  <a:gd name="T37" fmla="*/ 95 h 99"/>
                  <a:gd name="T38" fmla="*/ 55 w 75"/>
                  <a:gd name="T39" fmla="*/ 92 h 99"/>
                  <a:gd name="T40" fmla="*/ 48 w 75"/>
                  <a:gd name="T41" fmla="*/ 92 h 99"/>
                  <a:gd name="T42" fmla="*/ 41 w 75"/>
                  <a:gd name="T43" fmla="*/ 92 h 99"/>
                  <a:gd name="T44" fmla="*/ 34 w 75"/>
                  <a:gd name="T45" fmla="*/ 90 h 99"/>
                  <a:gd name="T46" fmla="*/ 20 w 75"/>
                  <a:gd name="T47" fmla="*/ 85 h 99"/>
                  <a:gd name="T48" fmla="*/ 1 w 75"/>
                  <a:gd name="T49" fmla="*/ 75 h 99"/>
                  <a:gd name="T50" fmla="*/ 1 w 75"/>
                  <a:gd name="T51" fmla="*/ 74 h 99"/>
                  <a:gd name="T52" fmla="*/ 20 w 75"/>
                  <a:gd name="T53" fmla="*/ 57 h 99"/>
                  <a:gd name="T54" fmla="*/ 49 w 75"/>
                  <a:gd name="T55" fmla="*/ 35 h 99"/>
                  <a:gd name="T56" fmla="*/ 62 w 75"/>
                  <a:gd name="T57" fmla="*/ 21 h 99"/>
                  <a:gd name="T58" fmla="*/ 69 w 75"/>
                  <a:gd name="T59" fmla="*/ 11 h 99"/>
                  <a:gd name="T60" fmla="*/ 75 w 75"/>
                  <a:gd name="T61" fmla="*/ 0 h 99"/>
                  <a:gd name="T62" fmla="*/ 69 w 75"/>
                  <a:gd name="T63" fmla="*/ 29 h 99"/>
                  <a:gd name="T64" fmla="*/ 64 w 75"/>
                  <a:gd name="T65" fmla="*/ 5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99">
                    <a:moveTo>
                      <a:pt x="57" y="99"/>
                    </a:moveTo>
                    <a:cubicBezTo>
                      <a:pt x="59" y="83"/>
                      <a:pt x="61" y="67"/>
                      <a:pt x="63" y="52"/>
                    </a:cubicBezTo>
                    <a:cubicBezTo>
                      <a:pt x="64" y="48"/>
                      <a:pt x="64" y="44"/>
                      <a:pt x="65" y="40"/>
                    </a:cubicBezTo>
                    <a:cubicBezTo>
                      <a:pt x="68" y="29"/>
                      <a:pt x="68" y="29"/>
                      <a:pt x="68" y="29"/>
                    </a:cubicBezTo>
                    <a:cubicBezTo>
                      <a:pt x="72" y="6"/>
                      <a:pt x="72" y="6"/>
                      <a:pt x="72" y="6"/>
                    </a:cubicBezTo>
                    <a:cubicBezTo>
                      <a:pt x="73" y="6"/>
                      <a:pt x="73" y="6"/>
                      <a:pt x="73" y="6"/>
                    </a:cubicBezTo>
                    <a:cubicBezTo>
                      <a:pt x="73" y="8"/>
                      <a:pt x="72" y="10"/>
                      <a:pt x="71" y="12"/>
                    </a:cubicBezTo>
                    <a:cubicBezTo>
                      <a:pt x="70" y="14"/>
                      <a:pt x="69" y="16"/>
                      <a:pt x="67" y="17"/>
                    </a:cubicBezTo>
                    <a:cubicBezTo>
                      <a:pt x="66" y="19"/>
                      <a:pt x="65" y="21"/>
                      <a:pt x="64" y="23"/>
                    </a:cubicBezTo>
                    <a:cubicBezTo>
                      <a:pt x="62" y="24"/>
                      <a:pt x="61" y="26"/>
                      <a:pt x="59" y="27"/>
                    </a:cubicBezTo>
                    <a:cubicBezTo>
                      <a:pt x="57" y="30"/>
                      <a:pt x="54" y="33"/>
                      <a:pt x="50" y="36"/>
                    </a:cubicBezTo>
                    <a:cubicBezTo>
                      <a:pt x="47" y="39"/>
                      <a:pt x="44" y="41"/>
                      <a:pt x="41" y="44"/>
                    </a:cubicBezTo>
                    <a:cubicBezTo>
                      <a:pt x="34" y="49"/>
                      <a:pt x="27" y="54"/>
                      <a:pt x="21" y="59"/>
                    </a:cubicBezTo>
                    <a:cubicBezTo>
                      <a:pt x="17" y="61"/>
                      <a:pt x="14" y="64"/>
                      <a:pt x="11" y="66"/>
                    </a:cubicBezTo>
                    <a:cubicBezTo>
                      <a:pt x="8" y="69"/>
                      <a:pt x="5" y="72"/>
                      <a:pt x="2" y="75"/>
                    </a:cubicBezTo>
                    <a:cubicBezTo>
                      <a:pt x="2" y="74"/>
                      <a:pt x="2" y="74"/>
                      <a:pt x="2" y="74"/>
                    </a:cubicBezTo>
                    <a:cubicBezTo>
                      <a:pt x="6" y="76"/>
                      <a:pt x="10" y="79"/>
                      <a:pt x="14" y="81"/>
                    </a:cubicBezTo>
                    <a:cubicBezTo>
                      <a:pt x="21" y="84"/>
                      <a:pt x="21" y="84"/>
                      <a:pt x="21" y="84"/>
                    </a:cubicBezTo>
                    <a:cubicBezTo>
                      <a:pt x="27" y="87"/>
                      <a:pt x="27" y="87"/>
                      <a:pt x="27" y="87"/>
                    </a:cubicBezTo>
                    <a:cubicBezTo>
                      <a:pt x="29" y="88"/>
                      <a:pt x="32" y="89"/>
                      <a:pt x="34" y="90"/>
                    </a:cubicBezTo>
                    <a:cubicBezTo>
                      <a:pt x="35" y="90"/>
                      <a:pt x="36" y="90"/>
                      <a:pt x="37" y="90"/>
                    </a:cubicBezTo>
                    <a:cubicBezTo>
                      <a:pt x="41" y="91"/>
                      <a:pt x="41" y="91"/>
                      <a:pt x="41" y="91"/>
                    </a:cubicBezTo>
                    <a:cubicBezTo>
                      <a:pt x="42" y="91"/>
                      <a:pt x="43" y="91"/>
                      <a:pt x="44" y="92"/>
                    </a:cubicBezTo>
                    <a:cubicBezTo>
                      <a:pt x="48" y="92"/>
                      <a:pt x="48" y="92"/>
                      <a:pt x="48" y="92"/>
                    </a:cubicBezTo>
                    <a:cubicBezTo>
                      <a:pt x="50" y="92"/>
                      <a:pt x="53" y="92"/>
                      <a:pt x="55" y="91"/>
                    </a:cubicBezTo>
                    <a:cubicBezTo>
                      <a:pt x="55" y="91"/>
                      <a:pt x="55" y="91"/>
                      <a:pt x="55" y="91"/>
                    </a:cubicBezTo>
                    <a:cubicBezTo>
                      <a:pt x="55" y="92"/>
                      <a:pt x="55" y="92"/>
                      <a:pt x="55" y="92"/>
                    </a:cubicBezTo>
                    <a:cubicBezTo>
                      <a:pt x="55" y="92"/>
                      <a:pt x="55" y="93"/>
                      <a:pt x="54" y="94"/>
                    </a:cubicBezTo>
                    <a:cubicBezTo>
                      <a:pt x="54" y="95"/>
                      <a:pt x="54" y="95"/>
                      <a:pt x="54" y="95"/>
                    </a:cubicBezTo>
                    <a:cubicBezTo>
                      <a:pt x="54" y="95"/>
                      <a:pt x="54" y="95"/>
                      <a:pt x="54" y="96"/>
                    </a:cubicBezTo>
                    <a:cubicBezTo>
                      <a:pt x="54" y="96"/>
                      <a:pt x="54" y="96"/>
                      <a:pt x="54" y="96"/>
                    </a:cubicBezTo>
                    <a:cubicBezTo>
                      <a:pt x="55" y="97"/>
                      <a:pt x="55" y="97"/>
                      <a:pt x="55" y="97"/>
                    </a:cubicBezTo>
                    <a:cubicBezTo>
                      <a:pt x="56" y="98"/>
                      <a:pt x="56" y="98"/>
                      <a:pt x="57" y="99"/>
                    </a:cubicBezTo>
                    <a:close/>
                    <a:moveTo>
                      <a:pt x="57" y="99"/>
                    </a:moveTo>
                    <a:cubicBezTo>
                      <a:pt x="56" y="98"/>
                      <a:pt x="56" y="98"/>
                      <a:pt x="55" y="97"/>
                    </a:cubicBezTo>
                    <a:cubicBezTo>
                      <a:pt x="55" y="97"/>
                      <a:pt x="55" y="97"/>
                      <a:pt x="54" y="97"/>
                    </a:cubicBezTo>
                    <a:cubicBezTo>
                      <a:pt x="54" y="96"/>
                      <a:pt x="54" y="96"/>
                      <a:pt x="54" y="96"/>
                    </a:cubicBezTo>
                    <a:cubicBezTo>
                      <a:pt x="54" y="95"/>
                      <a:pt x="54" y="95"/>
                      <a:pt x="54" y="95"/>
                    </a:cubicBezTo>
                    <a:cubicBezTo>
                      <a:pt x="54" y="93"/>
                      <a:pt x="54" y="93"/>
                      <a:pt x="54" y="93"/>
                    </a:cubicBezTo>
                    <a:cubicBezTo>
                      <a:pt x="55" y="93"/>
                      <a:pt x="55" y="92"/>
                      <a:pt x="55" y="92"/>
                    </a:cubicBezTo>
                    <a:cubicBezTo>
                      <a:pt x="55" y="92"/>
                      <a:pt x="55" y="92"/>
                      <a:pt x="55" y="92"/>
                    </a:cubicBezTo>
                    <a:cubicBezTo>
                      <a:pt x="53" y="92"/>
                      <a:pt x="50" y="92"/>
                      <a:pt x="48" y="92"/>
                    </a:cubicBezTo>
                    <a:cubicBezTo>
                      <a:pt x="44" y="92"/>
                      <a:pt x="44" y="92"/>
                      <a:pt x="44" y="92"/>
                    </a:cubicBezTo>
                    <a:cubicBezTo>
                      <a:pt x="43" y="92"/>
                      <a:pt x="42" y="92"/>
                      <a:pt x="41" y="92"/>
                    </a:cubicBezTo>
                    <a:cubicBezTo>
                      <a:pt x="37" y="91"/>
                      <a:pt x="37" y="91"/>
                      <a:pt x="37" y="91"/>
                    </a:cubicBezTo>
                    <a:cubicBezTo>
                      <a:pt x="36" y="91"/>
                      <a:pt x="35" y="91"/>
                      <a:pt x="34" y="90"/>
                    </a:cubicBezTo>
                    <a:cubicBezTo>
                      <a:pt x="31" y="90"/>
                      <a:pt x="29" y="89"/>
                      <a:pt x="27" y="88"/>
                    </a:cubicBezTo>
                    <a:cubicBezTo>
                      <a:pt x="20" y="85"/>
                      <a:pt x="20" y="85"/>
                      <a:pt x="20" y="85"/>
                    </a:cubicBezTo>
                    <a:cubicBezTo>
                      <a:pt x="14" y="82"/>
                      <a:pt x="14" y="82"/>
                      <a:pt x="14" y="82"/>
                    </a:cubicBezTo>
                    <a:cubicBezTo>
                      <a:pt x="9" y="80"/>
                      <a:pt x="5" y="77"/>
                      <a:pt x="1" y="75"/>
                    </a:cubicBezTo>
                    <a:cubicBezTo>
                      <a:pt x="0" y="75"/>
                      <a:pt x="0" y="75"/>
                      <a:pt x="0" y="75"/>
                    </a:cubicBezTo>
                    <a:cubicBezTo>
                      <a:pt x="1" y="74"/>
                      <a:pt x="1" y="74"/>
                      <a:pt x="1" y="74"/>
                    </a:cubicBezTo>
                    <a:cubicBezTo>
                      <a:pt x="4" y="71"/>
                      <a:pt x="7" y="68"/>
                      <a:pt x="10" y="65"/>
                    </a:cubicBezTo>
                    <a:cubicBezTo>
                      <a:pt x="13" y="63"/>
                      <a:pt x="16" y="60"/>
                      <a:pt x="20" y="57"/>
                    </a:cubicBezTo>
                    <a:cubicBezTo>
                      <a:pt x="26" y="52"/>
                      <a:pt x="33" y="47"/>
                      <a:pt x="40" y="42"/>
                    </a:cubicBezTo>
                    <a:cubicBezTo>
                      <a:pt x="43" y="40"/>
                      <a:pt x="46" y="37"/>
                      <a:pt x="49" y="35"/>
                    </a:cubicBezTo>
                    <a:cubicBezTo>
                      <a:pt x="52" y="32"/>
                      <a:pt x="55" y="29"/>
                      <a:pt x="58" y="26"/>
                    </a:cubicBezTo>
                    <a:cubicBezTo>
                      <a:pt x="60" y="25"/>
                      <a:pt x="61" y="23"/>
                      <a:pt x="62" y="21"/>
                    </a:cubicBezTo>
                    <a:cubicBezTo>
                      <a:pt x="64" y="20"/>
                      <a:pt x="65" y="18"/>
                      <a:pt x="66" y="17"/>
                    </a:cubicBezTo>
                    <a:cubicBezTo>
                      <a:pt x="67" y="15"/>
                      <a:pt x="68" y="13"/>
                      <a:pt x="69" y="11"/>
                    </a:cubicBezTo>
                    <a:cubicBezTo>
                      <a:pt x="70" y="9"/>
                      <a:pt x="71" y="7"/>
                      <a:pt x="72" y="6"/>
                    </a:cubicBezTo>
                    <a:cubicBezTo>
                      <a:pt x="75" y="0"/>
                      <a:pt x="75" y="0"/>
                      <a:pt x="75" y="0"/>
                    </a:cubicBezTo>
                    <a:cubicBezTo>
                      <a:pt x="73" y="6"/>
                      <a:pt x="73" y="6"/>
                      <a:pt x="73" y="6"/>
                    </a:cubicBezTo>
                    <a:cubicBezTo>
                      <a:pt x="69" y="29"/>
                      <a:pt x="69" y="29"/>
                      <a:pt x="69" y="29"/>
                    </a:cubicBezTo>
                    <a:cubicBezTo>
                      <a:pt x="66" y="40"/>
                      <a:pt x="66" y="40"/>
                      <a:pt x="66" y="40"/>
                    </a:cubicBezTo>
                    <a:cubicBezTo>
                      <a:pt x="65" y="44"/>
                      <a:pt x="65" y="48"/>
                      <a:pt x="64" y="52"/>
                    </a:cubicBezTo>
                    <a:cubicBezTo>
                      <a:pt x="62" y="68"/>
                      <a:pt x="59" y="83"/>
                      <a:pt x="57"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5" name="Freeform 302">
                <a:extLst>
                  <a:ext uri="{FF2B5EF4-FFF2-40B4-BE49-F238E27FC236}">
                    <a16:creationId xmlns:a16="http://schemas.microsoft.com/office/drawing/2014/main" id="{716E184B-9E2D-4513-B693-55D1386B63B7}"/>
                  </a:ext>
                </a:extLst>
              </p:cNvPr>
              <p:cNvSpPr>
                <a:spLocks noEditPoints="1"/>
              </p:cNvSpPr>
              <p:nvPr/>
            </p:nvSpPr>
            <p:spPr bwMode="auto">
              <a:xfrm>
                <a:off x="5094288" y="6175375"/>
                <a:ext cx="239713" cy="295275"/>
              </a:xfrm>
              <a:custGeom>
                <a:avLst/>
                <a:gdLst>
                  <a:gd name="T0" fmla="*/ 52 w 74"/>
                  <a:gd name="T1" fmla="*/ 91 h 91"/>
                  <a:gd name="T2" fmla="*/ 61 w 74"/>
                  <a:gd name="T3" fmla="*/ 47 h 91"/>
                  <a:gd name="T4" fmla="*/ 71 w 74"/>
                  <a:gd name="T5" fmla="*/ 4 h 91"/>
                  <a:gd name="T6" fmla="*/ 72 w 74"/>
                  <a:gd name="T7" fmla="*/ 4 h 91"/>
                  <a:gd name="T8" fmla="*/ 65 w 74"/>
                  <a:gd name="T9" fmla="*/ 15 h 91"/>
                  <a:gd name="T10" fmla="*/ 61 w 74"/>
                  <a:gd name="T11" fmla="*/ 19 h 91"/>
                  <a:gd name="T12" fmla="*/ 57 w 74"/>
                  <a:gd name="T13" fmla="*/ 24 h 91"/>
                  <a:gd name="T14" fmla="*/ 48 w 74"/>
                  <a:gd name="T15" fmla="*/ 33 h 91"/>
                  <a:gd name="T16" fmla="*/ 39 w 74"/>
                  <a:gd name="T17" fmla="*/ 41 h 91"/>
                  <a:gd name="T18" fmla="*/ 20 w 74"/>
                  <a:gd name="T19" fmla="*/ 57 h 91"/>
                  <a:gd name="T20" fmla="*/ 10 w 74"/>
                  <a:gd name="T21" fmla="*/ 66 h 91"/>
                  <a:gd name="T22" fmla="*/ 1 w 74"/>
                  <a:gd name="T23" fmla="*/ 74 h 91"/>
                  <a:gd name="T24" fmla="*/ 1 w 74"/>
                  <a:gd name="T25" fmla="*/ 73 h 91"/>
                  <a:gd name="T26" fmla="*/ 14 w 74"/>
                  <a:gd name="T27" fmla="*/ 79 h 91"/>
                  <a:gd name="T28" fmla="*/ 26 w 74"/>
                  <a:gd name="T29" fmla="*/ 83 h 91"/>
                  <a:gd name="T30" fmla="*/ 39 w 74"/>
                  <a:gd name="T31" fmla="*/ 88 h 91"/>
                  <a:gd name="T32" fmla="*/ 52 w 74"/>
                  <a:gd name="T33" fmla="*/ 91 h 91"/>
                  <a:gd name="T34" fmla="*/ 52 w 74"/>
                  <a:gd name="T35" fmla="*/ 91 h 91"/>
                  <a:gd name="T36" fmla="*/ 39 w 74"/>
                  <a:gd name="T37" fmla="*/ 88 h 91"/>
                  <a:gd name="T38" fmla="*/ 26 w 74"/>
                  <a:gd name="T39" fmla="*/ 84 h 91"/>
                  <a:gd name="T40" fmla="*/ 13 w 74"/>
                  <a:gd name="T41" fmla="*/ 79 h 91"/>
                  <a:gd name="T42" fmla="*/ 1 w 74"/>
                  <a:gd name="T43" fmla="*/ 74 h 91"/>
                  <a:gd name="T44" fmla="*/ 0 w 74"/>
                  <a:gd name="T45" fmla="*/ 74 h 91"/>
                  <a:gd name="T46" fmla="*/ 1 w 74"/>
                  <a:gd name="T47" fmla="*/ 73 h 91"/>
                  <a:gd name="T48" fmla="*/ 10 w 74"/>
                  <a:gd name="T49" fmla="*/ 65 h 91"/>
                  <a:gd name="T50" fmla="*/ 19 w 74"/>
                  <a:gd name="T51" fmla="*/ 56 h 91"/>
                  <a:gd name="T52" fmla="*/ 38 w 74"/>
                  <a:gd name="T53" fmla="*/ 40 h 91"/>
                  <a:gd name="T54" fmla="*/ 47 w 74"/>
                  <a:gd name="T55" fmla="*/ 32 h 91"/>
                  <a:gd name="T56" fmla="*/ 51 w 74"/>
                  <a:gd name="T57" fmla="*/ 27 h 91"/>
                  <a:gd name="T58" fmla="*/ 56 w 74"/>
                  <a:gd name="T59" fmla="*/ 23 h 91"/>
                  <a:gd name="T60" fmla="*/ 60 w 74"/>
                  <a:gd name="T61" fmla="*/ 18 h 91"/>
                  <a:gd name="T62" fmla="*/ 64 w 74"/>
                  <a:gd name="T63" fmla="*/ 14 h 91"/>
                  <a:gd name="T64" fmla="*/ 71 w 74"/>
                  <a:gd name="T65" fmla="*/ 3 h 91"/>
                  <a:gd name="T66" fmla="*/ 74 w 74"/>
                  <a:gd name="T67" fmla="*/ 0 h 91"/>
                  <a:gd name="T68" fmla="*/ 73 w 74"/>
                  <a:gd name="T69" fmla="*/ 4 h 91"/>
                  <a:gd name="T70" fmla="*/ 62 w 74"/>
                  <a:gd name="T71" fmla="*/ 48 h 91"/>
                  <a:gd name="T72" fmla="*/ 52 w 74"/>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1">
                    <a:moveTo>
                      <a:pt x="52" y="91"/>
                    </a:moveTo>
                    <a:cubicBezTo>
                      <a:pt x="61" y="47"/>
                      <a:pt x="61" y="47"/>
                      <a:pt x="61" y="47"/>
                    </a:cubicBezTo>
                    <a:cubicBezTo>
                      <a:pt x="71" y="4"/>
                      <a:pt x="71" y="4"/>
                      <a:pt x="71" y="4"/>
                    </a:cubicBezTo>
                    <a:cubicBezTo>
                      <a:pt x="72" y="4"/>
                      <a:pt x="72" y="4"/>
                      <a:pt x="72" y="4"/>
                    </a:cubicBezTo>
                    <a:cubicBezTo>
                      <a:pt x="70" y="8"/>
                      <a:pt x="68" y="11"/>
                      <a:pt x="65" y="15"/>
                    </a:cubicBezTo>
                    <a:cubicBezTo>
                      <a:pt x="61" y="19"/>
                      <a:pt x="61" y="19"/>
                      <a:pt x="61" y="19"/>
                    </a:cubicBezTo>
                    <a:cubicBezTo>
                      <a:pt x="60" y="21"/>
                      <a:pt x="59" y="23"/>
                      <a:pt x="57" y="24"/>
                    </a:cubicBezTo>
                    <a:cubicBezTo>
                      <a:pt x="54" y="27"/>
                      <a:pt x="51" y="30"/>
                      <a:pt x="48" y="33"/>
                    </a:cubicBezTo>
                    <a:cubicBezTo>
                      <a:pt x="39" y="41"/>
                      <a:pt x="39" y="41"/>
                      <a:pt x="39" y="41"/>
                    </a:cubicBezTo>
                    <a:cubicBezTo>
                      <a:pt x="20" y="57"/>
                      <a:pt x="20" y="57"/>
                      <a:pt x="20" y="57"/>
                    </a:cubicBezTo>
                    <a:cubicBezTo>
                      <a:pt x="10" y="66"/>
                      <a:pt x="10" y="66"/>
                      <a:pt x="10" y="66"/>
                    </a:cubicBezTo>
                    <a:cubicBezTo>
                      <a:pt x="1" y="74"/>
                      <a:pt x="1" y="74"/>
                      <a:pt x="1" y="74"/>
                    </a:cubicBezTo>
                    <a:cubicBezTo>
                      <a:pt x="1" y="73"/>
                      <a:pt x="1" y="73"/>
                      <a:pt x="1" y="73"/>
                    </a:cubicBezTo>
                    <a:cubicBezTo>
                      <a:pt x="14" y="79"/>
                      <a:pt x="14" y="79"/>
                      <a:pt x="14" y="79"/>
                    </a:cubicBezTo>
                    <a:cubicBezTo>
                      <a:pt x="26" y="83"/>
                      <a:pt x="26" y="83"/>
                      <a:pt x="26" y="83"/>
                    </a:cubicBezTo>
                    <a:cubicBezTo>
                      <a:pt x="39" y="88"/>
                      <a:pt x="39" y="88"/>
                      <a:pt x="39" y="88"/>
                    </a:cubicBezTo>
                    <a:cubicBezTo>
                      <a:pt x="43" y="89"/>
                      <a:pt x="47" y="90"/>
                      <a:pt x="52" y="91"/>
                    </a:cubicBezTo>
                    <a:close/>
                    <a:moveTo>
                      <a:pt x="52" y="91"/>
                    </a:moveTo>
                    <a:cubicBezTo>
                      <a:pt x="47" y="90"/>
                      <a:pt x="43" y="89"/>
                      <a:pt x="39" y="88"/>
                    </a:cubicBezTo>
                    <a:cubicBezTo>
                      <a:pt x="26" y="84"/>
                      <a:pt x="26" y="84"/>
                      <a:pt x="26" y="84"/>
                    </a:cubicBezTo>
                    <a:cubicBezTo>
                      <a:pt x="13" y="79"/>
                      <a:pt x="13" y="79"/>
                      <a:pt x="13" y="79"/>
                    </a:cubicBezTo>
                    <a:cubicBezTo>
                      <a:pt x="1" y="74"/>
                      <a:pt x="1" y="74"/>
                      <a:pt x="1" y="74"/>
                    </a:cubicBezTo>
                    <a:cubicBezTo>
                      <a:pt x="0" y="74"/>
                      <a:pt x="0" y="74"/>
                      <a:pt x="0" y="74"/>
                    </a:cubicBezTo>
                    <a:cubicBezTo>
                      <a:pt x="1" y="73"/>
                      <a:pt x="1" y="73"/>
                      <a:pt x="1" y="73"/>
                    </a:cubicBezTo>
                    <a:cubicBezTo>
                      <a:pt x="10" y="65"/>
                      <a:pt x="10" y="65"/>
                      <a:pt x="10" y="65"/>
                    </a:cubicBezTo>
                    <a:cubicBezTo>
                      <a:pt x="19" y="56"/>
                      <a:pt x="19" y="56"/>
                      <a:pt x="19" y="56"/>
                    </a:cubicBezTo>
                    <a:cubicBezTo>
                      <a:pt x="38" y="40"/>
                      <a:pt x="38" y="40"/>
                      <a:pt x="38" y="40"/>
                    </a:cubicBezTo>
                    <a:cubicBezTo>
                      <a:pt x="47" y="32"/>
                      <a:pt x="47" y="32"/>
                      <a:pt x="47" y="32"/>
                    </a:cubicBezTo>
                    <a:cubicBezTo>
                      <a:pt x="49" y="30"/>
                      <a:pt x="50" y="29"/>
                      <a:pt x="51" y="27"/>
                    </a:cubicBezTo>
                    <a:cubicBezTo>
                      <a:pt x="56" y="23"/>
                      <a:pt x="56" y="23"/>
                      <a:pt x="56" y="23"/>
                    </a:cubicBezTo>
                    <a:cubicBezTo>
                      <a:pt x="57" y="22"/>
                      <a:pt x="59" y="20"/>
                      <a:pt x="60" y="18"/>
                    </a:cubicBezTo>
                    <a:cubicBezTo>
                      <a:pt x="64" y="14"/>
                      <a:pt x="64" y="14"/>
                      <a:pt x="64" y="14"/>
                    </a:cubicBezTo>
                    <a:cubicBezTo>
                      <a:pt x="66" y="10"/>
                      <a:pt x="69" y="7"/>
                      <a:pt x="71" y="3"/>
                    </a:cubicBezTo>
                    <a:cubicBezTo>
                      <a:pt x="74" y="0"/>
                      <a:pt x="74" y="0"/>
                      <a:pt x="74" y="0"/>
                    </a:cubicBezTo>
                    <a:cubicBezTo>
                      <a:pt x="73" y="4"/>
                      <a:pt x="73" y="4"/>
                      <a:pt x="73" y="4"/>
                    </a:cubicBezTo>
                    <a:cubicBezTo>
                      <a:pt x="62" y="48"/>
                      <a:pt x="62" y="48"/>
                      <a:pt x="62" y="48"/>
                    </a:cubicBezTo>
                    <a:lnTo>
                      <a:pt x="52" y="9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6" name="Freeform 303">
                <a:extLst>
                  <a:ext uri="{FF2B5EF4-FFF2-40B4-BE49-F238E27FC236}">
                    <a16:creationId xmlns:a16="http://schemas.microsoft.com/office/drawing/2014/main" id="{43ADF4B8-F15A-4514-AAA1-FA1AF50E7EB7}"/>
                  </a:ext>
                </a:extLst>
              </p:cNvPr>
              <p:cNvSpPr>
                <a:spLocks noEditPoints="1"/>
              </p:cNvSpPr>
              <p:nvPr/>
            </p:nvSpPr>
            <p:spPr bwMode="auto">
              <a:xfrm>
                <a:off x="4732338" y="5618163"/>
                <a:ext cx="893763" cy="1498600"/>
              </a:xfrm>
              <a:custGeom>
                <a:avLst/>
                <a:gdLst>
                  <a:gd name="T0" fmla="*/ 347 w 563"/>
                  <a:gd name="T1" fmla="*/ 770 h 944"/>
                  <a:gd name="T2" fmla="*/ 347 w 563"/>
                  <a:gd name="T3" fmla="*/ 693 h 944"/>
                  <a:gd name="T4" fmla="*/ 106 w 563"/>
                  <a:gd name="T5" fmla="*/ 695 h 944"/>
                  <a:gd name="T6" fmla="*/ 106 w 563"/>
                  <a:gd name="T7" fmla="*/ 695 h 944"/>
                  <a:gd name="T8" fmla="*/ 0 w 563"/>
                  <a:gd name="T9" fmla="*/ 595 h 944"/>
                  <a:gd name="T10" fmla="*/ 345 w 563"/>
                  <a:gd name="T11" fmla="*/ 2 h 944"/>
                  <a:gd name="T12" fmla="*/ 347 w 563"/>
                  <a:gd name="T13" fmla="*/ 0 h 944"/>
                  <a:gd name="T14" fmla="*/ 514 w 563"/>
                  <a:gd name="T15" fmla="*/ 0 h 944"/>
                  <a:gd name="T16" fmla="*/ 514 w 563"/>
                  <a:gd name="T17" fmla="*/ 519 h 944"/>
                  <a:gd name="T18" fmla="*/ 561 w 563"/>
                  <a:gd name="T19" fmla="*/ 519 h 944"/>
                  <a:gd name="T20" fmla="*/ 561 w 563"/>
                  <a:gd name="T21" fmla="*/ 519 h 944"/>
                  <a:gd name="T22" fmla="*/ 561 w 563"/>
                  <a:gd name="T23" fmla="*/ 695 h 944"/>
                  <a:gd name="T24" fmla="*/ 514 w 563"/>
                  <a:gd name="T25" fmla="*/ 695 h 944"/>
                  <a:gd name="T26" fmla="*/ 514 w 563"/>
                  <a:gd name="T27" fmla="*/ 770 h 944"/>
                  <a:gd name="T28" fmla="*/ 561 w 563"/>
                  <a:gd name="T29" fmla="*/ 768 h 944"/>
                  <a:gd name="T30" fmla="*/ 563 w 563"/>
                  <a:gd name="T31" fmla="*/ 770 h 944"/>
                  <a:gd name="T32" fmla="*/ 563 w 563"/>
                  <a:gd name="T33" fmla="*/ 944 h 944"/>
                  <a:gd name="T34" fmla="*/ 298 w 563"/>
                  <a:gd name="T35" fmla="*/ 944 h 944"/>
                  <a:gd name="T36" fmla="*/ 298 w 563"/>
                  <a:gd name="T37" fmla="*/ 944 h 944"/>
                  <a:gd name="T38" fmla="*/ 298 w 563"/>
                  <a:gd name="T39" fmla="*/ 770 h 944"/>
                  <a:gd name="T40" fmla="*/ 298 w 563"/>
                  <a:gd name="T41" fmla="*/ 942 h 944"/>
                  <a:gd name="T42" fmla="*/ 561 w 563"/>
                  <a:gd name="T43" fmla="*/ 944 h 944"/>
                  <a:gd name="T44" fmla="*/ 561 w 563"/>
                  <a:gd name="T45" fmla="*/ 770 h 944"/>
                  <a:gd name="T46" fmla="*/ 512 w 563"/>
                  <a:gd name="T47" fmla="*/ 770 h 944"/>
                  <a:gd name="T48" fmla="*/ 512 w 563"/>
                  <a:gd name="T49" fmla="*/ 693 h 944"/>
                  <a:gd name="T50" fmla="*/ 514 w 563"/>
                  <a:gd name="T51" fmla="*/ 693 h 944"/>
                  <a:gd name="T52" fmla="*/ 559 w 563"/>
                  <a:gd name="T53" fmla="*/ 693 h 944"/>
                  <a:gd name="T54" fmla="*/ 561 w 563"/>
                  <a:gd name="T55" fmla="*/ 521 h 944"/>
                  <a:gd name="T56" fmla="*/ 512 w 563"/>
                  <a:gd name="T57" fmla="*/ 521 h 944"/>
                  <a:gd name="T58" fmla="*/ 512 w 563"/>
                  <a:gd name="T59" fmla="*/ 2 h 944"/>
                  <a:gd name="T60" fmla="*/ 347 w 563"/>
                  <a:gd name="T61" fmla="*/ 4 h 944"/>
                  <a:gd name="T62" fmla="*/ 2 w 563"/>
                  <a:gd name="T63" fmla="*/ 595 h 944"/>
                  <a:gd name="T64" fmla="*/ 106 w 563"/>
                  <a:gd name="T65" fmla="*/ 693 h 944"/>
                  <a:gd name="T66" fmla="*/ 347 w 563"/>
                  <a:gd name="T67" fmla="*/ 693 h 944"/>
                  <a:gd name="T68" fmla="*/ 347 w 563"/>
                  <a:gd name="T69" fmla="*/ 693 h 944"/>
                  <a:gd name="T70" fmla="*/ 347 w 563"/>
                  <a:gd name="T71" fmla="*/ 770 h 944"/>
                  <a:gd name="T72" fmla="*/ 298 w 563"/>
                  <a:gd name="T73" fmla="*/ 7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944">
                    <a:moveTo>
                      <a:pt x="298" y="770"/>
                    </a:moveTo>
                    <a:lnTo>
                      <a:pt x="347" y="770"/>
                    </a:lnTo>
                    <a:lnTo>
                      <a:pt x="347" y="770"/>
                    </a:lnTo>
                    <a:lnTo>
                      <a:pt x="347" y="693"/>
                    </a:lnTo>
                    <a:lnTo>
                      <a:pt x="347" y="695"/>
                    </a:lnTo>
                    <a:lnTo>
                      <a:pt x="106" y="695"/>
                    </a:lnTo>
                    <a:lnTo>
                      <a:pt x="106" y="695"/>
                    </a:lnTo>
                    <a:lnTo>
                      <a:pt x="106" y="695"/>
                    </a:lnTo>
                    <a:lnTo>
                      <a:pt x="0" y="595"/>
                    </a:lnTo>
                    <a:lnTo>
                      <a:pt x="0" y="595"/>
                    </a:lnTo>
                    <a:lnTo>
                      <a:pt x="0" y="595"/>
                    </a:lnTo>
                    <a:lnTo>
                      <a:pt x="345" y="2"/>
                    </a:lnTo>
                    <a:lnTo>
                      <a:pt x="345" y="0"/>
                    </a:lnTo>
                    <a:lnTo>
                      <a:pt x="347" y="0"/>
                    </a:lnTo>
                    <a:lnTo>
                      <a:pt x="514" y="0"/>
                    </a:lnTo>
                    <a:lnTo>
                      <a:pt x="514" y="0"/>
                    </a:lnTo>
                    <a:lnTo>
                      <a:pt x="514" y="2"/>
                    </a:lnTo>
                    <a:lnTo>
                      <a:pt x="514" y="519"/>
                    </a:lnTo>
                    <a:lnTo>
                      <a:pt x="514" y="519"/>
                    </a:lnTo>
                    <a:lnTo>
                      <a:pt x="561" y="519"/>
                    </a:lnTo>
                    <a:lnTo>
                      <a:pt x="561" y="519"/>
                    </a:lnTo>
                    <a:lnTo>
                      <a:pt x="561" y="519"/>
                    </a:lnTo>
                    <a:lnTo>
                      <a:pt x="561" y="693"/>
                    </a:lnTo>
                    <a:lnTo>
                      <a:pt x="561" y="695"/>
                    </a:lnTo>
                    <a:lnTo>
                      <a:pt x="561" y="695"/>
                    </a:lnTo>
                    <a:lnTo>
                      <a:pt x="514" y="695"/>
                    </a:lnTo>
                    <a:lnTo>
                      <a:pt x="514" y="693"/>
                    </a:lnTo>
                    <a:lnTo>
                      <a:pt x="514" y="770"/>
                    </a:lnTo>
                    <a:lnTo>
                      <a:pt x="514" y="768"/>
                    </a:lnTo>
                    <a:lnTo>
                      <a:pt x="561" y="768"/>
                    </a:lnTo>
                    <a:lnTo>
                      <a:pt x="563" y="768"/>
                    </a:lnTo>
                    <a:lnTo>
                      <a:pt x="563" y="770"/>
                    </a:lnTo>
                    <a:lnTo>
                      <a:pt x="563" y="944"/>
                    </a:lnTo>
                    <a:lnTo>
                      <a:pt x="563" y="944"/>
                    </a:lnTo>
                    <a:lnTo>
                      <a:pt x="561" y="944"/>
                    </a:lnTo>
                    <a:lnTo>
                      <a:pt x="298" y="944"/>
                    </a:lnTo>
                    <a:lnTo>
                      <a:pt x="298" y="944"/>
                    </a:lnTo>
                    <a:lnTo>
                      <a:pt x="298" y="944"/>
                    </a:lnTo>
                    <a:lnTo>
                      <a:pt x="298" y="770"/>
                    </a:lnTo>
                    <a:close/>
                    <a:moveTo>
                      <a:pt x="298" y="770"/>
                    </a:moveTo>
                    <a:lnTo>
                      <a:pt x="298" y="944"/>
                    </a:lnTo>
                    <a:lnTo>
                      <a:pt x="298" y="942"/>
                    </a:lnTo>
                    <a:lnTo>
                      <a:pt x="561" y="942"/>
                    </a:lnTo>
                    <a:lnTo>
                      <a:pt x="561" y="944"/>
                    </a:lnTo>
                    <a:lnTo>
                      <a:pt x="561" y="770"/>
                    </a:lnTo>
                    <a:lnTo>
                      <a:pt x="561" y="770"/>
                    </a:lnTo>
                    <a:lnTo>
                      <a:pt x="514" y="770"/>
                    </a:lnTo>
                    <a:lnTo>
                      <a:pt x="512" y="770"/>
                    </a:lnTo>
                    <a:lnTo>
                      <a:pt x="512" y="770"/>
                    </a:lnTo>
                    <a:lnTo>
                      <a:pt x="512" y="693"/>
                    </a:lnTo>
                    <a:lnTo>
                      <a:pt x="512" y="693"/>
                    </a:lnTo>
                    <a:lnTo>
                      <a:pt x="514" y="693"/>
                    </a:lnTo>
                    <a:lnTo>
                      <a:pt x="561" y="693"/>
                    </a:lnTo>
                    <a:lnTo>
                      <a:pt x="559" y="693"/>
                    </a:lnTo>
                    <a:lnTo>
                      <a:pt x="559" y="519"/>
                    </a:lnTo>
                    <a:lnTo>
                      <a:pt x="561" y="521"/>
                    </a:lnTo>
                    <a:lnTo>
                      <a:pt x="514" y="521"/>
                    </a:lnTo>
                    <a:lnTo>
                      <a:pt x="512" y="521"/>
                    </a:lnTo>
                    <a:lnTo>
                      <a:pt x="512" y="519"/>
                    </a:lnTo>
                    <a:lnTo>
                      <a:pt x="512" y="2"/>
                    </a:lnTo>
                    <a:lnTo>
                      <a:pt x="514" y="4"/>
                    </a:lnTo>
                    <a:lnTo>
                      <a:pt x="347" y="4"/>
                    </a:lnTo>
                    <a:lnTo>
                      <a:pt x="347" y="2"/>
                    </a:lnTo>
                    <a:lnTo>
                      <a:pt x="2" y="595"/>
                    </a:lnTo>
                    <a:lnTo>
                      <a:pt x="2" y="595"/>
                    </a:lnTo>
                    <a:lnTo>
                      <a:pt x="106" y="693"/>
                    </a:lnTo>
                    <a:lnTo>
                      <a:pt x="106" y="693"/>
                    </a:lnTo>
                    <a:lnTo>
                      <a:pt x="347" y="693"/>
                    </a:lnTo>
                    <a:lnTo>
                      <a:pt x="347" y="693"/>
                    </a:lnTo>
                    <a:lnTo>
                      <a:pt x="347" y="693"/>
                    </a:lnTo>
                    <a:lnTo>
                      <a:pt x="347" y="770"/>
                    </a:lnTo>
                    <a:lnTo>
                      <a:pt x="347" y="770"/>
                    </a:lnTo>
                    <a:lnTo>
                      <a:pt x="347" y="770"/>
                    </a:lnTo>
                    <a:lnTo>
                      <a:pt x="298" y="77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7" name="Freeform 304">
                <a:extLst>
                  <a:ext uri="{FF2B5EF4-FFF2-40B4-BE49-F238E27FC236}">
                    <a16:creationId xmlns:a16="http://schemas.microsoft.com/office/drawing/2014/main" id="{301DC80E-C58B-468B-AB50-B7B4786B23C8}"/>
                  </a:ext>
                </a:extLst>
              </p:cNvPr>
              <p:cNvSpPr>
                <a:spLocks noEditPoints="1"/>
              </p:cNvSpPr>
              <p:nvPr/>
            </p:nvSpPr>
            <p:spPr bwMode="auto">
              <a:xfrm>
                <a:off x="5108576" y="6143625"/>
                <a:ext cx="177800" cy="301625"/>
              </a:xfrm>
              <a:custGeom>
                <a:avLst/>
                <a:gdLst>
                  <a:gd name="T0" fmla="*/ 54 w 55"/>
                  <a:gd name="T1" fmla="*/ 92 h 93"/>
                  <a:gd name="T2" fmla="*/ 53 w 55"/>
                  <a:gd name="T3" fmla="*/ 47 h 93"/>
                  <a:gd name="T4" fmla="*/ 53 w 55"/>
                  <a:gd name="T5" fmla="*/ 2 h 93"/>
                  <a:gd name="T6" fmla="*/ 54 w 55"/>
                  <a:gd name="T7" fmla="*/ 3 h 93"/>
                  <a:gd name="T8" fmla="*/ 28 w 55"/>
                  <a:gd name="T9" fmla="*/ 48 h 93"/>
                  <a:gd name="T10" fmla="*/ 2 w 55"/>
                  <a:gd name="T11" fmla="*/ 93 h 93"/>
                  <a:gd name="T12" fmla="*/ 1 w 55"/>
                  <a:gd name="T13" fmla="*/ 92 h 93"/>
                  <a:gd name="T14" fmla="*/ 54 w 55"/>
                  <a:gd name="T15" fmla="*/ 92 h 93"/>
                  <a:gd name="T16" fmla="*/ 54 w 55"/>
                  <a:gd name="T17" fmla="*/ 92 h 93"/>
                  <a:gd name="T18" fmla="*/ 1 w 55"/>
                  <a:gd name="T19" fmla="*/ 93 h 93"/>
                  <a:gd name="T20" fmla="*/ 0 w 55"/>
                  <a:gd name="T21" fmla="*/ 93 h 93"/>
                  <a:gd name="T22" fmla="*/ 1 w 55"/>
                  <a:gd name="T23" fmla="*/ 92 h 93"/>
                  <a:gd name="T24" fmla="*/ 27 w 55"/>
                  <a:gd name="T25" fmla="*/ 47 h 93"/>
                  <a:gd name="T26" fmla="*/ 53 w 55"/>
                  <a:gd name="T27" fmla="*/ 2 h 93"/>
                  <a:gd name="T28" fmla="*/ 55 w 55"/>
                  <a:gd name="T29" fmla="*/ 0 h 93"/>
                  <a:gd name="T30" fmla="*/ 55 w 55"/>
                  <a:gd name="T31" fmla="*/ 2 h 93"/>
                  <a:gd name="T32" fmla="*/ 54 w 55"/>
                  <a:gd name="T33" fmla="*/ 47 h 93"/>
                  <a:gd name="T34" fmla="*/ 54 w 55"/>
                  <a:gd name="T3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93">
                    <a:moveTo>
                      <a:pt x="54" y="92"/>
                    </a:moveTo>
                    <a:cubicBezTo>
                      <a:pt x="53" y="47"/>
                      <a:pt x="53" y="47"/>
                      <a:pt x="53" y="47"/>
                    </a:cubicBezTo>
                    <a:cubicBezTo>
                      <a:pt x="53" y="2"/>
                      <a:pt x="53" y="2"/>
                      <a:pt x="53" y="2"/>
                    </a:cubicBezTo>
                    <a:cubicBezTo>
                      <a:pt x="54" y="3"/>
                      <a:pt x="54" y="3"/>
                      <a:pt x="54" y="3"/>
                    </a:cubicBezTo>
                    <a:cubicBezTo>
                      <a:pt x="28" y="48"/>
                      <a:pt x="28" y="48"/>
                      <a:pt x="28" y="48"/>
                    </a:cubicBezTo>
                    <a:cubicBezTo>
                      <a:pt x="2" y="93"/>
                      <a:pt x="2" y="93"/>
                      <a:pt x="2" y="93"/>
                    </a:cubicBezTo>
                    <a:cubicBezTo>
                      <a:pt x="1" y="92"/>
                      <a:pt x="1" y="92"/>
                      <a:pt x="1" y="92"/>
                    </a:cubicBezTo>
                    <a:cubicBezTo>
                      <a:pt x="19" y="92"/>
                      <a:pt x="36" y="92"/>
                      <a:pt x="54" y="92"/>
                    </a:cubicBezTo>
                    <a:close/>
                    <a:moveTo>
                      <a:pt x="54" y="92"/>
                    </a:moveTo>
                    <a:cubicBezTo>
                      <a:pt x="36" y="93"/>
                      <a:pt x="19" y="93"/>
                      <a:pt x="1" y="93"/>
                    </a:cubicBezTo>
                    <a:cubicBezTo>
                      <a:pt x="0" y="93"/>
                      <a:pt x="0" y="93"/>
                      <a:pt x="0" y="93"/>
                    </a:cubicBezTo>
                    <a:cubicBezTo>
                      <a:pt x="1" y="92"/>
                      <a:pt x="1" y="92"/>
                      <a:pt x="1" y="92"/>
                    </a:cubicBezTo>
                    <a:cubicBezTo>
                      <a:pt x="27" y="47"/>
                      <a:pt x="27" y="47"/>
                      <a:pt x="27" y="47"/>
                    </a:cubicBezTo>
                    <a:cubicBezTo>
                      <a:pt x="53" y="2"/>
                      <a:pt x="53" y="2"/>
                      <a:pt x="53" y="2"/>
                    </a:cubicBezTo>
                    <a:cubicBezTo>
                      <a:pt x="55" y="0"/>
                      <a:pt x="55" y="0"/>
                      <a:pt x="55" y="0"/>
                    </a:cubicBezTo>
                    <a:cubicBezTo>
                      <a:pt x="55" y="2"/>
                      <a:pt x="55" y="2"/>
                      <a:pt x="55" y="2"/>
                    </a:cubicBezTo>
                    <a:cubicBezTo>
                      <a:pt x="54" y="47"/>
                      <a:pt x="54" y="47"/>
                      <a:pt x="54" y="47"/>
                    </a:cubicBezTo>
                    <a:lnTo>
                      <a:pt x="54" y="92"/>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8" name="Freeform 305">
                <a:extLst>
                  <a:ext uri="{FF2B5EF4-FFF2-40B4-BE49-F238E27FC236}">
                    <a16:creationId xmlns:a16="http://schemas.microsoft.com/office/drawing/2014/main" id="{EE861040-EFCF-4EDD-A172-07660121D486}"/>
                  </a:ext>
                </a:extLst>
              </p:cNvPr>
              <p:cNvSpPr>
                <a:spLocks noEditPoints="1"/>
              </p:cNvSpPr>
              <p:nvPr/>
            </p:nvSpPr>
            <p:spPr bwMode="auto">
              <a:xfrm>
                <a:off x="4732338" y="5640388"/>
                <a:ext cx="890588" cy="1420813"/>
              </a:xfrm>
              <a:custGeom>
                <a:avLst/>
                <a:gdLst>
                  <a:gd name="T0" fmla="*/ 169 w 275"/>
                  <a:gd name="T1" fmla="*/ 355 h 438"/>
                  <a:gd name="T2" fmla="*/ 168 w 275"/>
                  <a:gd name="T3" fmla="*/ 321 h 438"/>
                  <a:gd name="T4" fmla="*/ 55 w 275"/>
                  <a:gd name="T5" fmla="*/ 323 h 438"/>
                  <a:gd name="T6" fmla="*/ 53 w 275"/>
                  <a:gd name="T7" fmla="*/ 322 h 438"/>
                  <a:gd name="T8" fmla="*/ 0 w 275"/>
                  <a:gd name="T9" fmla="*/ 276 h 438"/>
                  <a:gd name="T10" fmla="*/ 42 w 275"/>
                  <a:gd name="T11" fmla="*/ 206 h 438"/>
                  <a:gd name="T12" fmla="*/ 165 w 275"/>
                  <a:gd name="T13" fmla="*/ 2 h 438"/>
                  <a:gd name="T14" fmla="*/ 169 w 275"/>
                  <a:gd name="T15" fmla="*/ 0 h 438"/>
                  <a:gd name="T16" fmla="*/ 253 w 275"/>
                  <a:gd name="T17" fmla="*/ 0 h 438"/>
                  <a:gd name="T18" fmla="*/ 253 w 275"/>
                  <a:gd name="T19" fmla="*/ 64 h 438"/>
                  <a:gd name="T20" fmla="*/ 253 w 275"/>
                  <a:gd name="T21" fmla="*/ 241 h 438"/>
                  <a:gd name="T22" fmla="*/ 271 w 275"/>
                  <a:gd name="T23" fmla="*/ 237 h 438"/>
                  <a:gd name="T24" fmla="*/ 275 w 275"/>
                  <a:gd name="T25" fmla="*/ 241 h 438"/>
                  <a:gd name="T26" fmla="*/ 275 w 275"/>
                  <a:gd name="T27" fmla="*/ 325 h 438"/>
                  <a:gd name="T28" fmla="*/ 248 w 275"/>
                  <a:gd name="T29" fmla="*/ 324 h 438"/>
                  <a:gd name="T30" fmla="*/ 252 w 275"/>
                  <a:gd name="T31" fmla="*/ 355 h 438"/>
                  <a:gd name="T32" fmla="*/ 271 w 275"/>
                  <a:gd name="T33" fmla="*/ 352 h 438"/>
                  <a:gd name="T34" fmla="*/ 274 w 275"/>
                  <a:gd name="T35" fmla="*/ 355 h 438"/>
                  <a:gd name="T36" fmla="*/ 274 w 275"/>
                  <a:gd name="T37" fmla="*/ 438 h 438"/>
                  <a:gd name="T38" fmla="*/ 208 w 275"/>
                  <a:gd name="T39" fmla="*/ 437 h 438"/>
                  <a:gd name="T40" fmla="*/ 145 w 275"/>
                  <a:gd name="T41" fmla="*/ 436 h 438"/>
                  <a:gd name="T42" fmla="*/ 145 w 275"/>
                  <a:gd name="T43" fmla="*/ 395 h 438"/>
                  <a:gd name="T44" fmla="*/ 146 w 275"/>
                  <a:gd name="T45" fmla="*/ 355 h 438"/>
                  <a:gd name="T46" fmla="*/ 147 w 275"/>
                  <a:gd name="T47" fmla="*/ 435 h 438"/>
                  <a:gd name="T48" fmla="*/ 208 w 275"/>
                  <a:gd name="T49" fmla="*/ 433 h 438"/>
                  <a:gd name="T50" fmla="*/ 268 w 275"/>
                  <a:gd name="T51" fmla="*/ 435 h 438"/>
                  <a:gd name="T52" fmla="*/ 271 w 275"/>
                  <a:gd name="T53" fmla="*/ 359 h 438"/>
                  <a:gd name="T54" fmla="*/ 245 w 275"/>
                  <a:gd name="T55" fmla="*/ 359 h 438"/>
                  <a:gd name="T56" fmla="*/ 245 w 275"/>
                  <a:gd name="T57" fmla="*/ 321 h 438"/>
                  <a:gd name="T58" fmla="*/ 248 w 275"/>
                  <a:gd name="T59" fmla="*/ 317 h 438"/>
                  <a:gd name="T60" fmla="*/ 267 w 275"/>
                  <a:gd name="T61" fmla="*/ 321 h 438"/>
                  <a:gd name="T62" fmla="*/ 271 w 275"/>
                  <a:gd name="T63" fmla="*/ 245 h 438"/>
                  <a:gd name="T64" fmla="*/ 244 w 275"/>
                  <a:gd name="T65" fmla="*/ 246 h 438"/>
                  <a:gd name="T66" fmla="*/ 244 w 275"/>
                  <a:gd name="T67" fmla="*/ 123 h 438"/>
                  <a:gd name="T68" fmla="*/ 244 w 275"/>
                  <a:gd name="T69" fmla="*/ 4 h 438"/>
                  <a:gd name="T70" fmla="*/ 169 w 275"/>
                  <a:gd name="T71" fmla="*/ 9 h 438"/>
                  <a:gd name="T72" fmla="*/ 90 w 275"/>
                  <a:gd name="T73" fmla="*/ 142 h 438"/>
                  <a:gd name="T74" fmla="*/ 7 w 275"/>
                  <a:gd name="T75" fmla="*/ 277 h 438"/>
                  <a:gd name="T76" fmla="*/ 56 w 275"/>
                  <a:gd name="T77" fmla="*/ 319 h 438"/>
                  <a:gd name="T78" fmla="*/ 169 w 275"/>
                  <a:gd name="T79" fmla="*/ 320 h 438"/>
                  <a:gd name="T80" fmla="*/ 170 w 275"/>
                  <a:gd name="T81" fmla="*/ 321 h 438"/>
                  <a:gd name="T82" fmla="*/ 169 w 275"/>
                  <a:gd name="T83" fmla="*/ 356 h 438"/>
                  <a:gd name="T84" fmla="*/ 146 w 275"/>
                  <a:gd name="T8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438">
                    <a:moveTo>
                      <a:pt x="146" y="355"/>
                    </a:moveTo>
                    <a:cubicBezTo>
                      <a:pt x="169" y="355"/>
                      <a:pt x="169" y="355"/>
                      <a:pt x="169" y="355"/>
                    </a:cubicBezTo>
                    <a:cubicBezTo>
                      <a:pt x="168" y="355"/>
                      <a:pt x="168" y="355"/>
                      <a:pt x="168" y="355"/>
                    </a:cubicBezTo>
                    <a:cubicBezTo>
                      <a:pt x="168" y="321"/>
                      <a:pt x="168" y="321"/>
                      <a:pt x="168" y="321"/>
                    </a:cubicBezTo>
                    <a:cubicBezTo>
                      <a:pt x="169" y="322"/>
                      <a:pt x="169" y="322"/>
                      <a:pt x="169" y="322"/>
                    </a:cubicBezTo>
                    <a:cubicBezTo>
                      <a:pt x="55" y="323"/>
                      <a:pt x="55" y="323"/>
                      <a:pt x="55" y="323"/>
                    </a:cubicBezTo>
                    <a:cubicBezTo>
                      <a:pt x="54" y="323"/>
                      <a:pt x="54" y="323"/>
                      <a:pt x="54" y="323"/>
                    </a:cubicBezTo>
                    <a:cubicBezTo>
                      <a:pt x="53" y="322"/>
                      <a:pt x="53" y="322"/>
                      <a:pt x="53" y="322"/>
                    </a:cubicBezTo>
                    <a:cubicBezTo>
                      <a:pt x="2" y="278"/>
                      <a:pt x="2" y="278"/>
                      <a:pt x="2" y="278"/>
                    </a:cubicBezTo>
                    <a:cubicBezTo>
                      <a:pt x="0" y="276"/>
                      <a:pt x="0" y="276"/>
                      <a:pt x="0" y="276"/>
                    </a:cubicBezTo>
                    <a:cubicBezTo>
                      <a:pt x="2" y="274"/>
                      <a:pt x="2" y="274"/>
                      <a:pt x="2" y="274"/>
                    </a:cubicBezTo>
                    <a:cubicBezTo>
                      <a:pt x="42" y="206"/>
                      <a:pt x="42" y="206"/>
                      <a:pt x="42" y="206"/>
                    </a:cubicBezTo>
                    <a:cubicBezTo>
                      <a:pt x="83" y="138"/>
                      <a:pt x="83" y="138"/>
                      <a:pt x="83" y="138"/>
                    </a:cubicBezTo>
                    <a:cubicBezTo>
                      <a:pt x="165" y="2"/>
                      <a:pt x="165" y="2"/>
                      <a:pt x="165" y="2"/>
                    </a:cubicBezTo>
                    <a:cubicBezTo>
                      <a:pt x="166" y="0"/>
                      <a:pt x="166" y="0"/>
                      <a:pt x="166" y="0"/>
                    </a:cubicBezTo>
                    <a:cubicBezTo>
                      <a:pt x="169" y="0"/>
                      <a:pt x="169" y="0"/>
                      <a:pt x="169" y="0"/>
                    </a:cubicBezTo>
                    <a:cubicBezTo>
                      <a:pt x="248" y="0"/>
                      <a:pt x="248" y="0"/>
                      <a:pt x="248" y="0"/>
                    </a:cubicBezTo>
                    <a:cubicBezTo>
                      <a:pt x="253" y="0"/>
                      <a:pt x="253" y="0"/>
                      <a:pt x="253" y="0"/>
                    </a:cubicBezTo>
                    <a:cubicBezTo>
                      <a:pt x="253" y="4"/>
                      <a:pt x="253" y="4"/>
                      <a:pt x="253" y="4"/>
                    </a:cubicBezTo>
                    <a:cubicBezTo>
                      <a:pt x="253" y="24"/>
                      <a:pt x="253" y="44"/>
                      <a:pt x="253" y="64"/>
                    </a:cubicBezTo>
                    <a:cubicBezTo>
                      <a:pt x="253" y="123"/>
                      <a:pt x="253" y="123"/>
                      <a:pt x="253" y="123"/>
                    </a:cubicBezTo>
                    <a:cubicBezTo>
                      <a:pt x="253" y="241"/>
                      <a:pt x="253" y="241"/>
                      <a:pt x="253" y="241"/>
                    </a:cubicBezTo>
                    <a:cubicBezTo>
                      <a:pt x="248" y="237"/>
                      <a:pt x="248" y="237"/>
                      <a:pt x="248" y="237"/>
                    </a:cubicBezTo>
                    <a:cubicBezTo>
                      <a:pt x="271" y="237"/>
                      <a:pt x="271" y="237"/>
                      <a:pt x="271" y="237"/>
                    </a:cubicBezTo>
                    <a:cubicBezTo>
                      <a:pt x="275" y="237"/>
                      <a:pt x="275" y="237"/>
                      <a:pt x="275" y="237"/>
                    </a:cubicBezTo>
                    <a:cubicBezTo>
                      <a:pt x="275" y="241"/>
                      <a:pt x="275" y="241"/>
                      <a:pt x="275" y="241"/>
                    </a:cubicBezTo>
                    <a:cubicBezTo>
                      <a:pt x="275" y="268"/>
                      <a:pt x="275" y="294"/>
                      <a:pt x="275" y="321"/>
                    </a:cubicBezTo>
                    <a:cubicBezTo>
                      <a:pt x="275" y="325"/>
                      <a:pt x="275" y="325"/>
                      <a:pt x="275" y="325"/>
                    </a:cubicBezTo>
                    <a:cubicBezTo>
                      <a:pt x="271" y="325"/>
                      <a:pt x="271" y="325"/>
                      <a:pt x="271" y="325"/>
                    </a:cubicBezTo>
                    <a:cubicBezTo>
                      <a:pt x="248" y="324"/>
                      <a:pt x="248" y="324"/>
                      <a:pt x="248" y="324"/>
                    </a:cubicBezTo>
                    <a:cubicBezTo>
                      <a:pt x="252" y="321"/>
                      <a:pt x="252" y="321"/>
                      <a:pt x="252" y="321"/>
                    </a:cubicBezTo>
                    <a:cubicBezTo>
                      <a:pt x="252" y="355"/>
                      <a:pt x="252" y="355"/>
                      <a:pt x="252" y="355"/>
                    </a:cubicBezTo>
                    <a:cubicBezTo>
                      <a:pt x="248" y="352"/>
                      <a:pt x="248" y="352"/>
                      <a:pt x="248" y="352"/>
                    </a:cubicBezTo>
                    <a:cubicBezTo>
                      <a:pt x="271" y="352"/>
                      <a:pt x="271" y="352"/>
                      <a:pt x="271" y="352"/>
                    </a:cubicBezTo>
                    <a:cubicBezTo>
                      <a:pt x="274" y="352"/>
                      <a:pt x="274" y="352"/>
                      <a:pt x="274" y="352"/>
                    </a:cubicBezTo>
                    <a:cubicBezTo>
                      <a:pt x="274" y="355"/>
                      <a:pt x="274" y="355"/>
                      <a:pt x="274" y="355"/>
                    </a:cubicBezTo>
                    <a:cubicBezTo>
                      <a:pt x="274" y="435"/>
                      <a:pt x="274" y="435"/>
                      <a:pt x="274" y="435"/>
                    </a:cubicBezTo>
                    <a:cubicBezTo>
                      <a:pt x="274" y="438"/>
                      <a:pt x="274" y="438"/>
                      <a:pt x="274" y="438"/>
                    </a:cubicBezTo>
                    <a:cubicBezTo>
                      <a:pt x="271" y="438"/>
                      <a:pt x="271" y="438"/>
                      <a:pt x="271" y="438"/>
                    </a:cubicBezTo>
                    <a:cubicBezTo>
                      <a:pt x="250" y="437"/>
                      <a:pt x="229" y="437"/>
                      <a:pt x="208" y="437"/>
                    </a:cubicBezTo>
                    <a:cubicBezTo>
                      <a:pt x="146" y="436"/>
                      <a:pt x="146" y="436"/>
                      <a:pt x="146" y="436"/>
                    </a:cubicBezTo>
                    <a:cubicBezTo>
                      <a:pt x="145" y="436"/>
                      <a:pt x="145" y="436"/>
                      <a:pt x="145" y="436"/>
                    </a:cubicBezTo>
                    <a:cubicBezTo>
                      <a:pt x="145" y="435"/>
                      <a:pt x="145" y="435"/>
                      <a:pt x="145" y="435"/>
                    </a:cubicBezTo>
                    <a:cubicBezTo>
                      <a:pt x="145" y="395"/>
                      <a:pt x="145" y="395"/>
                      <a:pt x="145" y="395"/>
                    </a:cubicBezTo>
                    <a:lnTo>
                      <a:pt x="146" y="355"/>
                    </a:lnTo>
                    <a:close/>
                    <a:moveTo>
                      <a:pt x="146" y="355"/>
                    </a:moveTo>
                    <a:cubicBezTo>
                      <a:pt x="147" y="395"/>
                      <a:pt x="147" y="395"/>
                      <a:pt x="147" y="395"/>
                    </a:cubicBezTo>
                    <a:cubicBezTo>
                      <a:pt x="147" y="435"/>
                      <a:pt x="147" y="435"/>
                      <a:pt x="147" y="435"/>
                    </a:cubicBezTo>
                    <a:cubicBezTo>
                      <a:pt x="146" y="434"/>
                      <a:pt x="146" y="434"/>
                      <a:pt x="146" y="434"/>
                    </a:cubicBezTo>
                    <a:cubicBezTo>
                      <a:pt x="208" y="433"/>
                      <a:pt x="208" y="433"/>
                      <a:pt x="208" y="433"/>
                    </a:cubicBezTo>
                    <a:cubicBezTo>
                      <a:pt x="229" y="433"/>
                      <a:pt x="250" y="432"/>
                      <a:pt x="271" y="432"/>
                    </a:cubicBezTo>
                    <a:cubicBezTo>
                      <a:pt x="268" y="435"/>
                      <a:pt x="268" y="435"/>
                      <a:pt x="268" y="435"/>
                    </a:cubicBezTo>
                    <a:cubicBezTo>
                      <a:pt x="268" y="355"/>
                      <a:pt x="268" y="355"/>
                      <a:pt x="268" y="355"/>
                    </a:cubicBezTo>
                    <a:cubicBezTo>
                      <a:pt x="271" y="359"/>
                      <a:pt x="271" y="359"/>
                      <a:pt x="271" y="359"/>
                    </a:cubicBezTo>
                    <a:cubicBezTo>
                      <a:pt x="248" y="359"/>
                      <a:pt x="248" y="359"/>
                      <a:pt x="248" y="359"/>
                    </a:cubicBezTo>
                    <a:cubicBezTo>
                      <a:pt x="245" y="359"/>
                      <a:pt x="245" y="359"/>
                      <a:pt x="245" y="359"/>
                    </a:cubicBezTo>
                    <a:cubicBezTo>
                      <a:pt x="245" y="355"/>
                      <a:pt x="245" y="355"/>
                      <a:pt x="245" y="355"/>
                    </a:cubicBezTo>
                    <a:cubicBezTo>
                      <a:pt x="245" y="321"/>
                      <a:pt x="245" y="321"/>
                      <a:pt x="245" y="321"/>
                    </a:cubicBezTo>
                    <a:cubicBezTo>
                      <a:pt x="244" y="317"/>
                      <a:pt x="244" y="317"/>
                      <a:pt x="244" y="317"/>
                    </a:cubicBezTo>
                    <a:cubicBezTo>
                      <a:pt x="248" y="317"/>
                      <a:pt x="248" y="317"/>
                      <a:pt x="248" y="317"/>
                    </a:cubicBezTo>
                    <a:cubicBezTo>
                      <a:pt x="271" y="317"/>
                      <a:pt x="271" y="317"/>
                      <a:pt x="271" y="317"/>
                    </a:cubicBezTo>
                    <a:cubicBezTo>
                      <a:pt x="267" y="321"/>
                      <a:pt x="267" y="321"/>
                      <a:pt x="267" y="321"/>
                    </a:cubicBezTo>
                    <a:cubicBezTo>
                      <a:pt x="266" y="294"/>
                      <a:pt x="266" y="268"/>
                      <a:pt x="266" y="241"/>
                    </a:cubicBezTo>
                    <a:cubicBezTo>
                      <a:pt x="271" y="245"/>
                      <a:pt x="271" y="245"/>
                      <a:pt x="271" y="245"/>
                    </a:cubicBezTo>
                    <a:cubicBezTo>
                      <a:pt x="248" y="246"/>
                      <a:pt x="248" y="246"/>
                      <a:pt x="248" y="246"/>
                    </a:cubicBezTo>
                    <a:cubicBezTo>
                      <a:pt x="244" y="246"/>
                      <a:pt x="244" y="246"/>
                      <a:pt x="244" y="246"/>
                    </a:cubicBezTo>
                    <a:cubicBezTo>
                      <a:pt x="244" y="241"/>
                      <a:pt x="244" y="241"/>
                      <a:pt x="244" y="241"/>
                    </a:cubicBezTo>
                    <a:cubicBezTo>
                      <a:pt x="244" y="123"/>
                      <a:pt x="244" y="123"/>
                      <a:pt x="244" y="123"/>
                    </a:cubicBezTo>
                    <a:cubicBezTo>
                      <a:pt x="244" y="64"/>
                      <a:pt x="244" y="64"/>
                      <a:pt x="244" y="64"/>
                    </a:cubicBezTo>
                    <a:cubicBezTo>
                      <a:pt x="243" y="44"/>
                      <a:pt x="243" y="24"/>
                      <a:pt x="244" y="4"/>
                    </a:cubicBezTo>
                    <a:cubicBezTo>
                      <a:pt x="248" y="9"/>
                      <a:pt x="248" y="9"/>
                      <a:pt x="248" y="9"/>
                    </a:cubicBezTo>
                    <a:cubicBezTo>
                      <a:pt x="169" y="9"/>
                      <a:pt x="169" y="9"/>
                      <a:pt x="169" y="9"/>
                    </a:cubicBezTo>
                    <a:cubicBezTo>
                      <a:pt x="173" y="7"/>
                      <a:pt x="173" y="7"/>
                      <a:pt x="173" y="7"/>
                    </a:cubicBezTo>
                    <a:cubicBezTo>
                      <a:pt x="90" y="142"/>
                      <a:pt x="90" y="142"/>
                      <a:pt x="90" y="142"/>
                    </a:cubicBezTo>
                    <a:cubicBezTo>
                      <a:pt x="48" y="210"/>
                      <a:pt x="48" y="210"/>
                      <a:pt x="48" y="210"/>
                    </a:cubicBezTo>
                    <a:cubicBezTo>
                      <a:pt x="7" y="277"/>
                      <a:pt x="7" y="277"/>
                      <a:pt x="7" y="277"/>
                    </a:cubicBezTo>
                    <a:cubicBezTo>
                      <a:pt x="6" y="273"/>
                      <a:pt x="6" y="273"/>
                      <a:pt x="6" y="273"/>
                    </a:cubicBezTo>
                    <a:cubicBezTo>
                      <a:pt x="56" y="319"/>
                      <a:pt x="56" y="319"/>
                      <a:pt x="56" y="319"/>
                    </a:cubicBezTo>
                    <a:cubicBezTo>
                      <a:pt x="55" y="318"/>
                      <a:pt x="55" y="318"/>
                      <a:pt x="55" y="318"/>
                    </a:cubicBezTo>
                    <a:cubicBezTo>
                      <a:pt x="169" y="320"/>
                      <a:pt x="169" y="320"/>
                      <a:pt x="169" y="320"/>
                    </a:cubicBezTo>
                    <a:cubicBezTo>
                      <a:pt x="170" y="320"/>
                      <a:pt x="170" y="320"/>
                      <a:pt x="170" y="320"/>
                    </a:cubicBezTo>
                    <a:cubicBezTo>
                      <a:pt x="170" y="321"/>
                      <a:pt x="170" y="321"/>
                      <a:pt x="170" y="321"/>
                    </a:cubicBezTo>
                    <a:cubicBezTo>
                      <a:pt x="169" y="355"/>
                      <a:pt x="169" y="355"/>
                      <a:pt x="169" y="355"/>
                    </a:cubicBezTo>
                    <a:cubicBezTo>
                      <a:pt x="169" y="356"/>
                      <a:pt x="169" y="356"/>
                      <a:pt x="169" y="356"/>
                    </a:cubicBezTo>
                    <a:cubicBezTo>
                      <a:pt x="169" y="356"/>
                      <a:pt x="169" y="356"/>
                      <a:pt x="169" y="356"/>
                    </a:cubicBezTo>
                    <a:lnTo>
                      <a:pt x="146" y="35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9" name="Freeform 306">
                <a:extLst>
                  <a:ext uri="{FF2B5EF4-FFF2-40B4-BE49-F238E27FC236}">
                    <a16:creationId xmlns:a16="http://schemas.microsoft.com/office/drawing/2014/main" id="{8C610F87-C752-4F01-B5FD-3B1FA7913D18}"/>
                  </a:ext>
                </a:extLst>
              </p:cNvPr>
              <p:cNvSpPr>
                <a:spLocks noEditPoints="1"/>
              </p:cNvSpPr>
              <p:nvPr/>
            </p:nvSpPr>
            <p:spPr bwMode="auto">
              <a:xfrm>
                <a:off x="5094288" y="6097588"/>
                <a:ext cx="201613" cy="338138"/>
              </a:xfrm>
              <a:custGeom>
                <a:avLst/>
                <a:gdLst>
                  <a:gd name="T0" fmla="*/ 57 w 62"/>
                  <a:gd name="T1" fmla="*/ 100 h 104"/>
                  <a:gd name="T2" fmla="*/ 55 w 62"/>
                  <a:gd name="T3" fmla="*/ 79 h 104"/>
                  <a:gd name="T4" fmla="*/ 54 w 62"/>
                  <a:gd name="T5" fmla="*/ 58 h 104"/>
                  <a:gd name="T6" fmla="*/ 53 w 62"/>
                  <a:gd name="T7" fmla="*/ 37 h 104"/>
                  <a:gd name="T8" fmla="*/ 52 w 62"/>
                  <a:gd name="T9" fmla="*/ 16 h 104"/>
                  <a:gd name="T10" fmla="*/ 61 w 62"/>
                  <a:gd name="T11" fmla="*/ 18 h 104"/>
                  <a:gd name="T12" fmla="*/ 48 w 62"/>
                  <a:gd name="T13" fmla="*/ 40 h 104"/>
                  <a:gd name="T14" fmla="*/ 35 w 62"/>
                  <a:gd name="T15" fmla="*/ 61 h 104"/>
                  <a:gd name="T16" fmla="*/ 29 w 62"/>
                  <a:gd name="T17" fmla="*/ 71 h 104"/>
                  <a:gd name="T18" fmla="*/ 22 w 62"/>
                  <a:gd name="T19" fmla="*/ 81 h 104"/>
                  <a:gd name="T20" fmla="*/ 9 w 62"/>
                  <a:gd name="T21" fmla="*/ 102 h 104"/>
                  <a:gd name="T22" fmla="*/ 6 w 62"/>
                  <a:gd name="T23" fmla="*/ 97 h 104"/>
                  <a:gd name="T24" fmla="*/ 19 w 62"/>
                  <a:gd name="T25" fmla="*/ 97 h 104"/>
                  <a:gd name="T26" fmla="*/ 31 w 62"/>
                  <a:gd name="T27" fmla="*/ 98 h 104"/>
                  <a:gd name="T28" fmla="*/ 57 w 62"/>
                  <a:gd name="T29" fmla="*/ 100 h 104"/>
                  <a:gd name="T30" fmla="*/ 57 w 62"/>
                  <a:gd name="T31" fmla="*/ 100 h 104"/>
                  <a:gd name="T32" fmla="*/ 31 w 62"/>
                  <a:gd name="T33" fmla="*/ 102 h 104"/>
                  <a:gd name="T34" fmla="*/ 19 w 62"/>
                  <a:gd name="T35" fmla="*/ 103 h 104"/>
                  <a:gd name="T36" fmla="*/ 6 w 62"/>
                  <a:gd name="T37" fmla="*/ 104 h 104"/>
                  <a:gd name="T38" fmla="*/ 0 w 62"/>
                  <a:gd name="T39" fmla="*/ 104 h 104"/>
                  <a:gd name="T40" fmla="*/ 3 w 62"/>
                  <a:gd name="T41" fmla="*/ 98 h 104"/>
                  <a:gd name="T42" fmla="*/ 15 w 62"/>
                  <a:gd name="T43" fmla="*/ 77 h 104"/>
                  <a:gd name="T44" fmla="*/ 21 w 62"/>
                  <a:gd name="T45" fmla="*/ 66 h 104"/>
                  <a:gd name="T46" fmla="*/ 27 w 62"/>
                  <a:gd name="T47" fmla="*/ 56 h 104"/>
                  <a:gd name="T48" fmla="*/ 40 w 62"/>
                  <a:gd name="T49" fmla="*/ 35 h 104"/>
                  <a:gd name="T50" fmla="*/ 53 w 62"/>
                  <a:gd name="T51" fmla="*/ 14 h 104"/>
                  <a:gd name="T52" fmla="*/ 62 w 62"/>
                  <a:gd name="T53" fmla="*/ 0 h 104"/>
                  <a:gd name="T54" fmla="*/ 61 w 62"/>
                  <a:gd name="T55" fmla="*/ 16 h 104"/>
                  <a:gd name="T56" fmla="*/ 61 w 62"/>
                  <a:gd name="T57" fmla="*/ 37 h 104"/>
                  <a:gd name="T58" fmla="*/ 60 w 62"/>
                  <a:gd name="T59" fmla="*/ 58 h 104"/>
                  <a:gd name="T60" fmla="*/ 59 w 62"/>
                  <a:gd name="T61" fmla="*/ 79 h 104"/>
                  <a:gd name="T62" fmla="*/ 57 w 62"/>
                  <a:gd name="T63"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04">
                    <a:moveTo>
                      <a:pt x="57" y="100"/>
                    </a:moveTo>
                    <a:cubicBezTo>
                      <a:pt x="56" y="93"/>
                      <a:pt x="56" y="86"/>
                      <a:pt x="55" y="79"/>
                    </a:cubicBezTo>
                    <a:cubicBezTo>
                      <a:pt x="55" y="72"/>
                      <a:pt x="54" y="65"/>
                      <a:pt x="54" y="58"/>
                    </a:cubicBezTo>
                    <a:cubicBezTo>
                      <a:pt x="53" y="51"/>
                      <a:pt x="53" y="44"/>
                      <a:pt x="53" y="37"/>
                    </a:cubicBezTo>
                    <a:cubicBezTo>
                      <a:pt x="53" y="30"/>
                      <a:pt x="53" y="23"/>
                      <a:pt x="52" y="16"/>
                    </a:cubicBezTo>
                    <a:cubicBezTo>
                      <a:pt x="61" y="18"/>
                      <a:pt x="61" y="18"/>
                      <a:pt x="61" y="18"/>
                    </a:cubicBezTo>
                    <a:cubicBezTo>
                      <a:pt x="57" y="26"/>
                      <a:pt x="52" y="33"/>
                      <a:pt x="48" y="40"/>
                    </a:cubicBezTo>
                    <a:cubicBezTo>
                      <a:pt x="44" y="47"/>
                      <a:pt x="40" y="54"/>
                      <a:pt x="35" y="61"/>
                    </a:cubicBezTo>
                    <a:cubicBezTo>
                      <a:pt x="29" y="71"/>
                      <a:pt x="29" y="71"/>
                      <a:pt x="29" y="71"/>
                    </a:cubicBezTo>
                    <a:cubicBezTo>
                      <a:pt x="22" y="81"/>
                      <a:pt x="22" y="81"/>
                      <a:pt x="22" y="81"/>
                    </a:cubicBezTo>
                    <a:cubicBezTo>
                      <a:pt x="18" y="88"/>
                      <a:pt x="13" y="95"/>
                      <a:pt x="9" y="102"/>
                    </a:cubicBezTo>
                    <a:cubicBezTo>
                      <a:pt x="6" y="97"/>
                      <a:pt x="6" y="97"/>
                      <a:pt x="6" y="97"/>
                    </a:cubicBezTo>
                    <a:cubicBezTo>
                      <a:pt x="10" y="97"/>
                      <a:pt x="14" y="97"/>
                      <a:pt x="19" y="97"/>
                    </a:cubicBezTo>
                    <a:cubicBezTo>
                      <a:pt x="23" y="98"/>
                      <a:pt x="27" y="98"/>
                      <a:pt x="31" y="98"/>
                    </a:cubicBezTo>
                    <a:cubicBezTo>
                      <a:pt x="40" y="99"/>
                      <a:pt x="48" y="99"/>
                      <a:pt x="57" y="100"/>
                    </a:cubicBezTo>
                    <a:close/>
                    <a:moveTo>
                      <a:pt x="57" y="100"/>
                    </a:moveTo>
                    <a:cubicBezTo>
                      <a:pt x="48" y="101"/>
                      <a:pt x="40" y="102"/>
                      <a:pt x="31" y="102"/>
                    </a:cubicBezTo>
                    <a:cubicBezTo>
                      <a:pt x="27" y="103"/>
                      <a:pt x="23" y="103"/>
                      <a:pt x="19" y="103"/>
                    </a:cubicBezTo>
                    <a:cubicBezTo>
                      <a:pt x="14" y="103"/>
                      <a:pt x="10" y="104"/>
                      <a:pt x="6" y="104"/>
                    </a:cubicBezTo>
                    <a:cubicBezTo>
                      <a:pt x="0" y="104"/>
                      <a:pt x="0" y="104"/>
                      <a:pt x="0" y="104"/>
                    </a:cubicBezTo>
                    <a:cubicBezTo>
                      <a:pt x="3" y="98"/>
                      <a:pt x="3" y="98"/>
                      <a:pt x="3" y="98"/>
                    </a:cubicBezTo>
                    <a:cubicBezTo>
                      <a:pt x="7" y="91"/>
                      <a:pt x="11" y="84"/>
                      <a:pt x="15" y="77"/>
                    </a:cubicBezTo>
                    <a:cubicBezTo>
                      <a:pt x="21" y="66"/>
                      <a:pt x="21" y="66"/>
                      <a:pt x="21" y="66"/>
                    </a:cubicBezTo>
                    <a:cubicBezTo>
                      <a:pt x="27" y="56"/>
                      <a:pt x="27" y="56"/>
                      <a:pt x="27" y="56"/>
                    </a:cubicBezTo>
                    <a:cubicBezTo>
                      <a:pt x="32" y="49"/>
                      <a:pt x="36" y="42"/>
                      <a:pt x="40" y="35"/>
                    </a:cubicBezTo>
                    <a:cubicBezTo>
                      <a:pt x="44" y="28"/>
                      <a:pt x="49" y="21"/>
                      <a:pt x="53" y="14"/>
                    </a:cubicBezTo>
                    <a:cubicBezTo>
                      <a:pt x="62" y="0"/>
                      <a:pt x="62" y="0"/>
                      <a:pt x="62" y="0"/>
                    </a:cubicBezTo>
                    <a:cubicBezTo>
                      <a:pt x="61" y="16"/>
                      <a:pt x="61" y="16"/>
                      <a:pt x="61" y="16"/>
                    </a:cubicBezTo>
                    <a:cubicBezTo>
                      <a:pt x="61" y="23"/>
                      <a:pt x="61" y="30"/>
                      <a:pt x="61" y="37"/>
                    </a:cubicBezTo>
                    <a:cubicBezTo>
                      <a:pt x="61" y="44"/>
                      <a:pt x="60" y="51"/>
                      <a:pt x="60" y="58"/>
                    </a:cubicBezTo>
                    <a:cubicBezTo>
                      <a:pt x="60" y="65"/>
                      <a:pt x="59" y="72"/>
                      <a:pt x="59" y="79"/>
                    </a:cubicBezTo>
                    <a:cubicBezTo>
                      <a:pt x="58" y="86"/>
                      <a:pt x="58" y="93"/>
                      <a:pt x="57" y="10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spTree>
    <p:extLst>
      <p:ext uri="{BB962C8B-B14F-4D97-AF65-F5344CB8AC3E}">
        <p14:creationId xmlns:p14="http://schemas.microsoft.com/office/powerpoint/2010/main" val="3406479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477961" y="281351"/>
            <a:ext cx="3204340"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926930" y="287327"/>
              <a:ext cx="1732235"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团队分工</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BE1AE-570C-43D8-AD91-0B068D223A45}"/>
              </a:ext>
            </a:extLst>
          </p:cNvPr>
          <p:cNvGrpSpPr/>
          <p:nvPr/>
        </p:nvGrpSpPr>
        <p:grpSpPr>
          <a:xfrm>
            <a:off x="255309" y="2277198"/>
            <a:ext cx="11649646" cy="2856188"/>
            <a:chOff x="255309" y="1993112"/>
            <a:chExt cx="11649646" cy="2856188"/>
          </a:xfrm>
        </p:grpSpPr>
        <p:grpSp>
          <p:nvGrpSpPr>
            <p:cNvPr id="36" name="组合 35">
              <a:extLst>
                <a:ext uri="{FF2B5EF4-FFF2-40B4-BE49-F238E27FC236}">
                  <a16:creationId xmlns:a16="http://schemas.microsoft.com/office/drawing/2014/main" id="{DC8B0C71-F20C-4934-AB7B-25982CDAA9E3}"/>
                </a:ext>
              </a:extLst>
            </p:cNvPr>
            <p:cNvGrpSpPr/>
            <p:nvPr/>
          </p:nvGrpSpPr>
          <p:grpSpPr>
            <a:xfrm>
              <a:off x="3386252" y="1993112"/>
              <a:ext cx="5387761" cy="2856188"/>
              <a:chOff x="3386252" y="1993112"/>
              <a:chExt cx="5387761" cy="2856188"/>
            </a:xfrm>
          </p:grpSpPr>
          <p:sp>
            <p:nvSpPr>
              <p:cNvPr id="9" name="椭圆">
                <a:extLst>
                  <a:ext uri="{FF2B5EF4-FFF2-40B4-BE49-F238E27FC236}">
                    <a16:creationId xmlns:a16="http://schemas.microsoft.com/office/drawing/2014/main" id="{CC872D00-2A07-45B5-9AB7-38F9514EBCA1}"/>
                  </a:ext>
                </a:extLst>
              </p:cNvPr>
              <p:cNvSpPr>
                <a:spLocks noChangeAspect="1"/>
              </p:cNvSpPr>
              <p:nvPr/>
            </p:nvSpPr>
            <p:spPr>
              <a:xfrm rot="10800000" flipV="1">
                <a:off x="3386252" y="3379978"/>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kern="0" dirty="0">
                    <a:solidFill>
                      <a:prstClr val="white"/>
                    </a:solidFill>
                    <a:latin typeface="黑体" panose="02010609060101010101" pitchFamily="49" charset="-122"/>
                    <a:ea typeface="黑体" panose="02010609060101010101" pitchFamily="49" charset="-122"/>
                  </a:rPr>
                  <a:t>侯兢喆</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 name="椭圆">
                <a:extLst>
                  <a:ext uri="{FF2B5EF4-FFF2-40B4-BE49-F238E27FC236}">
                    <a16:creationId xmlns:a16="http://schemas.microsoft.com/office/drawing/2014/main" id="{E000F10C-536F-47F8-A894-024A0DCE1E7E}"/>
                  </a:ext>
                </a:extLst>
              </p:cNvPr>
              <p:cNvSpPr>
                <a:spLocks noChangeAspect="1"/>
              </p:cNvSpPr>
              <p:nvPr/>
            </p:nvSpPr>
            <p:spPr>
              <a:xfrm rot="10800000" flipV="1">
                <a:off x="7967843" y="3379979"/>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朱化宇</a:t>
                </a:r>
              </a:p>
            </p:txBody>
          </p:sp>
          <p:sp>
            <p:nvSpPr>
              <p:cNvPr id="11" name="椭圆">
                <a:extLst>
                  <a:ext uri="{FF2B5EF4-FFF2-40B4-BE49-F238E27FC236}">
                    <a16:creationId xmlns:a16="http://schemas.microsoft.com/office/drawing/2014/main" id="{E6BBB772-E14B-4B1C-9E35-9B27E085561D}"/>
                  </a:ext>
                </a:extLst>
              </p:cNvPr>
              <p:cNvSpPr>
                <a:spLocks noChangeAspect="1"/>
              </p:cNvSpPr>
              <p:nvPr/>
            </p:nvSpPr>
            <p:spPr>
              <a:xfrm rot="10800000" flipV="1">
                <a:off x="4192422" y="1993112"/>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阮星榜</a:t>
                </a:r>
              </a:p>
            </p:txBody>
          </p:sp>
          <p:sp>
            <p:nvSpPr>
              <p:cNvPr id="12" name="椭圆">
                <a:extLst>
                  <a:ext uri="{FF2B5EF4-FFF2-40B4-BE49-F238E27FC236}">
                    <a16:creationId xmlns:a16="http://schemas.microsoft.com/office/drawing/2014/main" id="{18F47143-5BF8-41D8-90E1-FF346FA8E003}"/>
                  </a:ext>
                </a:extLst>
              </p:cNvPr>
              <p:cNvSpPr>
                <a:spLocks noChangeAspect="1"/>
              </p:cNvSpPr>
              <p:nvPr/>
            </p:nvSpPr>
            <p:spPr>
              <a:xfrm rot="10800000" flipV="1">
                <a:off x="7161672" y="1993113"/>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韩晨烨</a:t>
                </a:r>
              </a:p>
            </p:txBody>
          </p:sp>
          <p:sp>
            <p:nvSpPr>
              <p:cNvPr id="18" name="泪滴形">
                <a:extLst>
                  <a:ext uri="{FF2B5EF4-FFF2-40B4-BE49-F238E27FC236}">
                    <a16:creationId xmlns:a16="http://schemas.microsoft.com/office/drawing/2014/main" id="{E2ED4F3A-9F53-4C4B-AD01-14E273964590}"/>
                  </a:ext>
                </a:extLst>
              </p:cNvPr>
              <p:cNvSpPr/>
              <p:nvPr/>
            </p:nvSpPr>
            <p:spPr>
              <a:xfrm rot="13500000" flipV="1">
                <a:off x="5013895" y="2716826"/>
                <a:ext cx="2132474" cy="2132474"/>
              </a:xfrm>
              <a:prstGeom prst="teardrop">
                <a:avLst/>
              </a:prstGeom>
              <a:noFill/>
              <a:ln w="12700" cap="flat" cmpd="sng" algn="ctr">
                <a:solidFill>
                  <a:srgbClr val="FFFFFF"/>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9" name="组合 38">
              <a:extLst>
                <a:ext uri="{FF2B5EF4-FFF2-40B4-BE49-F238E27FC236}">
                  <a16:creationId xmlns:a16="http://schemas.microsoft.com/office/drawing/2014/main" id="{3DE19246-EDF4-4D4A-874C-7BFD03CAFBC1}"/>
                </a:ext>
              </a:extLst>
            </p:cNvPr>
            <p:cNvGrpSpPr/>
            <p:nvPr/>
          </p:nvGrpSpPr>
          <p:grpSpPr>
            <a:xfrm>
              <a:off x="8136265" y="1993112"/>
              <a:ext cx="3768690" cy="2094810"/>
              <a:chOff x="8136265" y="1993112"/>
              <a:chExt cx="3768690" cy="2094810"/>
            </a:xfrm>
          </p:grpSpPr>
          <p:sp>
            <p:nvSpPr>
              <p:cNvPr id="37" name="文本框 36">
                <a:extLst>
                  <a:ext uri="{FF2B5EF4-FFF2-40B4-BE49-F238E27FC236}">
                    <a16:creationId xmlns:a16="http://schemas.microsoft.com/office/drawing/2014/main" id="{24B4157D-475D-40AC-AE3A-F44F814CBB46}"/>
                  </a:ext>
                </a:extLst>
              </p:cNvPr>
              <p:cNvSpPr txBox="1"/>
              <p:nvPr/>
            </p:nvSpPr>
            <p:spPr>
              <a:xfrm>
                <a:off x="8136265" y="1993112"/>
                <a:ext cx="3376032"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app</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程序设计及制作</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92</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分</a:t>
                </a:r>
              </a:p>
            </p:txBody>
          </p:sp>
          <p:sp>
            <p:nvSpPr>
              <p:cNvPr id="38" name="文本框 37">
                <a:extLst>
                  <a:ext uri="{FF2B5EF4-FFF2-40B4-BE49-F238E27FC236}">
                    <a16:creationId xmlns:a16="http://schemas.microsoft.com/office/drawing/2014/main" id="{1E502519-BEAA-4264-A287-5F122E490DB1}"/>
                  </a:ext>
                </a:extLst>
              </p:cNvPr>
              <p:cNvSpPr txBox="1"/>
              <p:nvPr/>
            </p:nvSpPr>
            <p:spPr>
              <a:xfrm>
                <a:off x="8917500" y="3474228"/>
                <a:ext cx="2987455"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搜集数据集及标注</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88</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分</a:t>
                </a:r>
              </a:p>
            </p:txBody>
          </p:sp>
        </p:grpSp>
        <p:grpSp>
          <p:nvGrpSpPr>
            <p:cNvPr id="40" name="组合 39">
              <a:extLst>
                <a:ext uri="{FF2B5EF4-FFF2-40B4-BE49-F238E27FC236}">
                  <a16:creationId xmlns:a16="http://schemas.microsoft.com/office/drawing/2014/main" id="{EE366EF2-D4D8-4AF6-ABF2-AC3571F66030}"/>
                </a:ext>
              </a:extLst>
            </p:cNvPr>
            <p:cNvGrpSpPr/>
            <p:nvPr/>
          </p:nvGrpSpPr>
          <p:grpSpPr>
            <a:xfrm flipH="1">
              <a:off x="255309" y="1993112"/>
              <a:ext cx="3768690" cy="2094810"/>
              <a:chOff x="8136265" y="1993112"/>
              <a:chExt cx="3768690" cy="2094810"/>
            </a:xfrm>
          </p:grpSpPr>
          <p:sp>
            <p:nvSpPr>
              <p:cNvPr id="41" name="文本框 40">
                <a:extLst>
                  <a:ext uri="{FF2B5EF4-FFF2-40B4-BE49-F238E27FC236}">
                    <a16:creationId xmlns:a16="http://schemas.microsoft.com/office/drawing/2014/main" id="{5C257F2E-720C-45E7-9D2B-7A4E7B1E3425}"/>
                  </a:ext>
                </a:extLst>
              </p:cNvPr>
              <p:cNvSpPr txBox="1"/>
              <p:nvPr/>
            </p:nvSpPr>
            <p:spPr>
              <a:xfrm>
                <a:off x="8136265" y="1993112"/>
                <a:ext cx="3376032"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制作翻转课堂</a:t>
                </a: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ppt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，训练推荐模型</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gn="r">
                  <a:lnSpc>
                    <a:spcPct val="150000"/>
                  </a:lnSpc>
                </a:pPr>
                <a:r>
                  <a:rPr lang="en-US" altLang="zh-CN" sz="1200" b="1" dirty="0">
                    <a:solidFill>
                      <a:schemeClr val="bg1"/>
                    </a:solidFill>
                    <a:latin typeface="思源黑体旧字形 Normal" panose="020B0400000000000000" pitchFamily="34" charset="-122"/>
                    <a:ea typeface="思源黑体旧字形 Normal" panose="020B0400000000000000" pitchFamily="34" charset="-122"/>
                  </a:rPr>
                  <a:t>95</a:t>
                </a:r>
                <a:r>
                  <a:rPr lang="zh-CN" altLang="en-US" sz="1200" b="1" dirty="0">
                    <a:solidFill>
                      <a:schemeClr val="bg1"/>
                    </a:solidFill>
                    <a:latin typeface="思源黑体旧字形 Normal" panose="020B0400000000000000" pitchFamily="34" charset="-122"/>
                    <a:ea typeface="思源黑体旧字形 Normal" panose="020B0400000000000000" pitchFamily="34" charset="-122"/>
                  </a:rPr>
                  <a:t>分</a:t>
                </a:r>
              </a:p>
            </p:txBody>
          </p:sp>
          <p:sp>
            <p:nvSpPr>
              <p:cNvPr id="42" name="文本框 41">
                <a:extLst>
                  <a:ext uri="{FF2B5EF4-FFF2-40B4-BE49-F238E27FC236}">
                    <a16:creationId xmlns:a16="http://schemas.microsoft.com/office/drawing/2014/main" id="{BD26D149-0AC8-4E1A-BB00-700E696B51E9}"/>
                  </a:ext>
                </a:extLst>
              </p:cNvPr>
              <p:cNvSpPr txBox="1"/>
              <p:nvPr/>
            </p:nvSpPr>
            <p:spPr>
              <a:xfrm>
                <a:off x="8917500" y="3474228"/>
                <a:ext cx="2987455"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搜集资料，编写筛选算法</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gn="r">
                  <a:lnSpc>
                    <a:spcPct val="150000"/>
                  </a:lnSpc>
                </a:pPr>
                <a:r>
                  <a:rPr lang="en-US" altLang="zh-CN" sz="1200" b="1" dirty="0">
                    <a:solidFill>
                      <a:schemeClr val="bg1"/>
                    </a:solidFill>
                    <a:latin typeface="思源黑体旧字形 Normal" panose="020B0400000000000000" pitchFamily="34" charset="-122"/>
                    <a:ea typeface="思源黑体旧字形 Normal" panose="020B0400000000000000" pitchFamily="34" charset="-122"/>
                  </a:rPr>
                  <a:t>95</a:t>
                </a:r>
                <a:r>
                  <a:rPr lang="zh-CN" altLang="en-US" sz="1200" b="1" dirty="0">
                    <a:solidFill>
                      <a:schemeClr val="bg1"/>
                    </a:solidFill>
                    <a:latin typeface="思源黑体旧字形 Normal" panose="020B0400000000000000" pitchFamily="34" charset="-122"/>
                    <a:ea typeface="思源黑体旧字形 Normal" panose="020B0400000000000000" pitchFamily="34" charset="-122"/>
                  </a:rPr>
                  <a:t>分</a:t>
                </a:r>
              </a:p>
            </p:txBody>
          </p:sp>
        </p:grpSp>
      </p:grpSp>
      <p:sp>
        <p:nvSpPr>
          <p:cNvPr id="44" name="文本">
            <a:extLst>
              <a:ext uri="{FF2B5EF4-FFF2-40B4-BE49-F238E27FC236}">
                <a16:creationId xmlns:a16="http://schemas.microsoft.com/office/drawing/2014/main" id="{C4CC29B2-5E24-4971-8AFD-337687ED1623}"/>
              </a:ext>
            </a:extLst>
          </p:cNvPr>
          <p:cNvSpPr>
            <a:spLocks noEditPoints="1"/>
          </p:cNvSpPr>
          <p:nvPr/>
        </p:nvSpPr>
        <p:spPr bwMode="auto">
          <a:xfrm rot="182391">
            <a:off x="5565139" y="3429000"/>
            <a:ext cx="1029984" cy="1112562"/>
          </a:xfrm>
          <a:custGeom>
            <a:avLst/>
            <a:gdLst>
              <a:gd name="T0" fmla="*/ 493 w 617"/>
              <a:gd name="T1" fmla="*/ 41 h 667"/>
              <a:gd name="T2" fmla="*/ 383 w 617"/>
              <a:gd name="T3" fmla="*/ 31 h 667"/>
              <a:gd name="T4" fmla="*/ 146 w 617"/>
              <a:gd name="T5" fmla="*/ 53 h 667"/>
              <a:gd name="T6" fmla="*/ 13 w 617"/>
              <a:gd name="T7" fmla="*/ 73 h 667"/>
              <a:gd name="T8" fmla="*/ 123 w 617"/>
              <a:gd name="T9" fmla="*/ 365 h 667"/>
              <a:gd name="T10" fmla="*/ 206 w 617"/>
              <a:gd name="T11" fmla="*/ 439 h 667"/>
              <a:gd name="T12" fmla="*/ 232 w 617"/>
              <a:gd name="T13" fmla="*/ 582 h 667"/>
              <a:gd name="T14" fmla="*/ 329 w 617"/>
              <a:gd name="T15" fmla="*/ 665 h 667"/>
              <a:gd name="T16" fmla="*/ 486 w 617"/>
              <a:gd name="T17" fmla="*/ 596 h 667"/>
              <a:gd name="T18" fmla="*/ 410 w 617"/>
              <a:gd name="T19" fmla="*/ 538 h 667"/>
              <a:gd name="T20" fmla="*/ 493 w 617"/>
              <a:gd name="T21" fmla="*/ 362 h 667"/>
              <a:gd name="T22" fmla="*/ 614 w 617"/>
              <a:gd name="T23" fmla="*/ 144 h 667"/>
              <a:gd name="T24" fmla="*/ 509 w 617"/>
              <a:gd name="T25" fmla="*/ 71 h 667"/>
              <a:gd name="T26" fmla="*/ 240 w 617"/>
              <a:gd name="T27" fmla="*/ 49 h 667"/>
              <a:gd name="T28" fmla="*/ 321 w 617"/>
              <a:gd name="T29" fmla="*/ 42 h 667"/>
              <a:gd name="T30" fmla="*/ 479 w 617"/>
              <a:gd name="T31" fmla="*/ 46 h 667"/>
              <a:gd name="T32" fmla="*/ 320 w 617"/>
              <a:gd name="T33" fmla="*/ 66 h 667"/>
              <a:gd name="T34" fmla="*/ 131 w 617"/>
              <a:gd name="T35" fmla="*/ 69 h 667"/>
              <a:gd name="T36" fmla="*/ 103 w 617"/>
              <a:gd name="T37" fmla="*/ 102 h 667"/>
              <a:gd name="T38" fmla="*/ 21 w 617"/>
              <a:gd name="T39" fmla="*/ 195 h 667"/>
              <a:gd name="T40" fmla="*/ 56 w 617"/>
              <a:gd name="T41" fmla="*/ 44 h 667"/>
              <a:gd name="T42" fmla="*/ 113 w 617"/>
              <a:gd name="T43" fmla="*/ 139 h 667"/>
              <a:gd name="T44" fmla="*/ 136 w 617"/>
              <a:gd name="T45" fmla="*/ 120 h 667"/>
              <a:gd name="T46" fmla="*/ 120 w 617"/>
              <a:gd name="T47" fmla="*/ 99 h 667"/>
              <a:gd name="T48" fmla="*/ 60 w 617"/>
              <a:gd name="T49" fmla="*/ 53 h 667"/>
              <a:gd name="T50" fmla="*/ 46 w 617"/>
              <a:gd name="T51" fmla="*/ 205 h 667"/>
              <a:gd name="T52" fmla="*/ 135 w 617"/>
              <a:gd name="T53" fmla="*/ 363 h 667"/>
              <a:gd name="T54" fmla="*/ 121 w 617"/>
              <a:gd name="T55" fmla="*/ 128 h 667"/>
              <a:gd name="T56" fmla="*/ 140 w 617"/>
              <a:gd name="T57" fmla="*/ 335 h 667"/>
              <a:gd name="T58" fmla="*/ 75 w 617"/>
              <a:gd name="T59" fmla="*/ 77 h 667"/>
              <a:gd name="T60" fmla="*/ 392 w 617"/>
              <a:gd name="T61" fmla="*/ 472 h 667"/>
              <a:gd name="T62" fmla="*/ 412 w 617"/>
              <a:gd name="T63" fmla="*/ 574 h 667"/>
              <a:gd name="T64" fmla="*/ 383 w 617"/>
              <a:gd name="T65" fmla="*/ 646 h 667"/>
              <a:gd name="T66" fmla="*/ 187 w 617"/>
              <a:gd name="T67" fmla="*/ 640 h 667"/>
              <a:gd name="T68" fmla="*/ 260 w 617"/>
              <a:gd name="T69" fmla="*/ 523 h 667"/>
              <a:gd name="T70" fmla="*/ 161 w 617"/>
              <a:gd name="T71" fmla="*/ 313 h 667"/>
              <a:gd name="T72" fmla="*/ 153 w 617"/>
              <a:gd name="T73" fmla="*/ 134 h 667"/>
              <a:gd name="T74" fmla="*/ 121 w 617"/>
              <a:gd name="T75" fmla="*/ 77 h 667"/>
              <a:gd name="T76" fmla="*/ 367 w 617"/>
              <a:gd name="T77" fmla="*/ 75 h 667"/>
              <a:gd name="T78" fmla="*/ 492 w 617"/>
              <a:gd name="T79" fmla="*/ 53 h 667"/>
              <a:gd name="T80" fmla="*/ 463 w 617"/>
              <a:gd name="T81" fmla="*/ 316 h 667"/>
              <a:gd name="T82" fmla="*/ 567 w 617"/>
              <a:gd name="T83" fmla="*/ 83 h 667"/>
              <a:gd name="T84" fmla="*/ 469 w 617"/>
              <a:gd name="T85" fmla="*/ 341 h 667"/>
              <a:gd name="T86" fmla="*/ 498 w 617"/>
              <a:gd name="T87" fmla="*/ 192 h 667"/>
              <a:gd name="T88" fmla="*/ 530 w 617"/>
              <a:gd name="T89" fmla="*/ 300 h 667"/>
              <a:gd name="T90" fmla="*/ 461 w 617"/>
              <a:gd name="T91" fmla="*/ 383 h 667"/>
              <a:gd name="T92" fmla="*/ 458 w 617"/>
              <a:gd name="T93" fmla="*/ 376 h 667"/>
              <a:gd name="T94" fmla="*/ 461 w 617"/>
              <a:gd name="T95" fmla="*/ 365 h 667"/>
              <a:gd name="T96" fmla="*/ 528 w 617"/>
              <a:gd name="T97" fmla="*/ 86 h 667"/>
              <a:gd name="T98" fmla="*/ 493 w 617"/>
              <a:gd name="T99" fmla="*/ 76 h 667"/>
              <a:gd name="T100" fmla="*/ 486 w 617"/>
              <a:gd name="T101" fmla="*/ 86 h 667"/>
              <a:gd name="T102" fmla="*/ 479 w 617"/>
              <a:gd name="T103" fmla="*/ 100 h 667"/>
              <a:gd name="T104" fmla="*/ 512 w 617"/>
              <a:gd name="T105" fmla="*/ 110 h 667"/>
              <a:gd name="T106" fmla="*/ 546 w 617"/>
              <a:gd name="T107" fmla="*/ 12 h 667"/>
              <a:gd name="T108" fmla="*/ 605 w 617"/>
              <a:gd name="T109" fmla="*/ 129 h 667"/>
              <a:gd name="T110" fmla="*/ 489 w 617"/>
              <a:gd name="T111" fmla="*/ 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7" h="667">
                <a:moveTo>
                  <a:pt x="560" y="5"/>
                </a:moveTo>
                <a:cubicBezTo>
                  <a:pt x="547" y="0"/>
                  <a:pt x="532" y="0"/>
                  <a:pt x="521" y="12"/>
                </a:cubicBezTo>
                <a:cubicBezTo>
                  <a:pt x="512" y="23"/>
                  <a:pt x="504" y="37"/>
                  <a:pt x="503" y="52"/>
                </a:cubicBezTo>
                <a:cubicBezTo>
                  <a:pt x="501" y="47"/>
                  <a:pt x="498" y="44"/>
                  <a:pt x="494" y="41"/>
                </a:cubicBezTo>
                <a:cubicBezTo>
                  <a:pt x="493" y="41"/>
                  <a:pt x="493" y="41"/>
                  <a:pt x="493" y="41"/>
                </a:cubicBezTo>
                <a:cubicBezTo>
                  <a:pt x="491" y="39"/>
                  <a:pt x="488" y="37"/>
                  <a:pt x="485" y="36"/>
                </a:cubicBezTo>
                <a:cubicBezTo>
                  <a:pt x="476" y="34"/>
                  <a:pt x="466" y="33"/>
                  <a:pt x="457" y="32"/>
                </a:cubicBezTo>
                <a:cubicBezTo>
                  <a:pt x="456" y="32"/>
                  <a:pt x="456" y="32"/>
                  <a:pt x="456" y="32"/>
                </a:cubicBezTo>
                <a:cubicBezTo>
                  <a:pt x="443" y="35"/>
                  <a:pt x="426" y="30"/>
                  <a:pt x="412" y="30"/>
                </a:cubicBezTo>
                <a:cubicBezTo>
                  <a:pt x="402" y="30"/>
                  <a:pt x="393" y="31"/>
                  <a:pt x="383" y="31"/>
                </a:cubicBezTo>
                <a:cubicBezTo>
                  <a:pt x="349" y="29"/>
                  <a:pt x="313" y="31"/>
                  <a:pt x="279" y="33"/>
                </a:cubicBezTo>
                <a:cubicBezTo>
                  <a:pt x="250" y="36"/>
                  <a:pt x="220" y="43"/>
                  <a:pt x="191" y="43"/>
                </a:cubicBezTo>
                <a:cubicBezTo>
                  <a:pt x="177" y="46"/>
                  <a:pt x="159" y="48"/>
                  <a:pt x="146" y="53"/>
                </a:cubicBezTo>
                <a:cubicBezTo>
                  <a:pt x="146" y="53"/>
                  <a:pt x="146" y="53"/>
                  <a:pt x="146" y="53"/>
                </a:cubicBezTo>
                <a:cubicBezTo>
                  <a:pt x="146" y="53"/>
                  <a:pt x="146" y="53"/>
                  <a:pt x="146" y="53"/>
                </a:cubicBezTo>
                <a:cubicBezTo>
                  <a:pt x="141" y="56"/>
                  <a:pt x="133" y="56"/>
                  <a:pt x="128" y="58"/>
                </a:cubicBezTo>
                <a:cubicBezTo>
                  <a:pt x="120" y="60"/>
                  <a:pt x="112" y="68"/>
                  <a:pt x="108" y="75"/>
                </a:cubicBezTo>
                <a:cubicBezTo>
                  <a:pt x="108" y="76"/>
                  <a:pt x="108" y="76"/>
                  <a:pt x="108" y="76"/>
                </a:cubicBezTo>
                <a:cubicBezTo>
                  <a:pt x="104" y="42"/>
                  <a:pt x="69" y="24"/>
                  <a:pt x="41" y="40"/>
                </a:cubicBezTo>
                <a:cubicBezTo>
                  <a:pt x="29" y="47"/>
                  <a:pt x="19" y="60"/>
                  <a:pt x="13" y="73"/>
                </a:cubicBezTo>
                <a:cubicBezTo>
                  <a:pt x="2" y="99"/>
                  <a:pt x="0" y="128"/>
                  <a:pt x="1" y="155"/>
                </a:cubicBezTo>
                <a:cubicBezTo>
                  <a:pt x="6" y="208"/>
                  <a:pt x="30" y="251"/>
                  <a:pt x="59" y="293"/>
                </a:cubicBezTo>
                <a:cubicBezTo>
                  <a:pt x="69" y="307"/>
                  <a:pt x="81" y="320"/>
                  <a:pt x="92" y="333"/>
                </a:cubicBezTo>
                <a:cubicBezTo>
                  <a:pt x="101" y="343"/>
                  <a:pt x="110" y="359"/>
                  <a:pt x="122" y="365"/>
                </a:cubicBezTo>
                <a:cubicBezTo>
                  <a:pt x="122" y="365"/>
                  <a:pt x="123" y="365"/>
                  <a:pt x="123" y="365"/>
                </a:cubicBezTo>
                <a:cubicBezTo>
                  <a:pt x="139" y="374"/>
                  <a:pt x="150" y="394"/>
                  <a:pt x="166" y="405"/>
                </a:cubicBezTo>
                <a:cubicBezTo>
                  <a:pt x="166" y="405"/>
                  <a:pt x="166" y="405"/>
                  <a:pt x="166" y="405"/>
                </a:cubicBezTo>
                <a:cubicBezTo>
                  <a:pt x="177" y="409"/>
                  <a:pt x="187" y="422"/>
                  <a:pt x="197" y="429"/>
                </a:cubicBezTo>
                <a:cubicBezTo>
                  <a:pt x="199" y="432"/>
                  <a:pt x="200" y="434"/>
                  <a:pt x="202" y="436"/>
                </a:cubicBezTo>
                <a:cubicBezTo>
                  <a:pt x="203" y="437"/>
                  <a:pt x="204" y="438"/>
                  <a:pt x="206" y="439"/>
                </a:cubicBezTo>
                <a:cubicBezTo>
                  <a:pt x="219" y="454"/>
                  <a:pt x="235" y="469"/>
                  <a:pt x="246" y="487"/>
                </a:cubicBezTo>
                <a:cubicBezTo>
                  <a:pt x="248" y="499"/>
                  <a:pt x="249" y="511"/>
                  <a:pt x="249" y="524"/>
                </a:cubicBezTo>
                <a:cubicBezTo>
                  <a:pt x="249" y="529"/>
                  <a:pt x="250" y="538"/>
                  <a:pt x="247" y="543"/>
                </a:cubicBezTo>
                <a:cubicBezTo>
                  <a:pt x="245" y="546"/>
                  <a:pt x="240" y="549"/>
                  <a:pt x="237" y="552"/>
                </a:cubicBezTo>
                <a:cubicBezTo>
                  <a:pt x="232" y="561"/>
                  <a:pt x="237" y="574"/>
                  <a:pt x="232" y="582"/>
                </a:cubicBezTo>
                <a:cubicBezTo>
                  <a:pt x="221" y="595"/>
                  <a:pt x="211" y="595"/>
                  <a:pt x="195" y="599"/>
                </a:cubicBezTo>
                <a:cubicBezTo>
                  <a:pt x="179" y="604"/>
                  <a:pt x="165" y="613"/>
                  <a:pt x="170" y="633"/>
                </a:cubicBezTo>
                <a:cubicBezTo>
                  <a:pt x="175" y="653"/>
                  <a:pt x="200" y="656"/>
                  <a:pt x="216" y="659"/>
                </a:cubicBezTo>
                <a:cubicBezTo>
                  <a:pt x="233" y="662"/>
                  <a:pt x="250" y="664"/>
                  <a:pt x="266" y="665"/>
                </a:cubicBezTo>
                <a:cubicBezTo>
                  <a:pt x="287" y="667"/>
                  <a:pt x="308" y="665"/>
                  <a:pt x="329" y="665"/>
                </a:cubicBezTo>
                <a:cubicBezTo>
                  <a:pt x="349" y="663"/>
                  <a:pt x="369" y="662"/>
                  <a:pt x="389" y="658"/>
                </a:cubicBezTo>
                <a:cubicBezTo>
                  <a:pt x="418" y="653"/>
                  <a:pt x="455" y="649"/>
                  <a:pt x="480" y="629"/>
                </a:cubicBezTo>
                <a:cubicBezTo>
                  <a:pt x="485" y="625"/>
                  <a:pt x="491" y="615"/>
                  <a:pt x="489" y="608"/>
                </a:cubicBezTo>
                <a:cubicBezTo>
                  <a:pt x="489" y="608"/>
                  <a:pt x="489" y="608"/>
                  <a:pt x="489" y="608"/>
                </a:cubicBezTo>
                <a:cubicBezTo>
                  <a:pt x="488" y="603"/>
                  <a:pt x="488" y="600"/>
                  <a:pt x="486" y="596"/>
                </a:cubicBezTo>
                <a:cubicBezTo>
                  <a:pt x="479" y="586"/>
                  <a:pt x="463" y="583"/>
                  <a:pt x="452" y="582"/>
                </a:cubicBezTo>
                <a:cubicBezTo>
                  <a:pt x="451" y="582"/>
                  <a:pt x="451" y="582"/>
                  <a:pt x="451" y="582"/>
                </a:cubicBezTo>
                <a:cubicBezTo>
                  <a:pt x="440" y="583"/>
                  <a:pt x="431" y="578"/>
                  <a:pt x="422" y="570"/>
                </a:cubicBezTo>
                <a:cubicBezTo>
                  <a:pt x="414" y="563"/>
                  <a:pt x="421" y="546"/>
                  <a:pt x="410" y="539"/>
                </a:cubicBezTo>
                <a:cubicBezTo>
                  <a:pt x="410" y="538"/>
                  <a:pt x="410" y="538"/>
                  <a:pt x="410" y="538"/>
                </a:cubicBezTo>
                <a:cubicBezTo>
                  <a:pt x="409" y="538"/>
                  <a:pt x="409" y="538"/>
                  <a:pt x="409" y="538"/>
                </a:cubicBezTo>
                <a:cubicBezTo>
                  <a:pt x="408" y="536"/>
                  <a:pt x="405" y="535"/>
                  <a:pt x="404" y="533"/>
                </a:cubicBezTo>
                <a:cubicBezTo>
                  <a:pt x="399" y="517"/>
                  <a:pt x="398" y="497"/>
                  <a:pt x="401" y="481"/>
                </a:cubicBezTo>
                <a:cubicBezTo>
                  <a:pt x="407" y="459"/>
                  <a:pt x="425" y="438"/>
                  <a:pt x="438" y="420"/>
                </a:cubicBezTo>
                <a:cubicBezTo>
                  <a:pt x="459" y="404"/>
                  <a:pt x="476" y="382"/>
                  <a:pt x="493" y="362"/>
                </a:cubicBezTo>
                <a:cubicBezTo>
                  <a:pt x="507" y="347"/>
                  <a:pt x="521" y="332"/>
                  <a:pt x="534" y="315"/>
                </a:cubicBezTo>
                <a:cubicBezTo>
                  <a:pt x="546" y="300"/>
                  <a:pt x="557" y="284"/>
                  <a:pt x="566" y="267"/>
                </a:cubicBezTo>
                <a:cubicBezTo>
                  <a:pt x="574" y="253"/>
                  <a:pt x="584" y="239"/>
                  <a:pt x="591" y="225"/>
                </a:cubicBezTo>
                <a:cubicBezTo>
                  <a:pt x="598" y="211"/>
                  <a:pt x="602" y="196"/>
                  <a:pt x="607" y="181"/>
                </a:cubicBezTo>
                <a:cubicBezTo>
                  <a:pt x="610" y="170"/>
                  <a:pt x="615" y="157"/>
                  <a:pt x="614" y="144"/>
                </a:cubicBezTo>
                <a:cubicBezTo>
                  <a:pt x="614" y="137"/>
                  <a:pt x="614" y="129"/>
                  <a:pt x="615" y="122"/>
                </a:cubicBezTo>
                <a:cubicBezTo>
                  <a:pt x="617" y="80"/>
                  <a:pt x="605" y="15"/>
                  <a:pt x="560" y="5"/>
                </a:cubicBezTo>
                <a:close/>
                <a:moveTo>
                  <a:pt x="507" y="90"/>
                </a:moveTo>
                <a:cubicBezTo>
                  <a:pt x="507" y="83"/>
                  <a:pt x="507" y="75"/>
                  <a:pt x="507" y="67"/>
                </a:cubicBezTo>
                <a:cubicBezTo>
                  <a:pt x="509" y="71"/>
                  <a:pt x="509" y="71"/>
                  <a:pt x="509" y="71"/>
                </a:cubicBezTo>
                <a:cubicBezTo>
                  <a:pt x="513" y="79"/>
                  <a:pt x="512" y="92"/>
                  <a:pt x="506" y="99"/>
                </a:cubicBezTo>
                <a:cubicBezTo>
                  <a:pt x="506" y="97"/>
                  <a:pt x="506" y="94"/>
                  <a:pt x="507" y="90"/>
                </a:cubicBezTo>
                <a:close/>
                <a:moveTo>
                  <a:pt x="153" y="62"/>
                </a:moveTo>
                <a:cubicBezTo>
                  <a:pt x="174" y="58"/>
                  <a:pt x="196" y="57"/>
                  <a:pt x="217" y="53"/>
                </a:cubicBezTo>
                <a:cubicBezTo>
                  <a:pt x="224" y="52"/>
                  <a:pt x="232" y="49"/>
                  <a:pt x="240" y="49"/>
                </a:cubicBezTo>
                <a:cubicBezTo>
                  <a:pt x="245" y="48"/>
                  <a:pt x="249" y="51"/>
                  <a:pt x="254" y="50"/>
                </a:cubicBezTo>
                <a:cubicBezTo>
                  <a:pt x="266" y="50"/>
                  <a:pt x="277" y="47"/>
                  <a:pt x="289" y="46"/>
                </a:cubicBezTo>
                <a:cubicBezTo>
                  <a:pt x="296" y="46"/>
                  <a:pt x="302" y="44"/>
                  <a:pt x="309" y="43"/>
                </a:cubicBezTo>
                <a:cubicBezTo>
                  <a:pt x="311" y="44"/>
                  <a:pt x="314" y="44"/>
                  <a:pt x="316" y="44"/>
                </a:cubicBezTo>
                <a:cubicBezTo>
                  <a:pt x="318" y="44"/>
                  <a:pt x="319" y="42"/>
                  <a:pt x="321" y="42"/>
                </a:cubicBezTo>
                <a:cubicBezTo>
                  <a:pt x="324" y="42"/>
                  <a:pt x="324" y="42"/>
                  <a:pt x="324" y="42"/>
                </a:cubicBezTo>
                <a:cubicBezTo>
                  <a:pt x="342" y="43"/>
                  <a:pt x="358" y="42"/>
                  <a:pt x="376" y="41"/>
                </a:cubicBezTo>
                <a:cubicBezTo>
                  <a:pt x="401" y="42"/>
                  <a:pt x="426" y="42"/>
                  <a:pt x="452" y="44"/>
                </a:cubicBezTo>
                <a:cubicBezTo>
                  <a:pt x="452" y="42"/>
                  <a:pt x="452" y="42"/>
                  <a:pt x="452" y="42"/>
                </a:cubicBezTo>
                <a:cubicBezTo>
                  <a:pt x="461" y="43"/>
                  <a:pt x="470" y="43"/>
                  <a:pt x="479" y="46"/>
                </a:cubicBezTo>
                <a:cubicBezTo>
                  <a:pt x="479" y="46"/>
                  <a:pt x="479" y="46"/>
                  <a:pt x="479" y="46"/>
                </a:cubicBezTo>
                <a:cubicBezTo>
                  <a:pt x="479" y="46"/>
                  <a:pt x="479" y="46"/>
                  <a:pt x="479" y="46"/>
                </a:cubicBezTo>
                <a:cubicBezTo>
                  <a:pt x="470" y="50"/>
                  <a:pt x="460" y="50"/>
                  <a:pt x="450" y="51"/>
                </a:cubicBezTo>
                <a:cubicBezTo>
                  <a:pt x="437" y="53"/>
                  <a:pt x="425" y="56"/>
                  <a:pt x="411" y="58"/>
                </a:cubicBezTo>
                <a:cubicBezTo>
                  <a:pt x="381" y="61"/>
                  <a:pt x="350" y="66"/>
                  <a:pt x="320" y="66"/>
                </a:cubicBezTo>
                <a:cubicBezTo>
                  <a:pt x="309" y="68"/>
                  <a:pt x="301" y="70"/>
                  <a:pt x="290" y="69"/>
                </a:cubicBezTo>
                <a:cubicBezTo>
                  <a:pt x="285" y="69"/>
                  <a:pt x="262" y="66"/>
                  <a:pt x="259" y="71"/>
                </a:cubicBezTo>
                <a:cubicBezTo>
                  <a:pt x="248" y="72"/>
                  <a:pt x="237" y="72"/>
                  <a:pt x="226" y="71"/>
                </a:cubicBezTo>
                <a:cubicBezTo>
                  <a:pt x="211" y="69"/>
                  <a:pt x="197" y="73"/>
                  <a:pt x="183" y="72"/>
                </a:cubicBezTo>
                <a:cubicBezTo>
                  <a:pt x="167" y="72"/>
                  <a:pt x="147" y="73"/>
                  <a:pt x="131" y="69"/>
                </a:cubicBezTo>
                <a:cubicBezTo>
                  <a:pt x="139" y="67"/>
                  <a:pt x="147" y="66"/>
                  <a:pt x="153" y="62"/>
                </a:cubicBezTo>
                <a:close/>
                <a:moveTo>
                  <a:pt x="103" y="102"/>
                </a:moveTo>
                <a:cubicBezTo>
                  <a:pt x="104" y="100"/>
                  <a:pt x="104" y="97"/>
                  <a:pt x="105" y="95"/>
                </a:cubicBezTo>
                <a:cubicBezTo>
                  <a:pt x="106" y="105"/>
                  <a:pt x="108" y="116"/>
                  <a:pt x="109" y="126"/>
                </a:cubicBezTo>
                <a:cubicBezTo>
                  <a:pt x="104" y="120"/>
                  <a:pt x="102" y="110"/>
                  <a:pt x="103" y="102"/>
                </a:cubicBezTo>
                <a:close/>
                <a:moveTo>
                  <a:pt x="135" y="363"/>
                </a:moveTo>
                <a:cubicBezTo>
                  <a:pt x="120" y="347"/>
                  <a:pt x="106" y="330"/>
                  <a:pt x="91" y="313"/>
                </a:cubicBezTo>
                <a:cubicBezTo>
                  <a:pt x="80" y="300"/>
                  <a:pt x="68" y="287"/>
                  <a:pt x="57" y="272"/>
                </a:cubicBezTo>
                <a:cubicBezTo>
                  <a:pt x="49" y="261"/>
                  <a:pt x="45" y="248"/>
                  <a:pt x="39" y="236"/>
                </a:cubicBezTo>
                <a:cubicBezTo>
                  <a:pt x="31" y="223"/>
                  <a:pt x="25" y="210"/>
                  <a:pt x="21" y="195"/>
                </a:cubicBezTo>
                <a:cubicBezTo>
                  <a:pt x="17" y="182"/>
                  <a:pt x="11" y="168"/>
                  <a:pt x="11" y="155"/>
                </a:cubicBezTo>
                <a:cubicBezTo>
                  <a:pt x="11" y="148"/>
                  <a:pt x="11" y="142"/>
                  <a:pt x="12" y="136"/>
                </a:cubicBezTo>
                <a:cubicBezTo>
                  <a:pt x="12" y="133"/>
                  <a:pt x="10" y="130"/>
                  <a:pt x="11" y="127"/>
                </a:cubicBezTo>
                <a:cubicBezTo>
                  <a:pt x="11" y="125"/>
                  <a:pt x="11" y="122"/>
                  <a:pt x="11" y="120"/>
                </a:cubicBezTo>
                <a:cubicBezTo>
                  <a:pt x="16" y="94"/>
                  <a:pt x="28" y="51"/>
                  <a:pt x="56" y="44"/>
                </a:cubicBezTo>
                <a:cubicBezTo>
                  <a:pt x="75" y="41"/>
                  <a:pt x="98" y="58"/>
                  <a:pt x="99" y="78"/>
                </a:cubicBezTo>
                <a:cubicBezTo>
                  <a:pt x="99" y="81"/>
                  <a:pt x="98" y="84"/>
                  <a:pt x="97" y="87"/>
                </a:cubicBezTo>
                <a:cubicBezTo>
                  <a:pt x="95" y="92"/>
                  <a:pt x="95" y="92"/>
                  <a:pt x="95" y="92"/>
                </a:cubicBezTo>
                <a:cubicBezTo>
                  <a:pt x="87" y="111"/>
                  <a:pt x="96" y="136"/>
                  <a:pt x="113" y="139"/>
                </a:cubicBezTo>
                <a:cubicBezTo>
                  <a:pt x="113" y="139"/>
                  <a:pt x="113" y="139"/>
                  <a:pt x="113" y="139"/>
                </a:cubicBezTo>
                <a:cubicBezTo>
                  <a:pt x="115" y="139"/>
                  <a:pt x="116" y="140"/>
                  <a:pt x="117" y="139"/>
                </a:cubicBezTo>
                <a:cubicBezTo>
                  <a:pt x="117" y="139"/>
                  <a:pt x="117" y="140"/>
                  <a:pt x="117" y="140"/>
                </a:cubicBezTo>
                <a:cubicBezTo>
                  <a:pt x="118" y="140"/>
                  <a:pt x="118" y="140"/>
                  <a:pt x="118" y="140"/>
                </a:cubicBezTo>
                <a:cubicBezTo>
                  <a:pt x="126" y="139"/>
                  <a:pt x="133" y="131"/>
                  <a:pt x="135" y="124"/>
                </a:cubicBezTo>
                <a:cubicBezTo>
                  <a:pt x="136" y="123"/>
                  <a:pt x="136" y="122"/>
                  <a:pt x="136" y="120"/>
                </a:cubicBezTo>
                <a:cubicBezTo>
                  <a:pt x="136" y="119"/>
                  <a:pt x="136" y="117"/>
                  <a:pt x="136" y="116"/>
                </a:cubicBezTo>
                <a:cubicBezTo>
                  <a:pt x="135" y="114"/>
                  <a:pt x="134" y="113"/>
                  <a:pt x="133" y="112"/>
                </a:cubicBezTo>
                <a:cubicBezTo>
                  <a:pt x="132" y="111"/>
                  <a:pt x="130" y="111"/>
                  <a:pt x="129" y="110"/>
                </a:cubicBezTo>
                <a:cubicBezTo>
                  <a:pt x="126" y="110"/>
                  <a:pt x="119" y="111"/>
                  <a:pt x="118" y="107"/>
                </a:cubicBezTo>
                <a:cubicBezTo>
                  <a:pt x="117" y="105"/>
                  <a:pt x="120" y="101"/>
                  <a:pt x="120" y="99"/>
                </a:cubicBezTo>
                <a:cubicBezTo>
                  <a:pt x="128" y="99"/>
                  <a:pt x="140" y="103"/>
                  <a:pt x="144" y="112"/>
                </a:cubicBezTo>
                <a:cubicBezTo>
                  <a:pt x="150" y="126"/>
                  <a:pt x="136" y="140"/>
                  <a:pt x="125" y="144"/>
                </a:cubicBezTo>
                <a:cubicBezTo>
                  <a:pt x="121" y="146"/>
                  <a:pt x="117" y="146"/>
                  <a:pt x="113" y="146"/>
                </a:cubicBezTo>
                <a:cubicBezTo>
                  <a:pt x="81" y="146"/>
                  <a:pt x="90" y="95"/>
                  <a:pt x="85" y="74"/>
                </a:cubicBezTo>
                <a:cubicBezTo>
                  <a:pt x="83" y="62"/>
                  <a:pt x="73" y="53"/>
                  <a:pt x="60" y="53"/>
                </a:cubicBezTo>
                <a:cubicBezTo>
                  <a:pt x="60" y="53"/>
                  <a:pt x="60" y="53"/>
                  <a:pt x="60" y="53"/>
                </a:cubicBezTo>
                <a:cubicBezTo>
                  <a:pt x="54" y="54"/>
                  <a:pt x="50" y="57"/>
                  <a:pt x="47" y="61"/>
                </a:cubicBezTo>
                <a:cubicBezTo>
                  <a:pt x="37" y="76"/>
                  <a:pt x="37" y="98"/>
                  <a:pt x="36" y="115"/>
                </a:cubicBezTo>
                <a:cubicBezTo>
                  <a:pt x="35" y="136"/>
                  <a:pt x="36" y="158"/>
                  <a:pt x="39" y="179"/>
                </a:cubicBezTo>
                <a:cubicBezTo>
                  <a:pt x="40" y="188"/>
                  <a:pt x="44" y="196"/>
                  <a:pt x="46" y="205"/>
                </a:cubicBezTo>
                <a:cubicBezTo>
                  <a:pt x="50" y="218"/>
                  <a:pt x="54" y="230"/>
                  <a:pt x="58" y="243"/>
                </a:cubicBezTo>
                <a:cubicBezTo>
                  <a:pt x="61" y="248"/>
                  <a:pt x="75" y="288"/>
                  <a:pt x="84" y="287"/>
                </a:cubicBezTo>
                <a:cubicBezTo>
                  <a:pt x="110" y="324"/>
                  <a:pt x="142" y="353"/>
                  <a:pt x="176" y="382"/>
                </a:cubicBezTo>
                <a:cubicBezTo>
                  <a:pt x="180" y="390"/>
                  <a:pt x="183" y="398"/>
                  <a:pt x="186" y="406"/>
                </a:cubicBezTo>
                <a:cubicBezTo>
                  <a:pt x="168" y="392"/>
                  <a:pt x="151" y="379"/>
                  <a:pt x="135" y="363"/>
                </a:cubicBezTo>
                <a:close/>
                <a:moveTo>
                  <a:pt x="118" y="119"/>
                </a:moveTo>
                <a:cubicBezTo>
                  <a:pt x="121" y="120"/>
                  <a:pt x="123" y="120"/>
                  <a:pt x="125" y="121"/>
                </a:cubicBezTo>
                <a:cubicBezTo>
                  <a:pt x="126" y="121"/>
                  <a:pt x="126" y="121"/>
                  <a:pt x="126" y="121"/>
                </a:cubicBezTo>
                <a:cubicBezTo>
                  <a:pt x="126" y="121"/>
                  <a:pt x="125" y="122"/>
                  <a:pt x="124" y="124"/>
                </a:cubicBezTo>
                <a:cubicBezTo>
                  <a:pt x="124" y="125"/>
                  <a:pt x="123" y="127"/>
                  <a:pt x="121" y="128"/>
                </a:cubicBezTo>
                <a:cubicBezTo>
                  <a:pt x="120" y="129"/>
                  <a:pt x="120" y="129"/>
                  <a:pt x="119" y="129"/>
                </a:cubicBezTo>
                <a:cubicBezTo>
                  <a:pt x="119" y="125"/>
                  <a:pt x="119" y="122"/>
                  <a:pt x="118" y="119"/>
                </a:cubicBezTo>
                <a:close/>
                <a:moveTo>
                  <a:pt x="114" y="159"/>
                </a:moveTo>
                <a:cubicBezTo>
                  <a:pt x="123" y="228"/>
                  <a:pt x="139" y="296"/>
                  <a:pt x="166" y="359"/>
                </a:cubicBezTo>
                <a:cubicBezTo>
                  <a:pt x="155" y="349"/>
                  <a:pt x="146" y="341"/>
                  <a:pt x="140" y="335"/>
                </a:cubicBezTo>
                <a:cubicBezTo>
                  <a:pt x="106" y="305"/>
                  <a:pt x="78" y="269"/>
                  <a:pt x="63" y="224"/>
                </a:cubicBezTo>
                <a:cubicBezTo>
                  <a:pt x="56" y="204"/>
                  <a:pt x="49" y="183"/>
                  <a:pt x="47" y="162"/>
                </a:cubicBezTo>
                <a:cubicBezTo>
                  <a:pt x="44" y="135"/>
                  <a:pt x="51" y="110"/>
                  <a:pt x="51" y="84"/>
                </a:cubicBezTo>
                <a:cubicBezTo>
                  <a:pt x="52" y="77"/>
                  <a:pt x="54" y="65"/>
                  <a:pt x="63" y="65"/>
                </a:cubicBezTo>
                <a:cubicBezTo>
                  <a:pt x="69" y="65"/>
                  <a:pt x="74" y="70"/>
                  <a:pt x="75" y="77"/>
                </a:cubicBezTo>
                <a:cubicBezTo>
                  <a:pt x="77" y="97"/>
                  <a:pt x="75" y="119"/>
                  <a:pt x="84" y="138"/>
                </a:cubicBezTo>
                <a:cubicBezTo>
                  <a:pt x="85" y="142"/>
                  <a:pt x="87" y="145"/>
                  <a:pt x="90" y="147"/>
                </a:cubicBezTo>
                <a:cubicBezTo>
                  <a:pt x="96" y="154"/>
                  <a:pt x="104" y="159"/>
                  <a:pt x="114" y="159"/>
                </a:cubicBezTo>
                <a:close/>
                <a:moveTo>
                  <a:pt x="441" y="398"/>
                </a:moveTo>
                <a:cubicBezTo>
                  <a:pt x="430" y="426"/>
                  <a:pt x="402" y="443"/>
                  <a:pt x="392" y="472"/>
                </a:cubicBezTo>
                <a:cubicBezTo>
                  <a:pt x="387" y="490"/>
                  <a:pt x="388" y="517"/>
                  <a:pt x="393" y="534"/>
                </a:cubicBezTo>
                <a:cubicBezTo>
                  <a:pt x="393" y="535"/>
                  <a:pt x="394" y="538"/>
                  <a:pt x="396" y="541"/>
                </a:cubicBezTo>
                <a:cubicBezTo>
                  <a:pt x="398" y="542"/>
                  <a:pt x="401" y="544"/>
                  <a:pt x="403" y="545"/>
                </a:cubicBezTo>
                <a:cubicBezTo>
                  <a:pt x="405" y="547"/>
                  <a:pt x="407" y="548"/>
                  <a:pt x="408" y="550"/>
                </a:cubicBezTo>
                <a:cubicBezTo>
                  <a:pt x="410" y="558"/>
                  <a:pt x="408" y="567"/>
                  <a:pt x="412" y="574"/>
                </a:cubicBezTo>
                <a:cubicBezTo>
                  <a:pt x="418" y="591"/>
                  <a:pt x="442" y="596"/>
                  <a:pt x="457" y="593"/>
                </a:cubicBezTo>
                <a:cubicBezTo>
                  <a:pt x="467" y="595"/>
                  <a:pt x="486" y="601"/>
                  <a:pt x="476" y="616"/>
                </a:cubicBezTo>
                <a:cubicBezTo>
                  <a:pt x="475" y="617"/>
                  <a:pt x="474" y="618"/>
                  <a:pt x="473" y="619"/>
                </a:cubicBezTo>
                <a:cubicBezTo>
                  <a:pt x="464" y="628"/>
                  <a:pt x="448" y="631"/>
                  <a:pt x="437" y="636"/>
                </a:cubicBezTo>
                <a:cubicBezTo>
                  <a:pt x="419" y="642"/>
                  <a:pt x="402" y="642"/>
                  <a:pt x="383" y="646"/>
                </a:cubicBezTo>
                <a:cubicBezTo>
                  <a:pt x="359" y="651"/>
                  <a:pt x="334" y="653"/>
                  <a:pt x="309" y="655"/>
                </a:cubicBezTo>
                <a:cubicBezTo>
                  <a:pt x="297" y="656"/>
                  <a:pt x="285" y="653"/>
                  <a:pt x="274" y="653"/>
                </a:cubicBezTo>
                <a:cubicBezTo>
                  <a:pt x="261" y="653"/>
                  <a:pt x="249" y="653"/>
                  <a:pt x="236" y="652"/>
                </a:cubicBezTo>
                <a:cubicBezTo>
                  <a:pt x="228" y="651"/>
                  <a:pt x="221" y="647"/>
                  <a:pt x="212" y="647"/>
                </a:cubicBezTo>
                <a:cubicBezTo>
                  <a:pt x="204" y="647"/>
                  <a:pt x="194" y="645"/>
                  <a:pt x="187" y="640"/>
                </a:cubicBezTo>
                <a:cubicBezTo>
                  <a:pt x="174" y="631"/>
                  <a:pt x="180" y="616"/>
                  <a:pt x="193" y="613"/>
                </a:cubicBezTo>
                <a:cubicBezTo>
                  <a:pt x="192" y="611"/>
                  <a:pt x="192" y="611"/>
                  <a:pt x="192" y="611"/>
                </a:cubicBezTo>
                <a:cubicBezTo>
                  <a:pt x="210" y="605"/>
                  <a:pt x="227" y="605"/>
                  <a:pt x="240" y="590"/>
                </a:cubicBezTo>
                <a:cubicBezTo>
                  <a:pt x="248" y="582"/>
                  <a:pt x="240" y="563"/>
                  <a:pt x="248" y="558"/>
                </a:cubicBezTo>
                <a:cubicBezTo>
                  <a:pt x="259" y="547"/>
                  <a:pt x="261" y="538"/>
                  <a:pt x="260" y="523"/>
                </a:cubicBezTo>
                <a:cubicBezTo>
                  <a:pt x="259" y="509"/>
                  <a:pt x="260" y="494"/>
                  <a:pt x="254" y="481"/>
                </a:cubicBezTo>
                <a:cubicBezTo>
                  <a:pt x="244" y="464"/>
                  <a:pt x="230" y="450"/>
                  <a:pt x="218" y="435"/>
                </a:cubicBezTo>
                <a:cubicBezTo>
                  <a:pt x="201" y="416"/>
                  <a:pt x="192" y="397"/>
                  <a:pt x="184" y="373"/>
                </a:cubicBezTo>
                <a:cubicBezTo>
                  <a:pt x="181" y="365"/>
                  <a:pt x="176" y="359"/>
                  <a:pt x="173" y="351"/>
                </a:cubicBezTo>
                <a:cubicBezTo>
                  <a:pt x="169" y="338"/>
                  <a:pt x="165" y="326"/>
                  <a:pt x="161" y="313"/>
                </a:cubicBezTo>
                <a:cubicBezTo>
                  <a:pt x="155" y="298"/>
                  <a:pt x="148" y="285"/>
                  <a:pt x="144" y="268"/>
                </a:cubicBezTo>
                <a:cubicBezTo>
                  <a:pt x="139" y="249"/>
                  <a:pt x="138" y="229"/>
                  <a:pt x="133" y="209"/>
                </a:cubicBezTo>
                <a:cubicBezTo>
                  <a:pt x="128" y="193"/>
                  <a:pt x="129" y="175"/>
                  <a:pt x="125" y="159"/>
                </a:cubicBezTo>
                <a:cubicBezTo>
                  <a:pt x="125" y="158"/>
                  <a:pt x="125" y="158"/>
                  <a:pt x="124" y="157"/>
                </a:cubicBezTo>
                <a:cubicBezTo>
                  <a:pt x="136" y="153"/>
                  <a:pt x="146" y="146"/>
                  <a:pt x="153" y="134"/>
                </a:cubicBezTo>
                <a:cubicBezTo>
                  <a:pt x="156" y="123"/>
                  <a:pt x="158" y="110"/>
                  <a:pt x="150" y="100"/>
                </a:cubicBezTo>
                <a:cubicBezTo>
                  <a:pt x="143" y="91"/>
                  <a:pt x="128" y="85"/>
                  <a:pt x="117" y="89"/>
                </a:cubicBezTo>
                <a:cubicBezTo>
                  <a:pt x="117" y="86"/>
                  <a:pt x="117" y="86"/>
                  <a:pt x="117" y="86"/>
                </a:cubicBezTo>
                <a:cubicBezTo>
                  <a:pt x="117" y="83"/>
                  <a:pt x="118" y="80"/>
                  <a:pt x="120" y="78"/>
                </a:cubicBezTo>
                <a:cubicBezTo>
                  <a:pt x="120" y="78"/>
                  <a:pt x="120" y="77"/>
                  <a:pt x="121" y="77"/>
                </a:cubicBezTo>
                <a:cubicBezTo>
                  <a:pt x="126" y="80"/>
                  <a:pt x="134" y="80"/>
                  <a:pt x="141" y="81"/>
                </a:cubicBezTo>
                <a:cubicBezTo>
                  <a:pt x="142" y="81"/>
                  <a:pt x="142" y="81"/>
                  <a:pt x="142" y="81"/>
                </a:cubicBezTo>
                <a:cubicBezTo>
                  <a:pt x="156" y="86"/>
                  <a:pt x="176" y="83"/>
                  <a:pt x="190" y="83"/>
                </a:cubicBezTo>
                <a:cubicBezTo>
                  <a:pt x="207" y="83"/>
                  <a:pt x="223" y="81"/>
                  <a:pt x="240" y="81"/>
                </a:cubicBezTo>
                <a:cubicBezTo>
                  <a:pt x="282" y="82"/>
                  <a:pt x="324" y="79"/>
                  <a:pt x="367" y="75"/>
                </a:cubicBezTo>
                <a:cubicBezTo>
                  <a:pt x="368" y="75"/>
                  <a:pt x="369" y="74"/>
                  <a:pt x="370" y="74"/>
                </a:cubicBezTo>
                <a:cubicBezTo>
                  <a:pt x="404" y="70"/>
                  <a:pt x="438" y="63"/>
                  <a:pt x="472" y="61"/>
                </a:cubicBezTo>
                <a:cubicBezTo>
                  <a:pt x="472" y="61"/>
                  <a:pt x="472" y="61"/>
                  <a:pt x="472" y="61"/>
                </a:cubicBezTo>
                <a:cubicBezTo>
                  <a:pt x="477" y="58"/>
                  <a:pt x="483" y="58"/>
                  <a:pt x="487" y="56"/>
                </a:cubicBezTo>
                <a:cubicBezTo>
                  <a:pt x="489" y="55"/>
                  <a:pt x="491" y="54"/>
                  <a:pt x="492" y="53"/>
                </a:cubicBezTo>
                <a:cubicBezTo>
                  <a:pt x="495" y="56"/>
                  <a:pt x="497" y="61"/>
                  <a:pt x="497" y="65"/>
                </a:cubicBezTo>
                <a:cubicBezTo>
                  <a:pt x="482" y="59"/>
                  <a:pt x="462" y="75"/>
                  <a:pt x="460" y="91"/>
                </a:cubicBezTo>
                <a:cubicBezTo>
                  <a:pt x="459" y="112"/>
                  <a:pt x="473" y="129"/>
                  <a:pt x="492" y="135"/>
                </a:cubicBezTo>
                <a:cubicBezTo>
                  <a:pt x="487" y="165"/>
                  <a:pt x="489" y="196"/>
                  <a:pt x="485" y="226"/>
                </a:cubicBezTo>
                <a:cubicBezTo>
                  <a:pt x="481" y="257"/>
                  <a:pt x="474" y="287"/>
                  <a:pt x="463" y="316"/>
                </a:cubicBezTo>
                <a:cubicBezTo>
                  <a:pt x="459" y="334"/>
                  <a:pt x="456" y="349"/>
                  <a:pt x="450" y="366"/>
                </a:cubicBezTo>
                <a:cubicBezTo>
                  <a:pt x="448" y="372"/>
                  <a:pt x="437" y="393"/>
                  <a:pt x="441" y="398"/>
                </a:cubicBezTo>
                <a:close/>
                <a:moveTo>
                  <a:pt x="537" y="49"/>
                </a:moveTo>
                <a:cubicBezTo>
                  <a:pt x="537" y="42"/>
                  <a:pt x="544" y="32"/>
                  <a:pt x="551" y="35"/>
                </a:cubicBezTo>
                <a:cubicBezTo>
                  <a:pt x="563" y="39"/>
                  <a:pt x="566" y="72"/>
                  <a:pt x="567" y="83"/>
                </a:cubicBezTo>
                <a:cubicBezTo>
                  <a:pt x="570" y="103"/>
                  <a:pt x="566" y="124"/>
                  <a:pt x="569" y="144"/>
                </a:cubicBezTo>
                <a:cubicBezTo>
                  <a:pt x="571" y="161"/>
                  <a:pt x="565" y="181"/>
                  <a:pt x="560" y="197"/>
                </a:cubicBezTo>
                <a:cubicBezTo>
                  <a:pt x="557" y="205"/>
                  <a:pt x="554" y="214"/>
                  <a:pt x="550" y="222"/>
                </a:cubicBezTo>
                <a:cubicBezTo>
                  <a:pt x="549" y="227"/>
                  <a:pt x="538" y="243"/>
                  <a:pt x="541" y="248"/>
                </a:cubicBezTo>
                <a:cubicBezTo>
                  <a:pt x="522" y="283"/>
                  <a:pt x="492" y="308"/>
                  <a:pt x="469" y="341"/>
                </a:cubicBezTo>
                <a:cubicBezTo>
                  <a:pt x="473" y="323"/>
                  <a:pt x="478" y="305"/>
                  <a:pt x="483" y="287"/>
                </a:cubicBezTo>
                <a:cubicBezTo>
                  <a:pt x="485" y="282"/>
                  <a:pt x="484" y="285"/>
                  <a:pt x="483" y="287"/>
                </a:cubicBezTo>
                <a:cubicBezTo>
                  <a:pt x="486" y="278"/>
                  <a:pt x="490" y="268"/>
                  <a:pt x="492" y="257"/>
                </a:cubicBezTo>
                <a:cubicBezTo>
                  <a:pt x="492" y="248"/>
                  <a:pt x="495" y="238"/>
                  <a:pt x="496" y="229"/>
                </a:cubicBezTo>
                <a:cubicBezTo>
                  <a:pt x="497" y="216"/>
                  <a:pt x="497" y="204"/>
                  <a:pt x="498" y="192"/>
                </a:cubicBezTo>
                <a:cubicBezTo>
                  <a:pt x="500" y="173"/>
                  <a:pt x="502" y="154"/>
                  <a:pt x="504" y="136"/>
                </a:cubicBezTo>
                <a:cubicBezTo>
                  <a:pt x="514" y="134"/>
                  <a:pt x="524" y="127"/>
                  <a:pt x="530" y="118"/>
                </a:cubicBezTo>
                <a:cubicBezTo>
                  <a:pt x="541" y="98"/>
                  <a:pt x="539" y="70"/>
                  <a:pt x="537" y="49"/>
                </a:cubicBezTo>
                <a:close/>
                <a:moveTo>
                  <a:pt x="559" y="258"/>
                </a:moveTo>
                <a:cubicBezTo>
                  <a:pt x="550" y="272"/>
                  <a:pt x="540" y="287"/>
                  <a:pt x="530" y="300"/>
                </a:cubicBezTo>
                <a:cubicBezTo>
                  <a:pt x="522" y="311"/>
                  <a:pt x="505" y="324"/>
                  <a:pt x="500" y="338"/>
                </a:cubicBezTo>
                <a:cubicBezTo>
                  <a:pt x="500" y="338"/>
                  <a:pt x="500" y="338"/>
                  <a:pt x="500" y="338"/>
                </a:cubicBezTo>
                <a:cubicBezTo>
                  <a:pt x="498" y="344"/>
                  <a:pt x="491" y="350"/>
                  <a:pt x="487" y="354"/>
                </a:cubicBezTo>
                <a:cubicBezTo>
                  <a:pt x="479" y="364"/>
                  <a:pt x="470" y="373"/>
                  <a:pt x="461" y="382"/>
                </a:cubicBezTo>
                <a:cubicBezTo>
                  <a:pt x="461" y="383"/>
                  <a:pt x="461" y="383"/>
                  <a:pt x="461" y="383"/>
                </a:cubicBezTo>
                <a:cubicBezTo>
                  <a:pt x="461" y="383"/>
                  <a:pt x="459" y="386"/>
                  <a:pt x="453" y="391"/>
                </a:cubicBezTo>
                <a:cubicBezTo>
                  <a:pt x="453" y="391"/>
                  <a:pt x="453" y="391"/>
                  <a:pt x="453" y="391"/>
                </a:cubicBezTo>
                <a:cubicBezTo>
                  <a:pt x="453" y="391"/>
                  <a:pt x="453" y="391"/>
                  <a:pt x="453" y="391"/>
                </a:cubicBezTo>
                <a:cubicBezTo>
                  <a:pt x="454" y="387"/>
                  <a:pt x="456" y="382"/>
                  <a:pt x="458" y="377"/>
                </a:cubicBezTo>
                <a:cubicBezTo>
                  <a:pt x="458" y="376"/>
                  <a:pt x="458" y="376"/>
                  <a:pt x="458" y="376"/>
                </a:cubicBezTo>
                <a:cubicBezTo>
                  <a:pt x="458" y="376"/>
                  <a:pt x="458" y="376"/>
                  <a:pt x="458" y="376"/>
                </a:cubicBezTo>
                <a:cubicBezTo>
                  <a:pt x="458" y="376"/>
                  <a:pt x="458" y="376"/>
                  <a:pt x="458" y="376"/>
                </a:cubicBezTo>
                <a:cubicBezTo>
                  <a:pt x="458" y="376"/>
                  <a:pt x="458" y="376"/>
                  <a:pt x="458" y="376"/>
                </a:cubicBezTo>
                <a:cubicBezTo>
                  <a:pt x="458" y="376"/>
                  <a:pt x="458" y="375"/>
                  <a:pt x="458" y="375"/>
                </a:cubicBezTo>
                <a:cubicBezTo>
                  <a:pt x="459" y="372"/>
                  <a:pt x="460" y="368"/>
                  <a:pt x="461" y="365"/>
                </a:cubicBezTo>
                <a:cubicBezTo>
                  <a:pt x="497" y="326"/>
                  <a:pt x="534" y="285"/>
                  <a:pt x="556" y="236"/>
                </a:cubicBezTo>
                <a:cubicBezTo>
                  <a:pt x="583" y="178"/>
                  <a:pt x="587" y="108"/>
                  <a:pt x="572" y="46"/>
                </a:cubicBezTo>
                <a:cubicBezTo>
                  <a:pt x="567" y="36"/>
                  <a:pt x="563" y="22"/>
                  <a:pt x="549" y="23"/>
                </a:cubicBezTo>
                <a:cubicBezTo>
                  <a:pt x="545" y="23"/>
                  <a:pt x="541" y="24"/>
                  <a:pt x="538" y="26"/>
                </a:cubicBezTo>
                <a:cubicBezTo>
                  <a:pt x="520" y="38"/>
                  <a:pt x="529" y="68"/>
                  <a:pt x="528" y="86"/>
                </a:cubicBezTo>
                <a:cubicBezTo>
                  <a:pt x="524" y="98"/>
                  <a:pt x="525" y="108"/>
                  <a:pt x="516" y="117"/>
                </a:cubicBezTo>
                <a:cubicBezTo>
                  <a:pt x="511" y="121"/>
                  <a:pt x="506" y="123"/>
                  <a:pt x="501" y="123"/>
                </a:cubicBezTo>
                <a:cubicBezTo>
                  <a:pt x="494" y="123"/>
                  <a:pt x="487" y="121"/>
                  <a:pt x="481" y="116"/>
                </a:cubicBezTo>
                <a:cubicBezTo>
                  <a:pt x="465" y="103"/>
                  <a:pt x="471" y="78"/>
                  <a:pt x="493" y="76"/>
                </a:cubicBezTo>
                <a:cubicBezTo>
                  <a:pt x="493" y="76"/>
                  <a:pt x="493" y="76"/>
                  <a:pt x="493" y="76"/>
                </a:cubicBezTo>
                <a:cubicBezTo>
                  <a:pt x="493" y="76"/>
                  <a:pt x="493" y="76"/>
                  <a:pt x="493" y="76"/>
                </a:cubicBezTo>
                <a:cubicBezTo>
                  <a:pt x="493" y="77"/>
                  <a:pt x="493" y="78"/>
                  <a:pt x="494" y="79"/>
                </a:cubicBezTo>
                <a:cubicBezTo>
                  <a:pt x="494" y="81"/>
                  <a:pt x="494" y="82"/>
                  <a:pt x="495" y="83"/>
                </a:cubicBezTo>
                <a:cubicBezTo>
                  <a:pt x="495" y="83"/>
                  <a:pt x="495" y="83"/>
                  <a:pt x="494" y="83"/>
                </a:cubicBezTo>
                <a:cubicBezTo>
                  <a:pt x="493" y="85"/>
                  <a:pt x="489" y="86"/>
                  <a:pt x="486" y="86"/>
                </a:cubicBezTo>
                <a:cubicBezTo>
                  <a:pt x="486" y="86"/>
                  <a:pt x="486" y="87"/>
                  <a:pt x="485" y="87"/>
                </a:cubicBezTo>
                <a:cubicBezTo>
                  <a:pt x="484" y="87"/>
                  <a:pt x="483" y="87"/>
                  <a:pt x="483" y="87"/>
                </a:cubicBezTo>
                <a:cubicBezTo>
                  <a:pt x="480" y="89"/>
                  <a:pt x="479" y="91"/>
                  <a:pt x="479" y="94"/>
                </a:cubicBezTo>
                <a:cubicBezTo>
                  <a:pt x="479" y="93"/>
                  <a:pt x="479" y="100"/>
                  <a:pt x="479" y="99"/>
                </a:cubicBezTo>
                <a:cubicBezTo>
                  <a:pt x="479" y="100"/>
                  <a:pt x="479" y="100"/>
                  <a:pt x="479" y="100"/>
                </a:cubicBezTo>
                <a:cubicBezTo>
                  <a:pt x="479" y="101"/>
                  <a:pt x="479" y="102"/>
                  <a:pt x="480" y="103"/>
                </a:cubicBezTo>
                <a:cubicBezTo>
                  <a:pt x="483" y="109"/>
                  <a:pt x="486" y="113"/>
                  <a:pt x="489" y="114"/>
                </a:cubicBezTo>
                <a:cubicBezTo>
                  <a:pt x="491" y="115"/>
                  <a:pt x="493" y="116"/>
                  <a:pt x="496" y="116"/>
                </a:cubicBezTo>
                <a:cubicBezTo>
                  <a:pt x="500" y="116"/>
                  <a:pt x="505" y="115"/>
                  <a:pt x="508" y="113"/>
                </a:cubicBezTo>
                <a:cubicBezTo>
                  <a:pt x="510" y="112"/>
                  <a:pt x="511" y="111"/>
                  <a:pt x="512" y="110"/>
                </a:cubicBezTo>
                <a:cubicBezTo>
                  <a:pt x="513" y="109"/>
                  <a:pt x="515" y="107"/>
                  <a:pt x="516" y="106"/>
                </a:cubicBezTo>
                <a:cubicBezTo>
                  <a:pt x="523" y="94"/>
                  <a:pt x="524" y="77"/>
                  <a:pt x="518" y="65"/>
                </a:cubicBezTo>
                <a:cubicBezTo>
                  <a:pt x="516" y="63"/>
                  <a:pt x="514" y="59"/>
                  <a:pt x="514" y="56"/>
                </a:cubicBezTo>
                <a:cubicBezTo>
                  <a:pt x="511" y="42"/>
                  <a:pt x="521" y="25"/>
                  <a:pt x="531" y="17"/>
                </a:cubicBezTo>
                <a:cubicBezTo>
                  <a:pt x="532" y="16"/>
                  <a:pt x="546" y="11"/>
                  <a:pt x="546" y="12"/>
                </a:cubicBezTo>
                <a:cubicBezTo>
                  <a:pt x="546" y="12"/>
                  <a:pt x="546" y="12"/>
                  <a:pt x="546" y="12"/>
                </a:cubicBezTo>
                <a:cubicBezTo>
                  <a:pt x="550" y="12"/>
                  <a:pt x="562" y="14"/>
                  <a:pt x="568" y="19"/>
                </a:cubicBezTo>
                <a:cubicBezTo>
                  <a:pt x="577" y="25"/>
                  <a:pt x="585" y="36"/>
                  <a:pt x="589" y="46"/>
                </a:cubicBezTo>
                <a:cubicBezTo>
                  <a:pt x="596" y="59"/>
                  <a:pt x="601" y="72"/>
                  <a:pt x="604" y="87"/>
                </a:cubicBezTo>
                <a:cubicBezTo>
                  <a:pt x="606" y="101"/>
                  <a:pt x="605" y="114"/>
                  <a:pt x="605" y="129"/>
                </a:cubicBezTo>
                <a:cubicBezTo>
                  <a:pt x="602" y="174"/>
                  <a:pt x="582" y="220"/>
                  <a:pt x="559" y="258"/>
                </a:cubicBezTo>
                <a:close/>
                <a:moveTo>
                  <a:pt x="495" y="95"/>
                </a:moveTo>
                <a:cubicBezTo>
                  <a:pt x="495" y="98"/>
                  <a:pt x="495" y="101"/>
                  <a:pt x="495" y="104"/>
                </a:cubicBezTo>
                <a:cubicBezTo>
                  <a:pt x="495" y="104"/>
                  <a:pt x="495" y="105"/>
                  <a:pt x="495" y="105"/>
                </a:cubicBezTo>
                <a:cubicBezTo>
                  <a:pt x="492" y="104"/>
                  <a:pt x="490" y="102"/>
                  <a:pt x="489" y="99"/>
                </a:cubicBezTo>
                <a:cubicBezTo>
                  <a:pt x="489" y="99"/>
                  <a:pt x="488" y="98"/>
                  <a:pt x="488" y="98"/>
                </a:cubicBezTo>
                <a:cubicBezTo>
                  <a:pt x="488" y="97"/>
                  <a:pt x="488" y="97"/>
                  <a:pt x="488" y="97"/>
                </a:cubicBezTo>
                <a:cubicBezTo>
                  <a:pt x="490" y="96"/>
                  <a:pt x="493" y="95"/>
                  <a:pt x="495"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695694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B7254DDF-ED36-4718-B7A1-DC069A86699E}"/>
              </a:ext>
            </a:extLst>
          </p:cNvPr>
          <p:cNvGrpSpPr/>
          <p:nvPr/>
        </p:nvGrpSpPr>
        <p:grpSpPr>
          <a:xfrm>
            <a:off x="2757498" y="1775606"/>
            <a:ext cx="6677002" cy="2349445"/>
            <a:chOff x="2757499" y="1771483"/>
            <a:chExt cx="6677002" cy="2349445"/>
          </a:xfrm>
        </p:grpSpPr>
        <p:grpSp>
          <p:nvGrpSpPr>
            <p:cNvPr id="14" name="组合 13">
              <a:extLst>
                <a:ext uri="{FF2B5EF4-FFF2-40B4-BE49-F238E27FC236}">
                  <a16:creationId xmlns:a16="http://schemas.microsoft.com/office/drawing/2014/main" id="{47CAE33F-358B-4F44-A883-838B6AE9CE81}"/>
                </a:ext>
              </a:extLst>
            </p:cNvPr>
            <p:cNvGrpSpPr/>
            <p:nvPr/>
          </p:nvGrpSpPr>
          <p:grpSpPr>
            <a:xfrm>
              <a:off x="4723739" y="1771483"/>
              <a:ext cx="2744522" cy="576000"/>
              <a:chOff x="4723739" y="1753727"/>
              <a:chExt cx="2744522" cy="576000"/>
            </a:xfrm>
          </p:grpSpPr>
          <p:sp>
            <p:nvSpPr>
              <p:cNvPr id="7" name="椭圆">
                <a:extLst>
                  <a:ext uri="{FF2B5EF4-FFF2-40B4-BE49-F238E27FC236}">
                    <a16:creationId xmlns:a16="http://schemas.microsoft.com/office/drawing/2014/main" id="{E4E81C0A-1C1F-4D06-AC08-DB84715CD856}"/>
                  </a:ext>
                </a:extLst>
              </p:cNvPr>
              <p:cNvSpPr>
                <a:spLocks noChangeAspect="1"/>
              </p:cNvSpPr>
              <p:nvPr/>
            </p:nvSpPr>
            <p:spPr>
              <a:xfrm>
                <a:off x="4723739"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翻</a:t>
                </a:r>
              </a:p>
            </p:txBody>
          </p:sp>
          <p:sp>
            <p:nvSpPr>
              <p:cNvPr id="8" name="椭圆">
                <a:extLst>
                  <a:ext uri="{FF2B5EF4-FFF2-40B4-BE49-F238E27FC236}">
                    <a16:creationId xmlns:a16="http://schemas.microsoft.com/office/drawing/2014/main" id="{720CD853-1104-4FE5-88B0-B849BEE3F10E}"/>
                  </a:ext>
                </a:extLst>
              </p:cNvPr>
              <p:cNvSpPr>
                <a:spLocks noChangeAspect="1"/>
              </p:cNvSpPr>
              <p:nvPr/>
            </p:nvSpPr>
            <p:spPr>
              <a:xfrm>
                <a:off x="5444838"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chemeClr val="bg1"/>
                    </a:solidFill>
                    <a:latin typeface="思源黑体 CN Regular" panose="020B0500000000000000" pitchFamily="34" charset="-122"/>
                    <a:ea typeface="思源黑体 CN Regular" panose="020B0500000000000000" pitchFamily="34" charset="-122"/>
                  </a:rPr>
                  <a:t>转</a:t>
                </a: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椭圆">
                <a:extLst>
                  <a:ext uri="{FF2B5EF4-FFF2-40B4-BE49-F238E27FC236}">
                    <a16:creationId xmlns:a16="http://schemas.microsoft.com/office/drawing/2014/main" id="{23266939-2936-4D98-B3C7-722859B3ED3E}"/>
                  </a:ext>
                </a:extLst>
              </p:cNvPr>
              <p:cNvSpPr>
                <a:spLocks noChangeAspect="1"/>
              </p:cNvSpPr>
              <p:nvPr/>
            </p:nvSpPr>
            <p:spPr>
              <a:xfrm>
                <a:off x="6171162"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课</a:t>
                </a:r>
              </a:p>
            </p:txBody>
          </p:sp>
          <p:sp>
            <p:nvSpPr>
              <p:cNvPr id="10" name="椭圆">
                <a:extLst>
                  <a:ext uri="{FF2B5EF4-FFF2-40B4-BE49-F238E27FC236}">
                    <a16:creationId xmlns:a16="http://schemas.microsoft.com/office/drawing/2014/main" id="{E4311638-E035-4E30-BFCC-9EBB5E7DBB13}"/>
                  </a:ext>
                </a:extLst>
              </p:cNvPr>
              <p:cNvSpPr>
                <a:spLocks noChangeAspect="1"/>
              </p:cNvSpPr>
              <p:nvPr/>
            </p:nvSpPr>
            <p:spPr>
              <a:xfrm>
                <a:off x="6892261"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堂</a:t>
                </a:r>
              </a:p>
            </p:txBody>
          </p:sp>
        </p:grpSp>
        <p:grpSp>
          <p:nvGrpSpPr>
            <p:cNvPr id="13" name="组合 12">
              <a:extLst>
                <a:ext uri="{FF2B5EF4-FFF2-40B4-BE49-F238E27FC236}">
                  <a16:creationId xmlns:a16="http://schemas.microsoft.com/office/drawing/2014/main" id="{E8BCFEF3-3847-4C6E-9197-5F39675D472C}"/>
                </a:ext>
              </a:extLst>
            </p:cNvPr>
            <p:cNvGrpSpPr/>
            <p:nvPr/>
          </p:nvGrpSpPr>
          <p:grpSpPr>
            <a:xfrm>
              <a:off x="2757499" y="2593045"/>
              <a:ext cx="6677002" cy="1527883"/>
              <a:chOff x="2757499" y="2593045"/>
              <a:chExt cx="6677002" cy="1527883"/>
            </a:xfrm>
          </p:grpSpPr>
          <p:sp>
            <p:nvSpPr>
              <p:cNvPr id="11" name="文本">
                <a:extLst>
                  <a:ext uri="{FF2B5EF4-FFF2-40B4-BE49-F238E27FC236}">
                    <a16:creationId xmlns:a16="http://schemas.microsoft.com/office/drawing/2014/main" id="{F54A08A3-4E3E-4135-AED5-BCF469F338E4}"/>
                  </a:ext>
                </a:extLst>
              </p:cNvPr>
              <p:cNvSpPr/>
              <p:nvPr/>
            </p:nvSpPr>
            <p:spPr>
              <a:xfrm>
                <a:off x="2757499" y="3782374"/>
                <a:ext cx="6677002" cy="338554"/>
              </a:xfrm>
              <a:prstGeom prst="rect">
                <a:avLst/>
              </a:prstGeom>
              <a:noFill/>
              <a:ln>
                <a:noFill/>
              </a:ln>
            </p:spPr>
            <p:txBody>
              <a:bodyPr wrap="none" lIns="144000" rtlCol="0">
                <a:spAutoFit/>
              </a:bodyPr>
              <a:lstStyle/>
              <a:p>
                <a:pPr algn="ctr" defTabSz="914377"/>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组号：</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G04 |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汇报人：侯兢喆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组员：韩晨烨 阮星榜 朱化宇</a:t>
                </a:r>
              </a:p>
            </p:txBody>
          </p:sp>
          <p:sp>
            <p:nvSpPr>
              <p:cNvPr id="12" name="标题">
                <a:extLst>
                  <a:ext uri="{FF2B5EF4-FFF2-40B4-BE49-F238E27FC236}">
                    <a16:creationId xmlns:a16="http://schemas.microsoft.com/office/drawing/2014/main" id="{33AA4C75-34B7-47D2-AEBE-60DE2FCCD8E4}"/>
                  </a:ext>
                </a:extLst>
              </p:cNvPr>
              <p:cNvSpPr txBox="1"/>
              <p:nvPr/>
            </p:nvSpPr>
            <p:spPr>
              <a:xfrm>
                <a:off x="2941845" y="2593045"/>
                <a:ext cx="6308312" cy="1015663"/>
              </a:xfrm>
              <a:prstGeom prst="rect">
                <a:avLst/>
              </a:prstGeom>
              <a:noFill/>
            </p:spPr>
            <p:txBody>
              <a:bodyPr wrap="none" lIns="144000" rtlCol="0">
                <a:spAutoFit/>
              </a:bodyPr>
              <a:lstStyle>
                <a:defPPr>
                  <a:defRPr lang="zh-CN"/>
                </a:defPPr>
                <a:lvl1pPr algn="ctr" defTabSz="914377">
                  <a:defRPr sz="5067" b="1" spc="213">
                    <a:blipFill dpi="0" rotWithShape="1">
                      <a:blip r:embed="rId2"/>
                      <a:srcRect/>
                      <a:tile tx="0" ty="0" sx="100000" sy="100000" flip="none" algn="tl"/>
                    </a:blipFill>
                    <a:latin typeface="+mj-ea"/>
                    <a:ea typeface="+mj-ea"/>
                  </a:defRPr>
                </a:lvl1pPr>
              </a:lstStyle>
              <a:p>
                <a:r>
                  <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谢谢大家的观看</a:t>
                </a:r>
              </a:p>
            </p:txBody>
          </p:sp>
        </p:grpSp>
      </p:grpSp>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3">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8" name="图片 17">
            <a:extLst>
              <a:ext uri="{FF2B5EF4-FFF2-40B4-BE49-F238E27FC236}">
                <a16:creationId xmlns:a16="http://schemas.microsoft.com/office/drawing/2014/main" id="{326CAAEB-43C4-4AB1-ACD1-43633F3ED2E4}"/>
              </a:ext>
            </a:extLst>
          </p:cNvPr>
          <p:cNvPicPr>
            <a:picLocks noChangeAspect="1"/>
          </p:cNvPicPr>
          <p:nvPr/>
        </p:nvPicPr>
        <p:blipFill>
          <a:blip r:embed="rId4">
            <a:extLst>
              <a:ext uri="{28A0092B-C50C-407E-A947-70E740481C1C}">
                <a14:useLocalDpi xmlns:a14="http://schemas.microsoft.com/office/drawing/2010/main" val="0"/>
              </a:ext>
            </a:extLst>
          </a:blip>
          <a:srcRect l="4722" t="63145" r="80555" b="5070"/>
          <a:stretch>
            <a:fillRect/>
          </a:stretch>
        </p:blipFill>
        <p:spPr>
          <a:xfrm>
            <a:off x="-18605" y="472296"/>
            <a:ext cx="1817352" cy="1285862"/>
          </a:xfrm>
          <a:prstGeom prst="rect">
            <a:avLst/>
          </a:prstGeom>
        </p:spPr>
      </p:pic>
      <p:pic>
        <p:nvPicPr>
          <p:cNvPr id="19" name="图片 18">
            <a:extLst>
              <a:ext uri="{FF2B5EF4-FFF2-40B4-BE49-F238E27FC236}">
                <a16:creationId xmlns:a16="http://schemas.microsoft.com/office/drawing/2014/main" id="{0492ED6E-2EDA-4A44-9337-5A3DE904F557}"/>
              </a:ext>
            </a:extLst>
          </p:cNvPr>
          <p:cNvPicPr>
            <a:picLocks noChangeAspect="1"/>
          </p:cNvPicPr>
          <p:nvPr/>
        </p:nvPicPr>
        <p:blipFill>
          <a:blip r:embed="rId5">
            <a:biLevel thresh="25000"/>
          </a:blip>
          <a:srcRect l="38062" t="58543" r="50100" b="36116"/>
          <a:stretch>
            <a:fillRect/>
          </a:stretch>
        </p:blipFill>
        <p:spPr>
          <a:xfrm rot="298272">
            <a:off x="10060235" y="4893708"/>
            <a:ext cx="1016432" cy="556582"/>
          </a:xfrm>
          <a:custGeom>
            <a:avLst/>
            <a:gdLst>
              <a:gd name="connsiteX0" fmla="*/ 60006 w 1504951"/>
              <a:gd name="connsiteY0" fmla="*/ 4 h 824088"/>
              <a:gd name="connsiteX1" fmla="*/ 133350 w 1504951"/>
              <a:gd name="connsiteY1" fmla="*/ 4938 h 824088"/>
              <a:gd name="connsiteX2" fmla="*/ 952500 w 1504951"/>
              <a:gd name="connsiteY2" fmla="*/ 62088 h 824088"/>
              <a:gd name="connsiteX3" fmla="*/ 1181100 w 1504951"/>
              <a:gd name="connsiteY3" fmla="*/ 176388 h 824088"/>
              <a:gd name="connsiteX4" fmla="*/ 1238250 w 1504951"/>
              <a:gd name="connsiteY4" fmla="*/ 214488 h 824088"/>
              <a:gd name="connsiteX5" fmla="*/ 1371600 w 1504951"/>
              <a:gd name="connsiteY5" fmla="*/ 366888 h 824088"/>
              <a:gd name="connsiteX6" fmla="*/ 1409700 w 1504951"/>
              <a:gd name="connsiteY6" fmla="*/ 424038 h 824088"/>
              <a:gd name="connsiteX7" fmla="*/ 1466850 w 1504951"/>
              <a:gd name="connsiteY7" fmla="*/ 481188 h 824088"/>
              <a:gd name="connsiteX8" fmla="*/ 1504951 w 1504951"/>
              <a:gd name="connsiteY8" fmla="*/ 595488 h 824088"/>
              <a:gd name="connsiteX9" fmla="*/ 1485900 w 1504951"/>
              <a:gd name="connsiteY9" fmla="*/ 690738 h 824088"/>
              <a:gd name="connsiteX10" fmla="*/ 1314450 w 1504951"/>
              <a:gd name="connsiteY10" fmla="*/ 785988 h 824088"/>
              <a:gd name="connsiteX11" fmla="*/ 1123951 w 1504951"/>
              <a:gd name="connsiteY11" fmla="*/ 824088 h 824088"/>
              <a:gd name="connsiteX12" fmla="*/ 819151 w 1504951"/>
              <a:gd name="connsiteY12" fmla="*/ 805038 h 824088"/>
              <a:gd name="connsiteX13" fmla="*/ 762000 w 1504951"/>
              <a:gd name="connsiteY13" fmla="*/ 785988 h 824088"/>
              <a:gd name="connsiteX14" fmla="*/ 628650 w 1504951"/>
              <a:gd name="connsiteY14" fmla="*/ 747888 h 824088"/>
              <a:gd name="connsiteX15" fmla="*/ 571500 w 1504951"/>
              <a:gd name="connsiteY15" fmla="*/ 709788 h 824088"/>
              <a:gd name="connsiteX16" fmla="*/ 514350 w 1504951"/>
              <a:gd name="connsiteY16" fmla="*/ 690738 h 824088"/>
              <a:gd name="connsiteX17" fmla="*/ 400050 w 1504951"/>
              <a:gd name="connsiteY17" fmla="*/ 633588 h 824088"/>
              <a:gd name="connsiteX18" fmla="*/ 285750 w 1504951"/>
              <a:gd name="connsiteY18" fmla="*/ 538338 h 824088"/>
              <a:gd name="connsiteX19" fmla="*/ 228600 w 1504951"/>
              <a:gd name="connsiteY19" fmla="*/ 519288 h 824088"/>
              <a:gd name="connsiteX20" fmla="*/ 114301 w 1504951"/>
              <a:gd name="connsiteY20" fmla="*/ 443088 h 824088"/>
              <a:gd name="connsiteX21" fmla="*/ 76200 w 1504951"/>
              <a:gd name="connsiteY21" fmla="*/ 385938 h 824088"/>
              <a:gd name="connsiteX22" fmla="*/ 38101 w 1504951"/>
              <a:gd name="connsiteY22" fmla="*/ 271638 h 824088"/>
              <a:gd name="connsiteX23" fmla="*/ 0 w 1504951"/>
              <a:gd name="connsiteY23" fmla="*/ 214488 h 824088"/>
              <a:gd name="connsiteX24" fmla="*/ 38101 w 1504951"/>
              <a:gd name="connsiteY24" fmla="*/ 43038 h 824088"/>
              <a:gd name="connsiteX25" fmla="*/ 95250 w 1504951"/>
              <a:gd name="connsiteY25" fmla="*/ 4938 h 824088"/>
              <a:gd name="connsiteX26" fmla="*/ 60006 w 1504951"/>
              <a:gd name="connsiteY26" fmla="*/ 4 h 8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951" h="824087">
                <a:moveTo>
                  <a:pt x="60006" y="4"/>
                </a:moveTo>
                <a:cubicBezTo>
                  <a:pt x="61819" y="74"/>
                  <a:pt x="79772" y="1366"/>
                  <a:pt x="133350" y="4938"/>
                </a:cubicBezTo>
                <a:cubicBezTo>
                  <a:pt x="276225" y="14463"/>
                  <a:pt x="763718" y="-839"/>
                  <a:pt x="952500" y="62088"/>
                </a:cubicBezTo>
                <a:cubicBezTo>
                  <a:pt x="1110241" y="114668"/>
                  <a:pt x="1033384" y="77911"/>
                  <a:pt x="1181100" y="176388"/>
                </a:cubicBezTo>
                <a:lnTo>
                  <a:pt x="1238250" y="214488"/>
                </a:lnTo>
                <a:cubicBezTo>
                  <a:pt x="1327150" y="347838"/>
                  <a:pt x="1276351" y="303388"/>
                  <a:pt x="1371600" y="366888"/>
                </a:cubicBezTo>
                <a:cubicBezTo>
                  <a:pt x="1384300" y="385938"/>
                  <a:pt x="1395043" y="406449"/>
                  <a:pt x="1409700" y="424038"/>
                </a:cubicBezTo>
                <a:cubicBezTo>
                  <a:pt x="1426947" y="444734"/>
                  <a:pt x="1453766" y="457638"/>
                  <a:pt x="1466850" y="481188"/>
                </a:cubicBezTo>
                <a:cubicBezTo>
                  <a:pt x="1486354" y="516295"/>
                  <a:pt x="1504951" y="595488"/>
                  <a:pt x="1504951" y="595488"/>
                </a:cubicBezTo>
                <a:cubicBezTo>
                  <a:pt x="1498600" y="627238"/>
                  <a:pt x="1500380" y="661778"/>
                  <a:pt x="1485900" y="690738"/>
                </a:cubicBezTo>
                <a:cubicBezTo>
                  <a:pt x="1451681" y="759176"/>
                  <a:pt x="1377792" y="764874"/>
                  <a:pt x="1314450" y="785988"/>
                </a:cubicBezTo>
                <a:cubicBezTo>
                  <a:pt x="1214704" y="819237"/>
                  <a:pt x="1277179" y="802198"/>
                  <a:pt x="1123951" y="824088"/>
                </a:cubicBezTo>
                <a:cubicBezTo>
                  <a:pt x="1022350" y="817738"/>
                  <a:pt x="920389" y="815695"/>
                  <a:pt x="819151" y="805038"/>
                </a:cubicBezTo>
                <a:cubicBezTo>
                  <a:pt x="799180" y="802936"/>
                  <a:pt x="781308" y="791505"/>
                  <a:pt x="762000" y="785988"/>
                </a:cubicBezTo>
                <a:cubicBezTo>
                  <a:pt x="733516" y="777850"/>
                  <a:pt x="659100" y="763113"/>
                  <a:pt x="628650" y="747888"/>
                </a:cubicBezTo>
                <a:cubicBezTo>
                  <a:pt x="608173" y="737649"/>
                  <a:pt x="591978" y="720027"/>
                  <a:pt x="571500" y="709788"/>
                </a:cubicBezTo>
                <a:cubicBezTo>
                  <a:pt x="553539" y="700808"/>
                  <a:pt x="532311" y="699718"/>
                  <a:pt x="514350" y="690738"/>
                </a:cubicBezTo>
                <a:cubicBezTo>
                  <a:pt x="366634" y="616880"/>
                  <a:pt x="543698" y="681471"/>
                  <a:pt x="400050" y="633588"/>
                </a:cubicBezTo>
                <a:cubicBezTo>
                  <a:pt x="357919" y="591457"/>
                  <a:pt x="338794" y="564860"/>
                  <a:pt x="285750" y="538338"/>
                </a:cubicBezTo>
                <a:cubicBezTo>
                  <a:pt x="267789" y="529358"/>
                  <a:pt x="246153" y="529040"/>
                  <a:pt x="228600" y="519288"/>
                </a:cubicBezTo>
                <a:cubicBezTo>
                  <a:pt x="188572" y="497050"/>
                  <a:pt x="114301" y="443088"/>
                  <a:pt x="114301" y="443088"/>
                </a:cubicBezTo>
                <a:cubicBezTo>
                  <a:pt x="101600" y="424038"/>
                  <a:pt x="85500" y="406860"/>
                  <a:pt x="76200" y="385938"/>
                </a:cubicBezTo>
                <a:cubicBezTo>
                  <a:pt x="59889" y="349238"/>
                  <a:pt x="60377" y="305054"/>
                  <a:pt x="38101" y="271638"/>
                </a:cubicBezTo>
                <a:lnTo>
                  <a:pt x="0" y="214488"/>
                </a:lnTo>
                <a:cubicBezTo>
                  <a:pt x="195" y="213318"/>
                  <a:pt x="18354" y="67720"/>
                  <a:pt x="38101" y="43038"/>
                </a:cubicBezTo>
                <a:cubicBezTo>
                  <a:pt x="52403" y="25160"/>
                  <a:pt x="74772" y="15177"/>
                  <a:pt x="95250" y="4938"/>
                </a:cubicBezTo>
                <a:cubicBezTo>
                  <a:pt x="98800" y="3163"/>
                  <a:pt x="56985" y="-114"/>
                  <a:pt x="60006" y="4"/>
                </a:cubicBezTo>
                <a:close/>
              </a:path>
            </a:pathLst>
          </a:custGeom>
        </p:spPr>
      </p:pic>
      <p:pic>
        <p:nvPicPr>
          <p:cNvPr id="20" name="图片 19">
            <a:extLst>
              <a:ext uri="{FF2B5EF4-FFF2-40B4-BE49-F238E27FC236}">
                <a16:creationId xmlns:a16="http://schemas.microsoft.com/office/drawing/2014/main" id="{7379218C-2EA3-4108-96D5-A7A457D0B9C1}"/>
              </a:ext>
            </a:extLst>
          </p:cNvPr>
          <p:cNvPicPr>
            <a:picLocks noChangeAspect="1"/>
          </p:cNvPicPr>
          <p:nvPr/>
        </p:nvPicPr>
        <p:blipFill>
          <a:blip r:embed="rId4">
            <a:extLst>
              <a:ext uri="{28A0092B-C50C-407E-A947-70E740481C1C}">
                <a14:useLocalDpi xmlns:a14="http://schemas.microsoft.com/office/drawing/2010/main" val="0"/>
              </a:ext>
            </a:extLst>
          </a:blip>
          <a:srcRect l="81875" t="66528" r="2153" b="6349"/>
          <a:stretch>
            <a:fillRect/>
          </a:stretch>
        </p:blipFill>
        <p:spPr>
          <a:xfrm>
            <a:off x="10371713" y="864648"/>
            <a:ext cx="1454316" cy="809358"/>
          </a:xfrm>
          <a:prstGeom prst="rect">
            <a:avLst/>
          </a:prstGeom>
        </p:spPr>
      </p:pic>
      <p:pic>
        <p:nvPicPr>
          <p:cNvPr id="24" name="橙子演示">
            <a:extLst>
              <a:ext uri="{FF2B5EF4-FFF2-40B4-BE49-F238E27FC236}">
                <a16:creationId xmlns:a16="http://schemas.microsoft.com/office/drawing/2014/main" id="{A1FFCE06-F029-4AB1-B616-3CBDFDEEE92F}"/>
              </a:ext>
            </a:extLst>
          </p:cNvPr>
          <p:cNvPicPr>
            <a:picLocks noChangeAspect="1"/>
          </p:cNvPicPr>
          <p:nvPr/>
        </p:nvPicPr>
        <p:blipFill rotWithShape="1">
          <a:blip r:embed="rId6"/>
          <a:srcRect t="68296" b="3963"/>
          <a:stretch/>
        </p:blipFill>
        <p:spPr>
          <a:xfrm flipH="1">
            <a:off x="7566872" y="5865761"/>
            <a:ext cx="4942320" cy="809358"/>
          </a:xfrm>
          <a:prstGeom prst="rect">
            <a:avLst/>
          </a:prstGeom>
        </p:spPr>
      </p:pic>
      <p:pic>
        <p:nvPicPr>
          <p:cNvPr id="27" name="图片 26">
            <a:extLst>
              <a:ext uri="{FF2B5EF4-FFF2-40B4-BE49-F238E27FC236}">
                <a16:creationId xmlns:a16="http://schemas.microsoft.com/office/drawing/2014/main" id="{E2968C81-7D72-4D51-AF23-AF7915FA1370}"/>
              </a:ext>
            </a:extLst>
          </p:cNvPr>
          <p:cNvPicPr>
            <a:picLocks noChangeAspect="1"/>
          </p:cNvPicPr>
          <p:nvPr/>
        </p:nvPicPr>
        <p:blipFill>
          <a:blip r:embed="rId7" cstate="print">
            <a:duotone>
              <a:prstClr val="black"/>
              <a:srgbClr val="FFFFFF">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2474953" y="5324793"/>
            <a:ext cx="1118125" cy="64256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spTree>
    <p:extLst>
      <p:ext uri="{BB962C8B-B14F-4D97-AF65-F5344CB8AC3E}">
        <p14:creationId xmlns:p14="http://schemas.microsoft.com/office/powerpoint/2010/main" val="2135483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2879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3641675" y="264604"/>
            <a:ext cx="4908649"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333995" y="287327"/>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solidFill>
                  <a:latin typeface="思源黑体 CN Regular" panose="020B0500000000000000" pitchFamily="34" charset="-122"/>
                  <a:ea typeface="思源黑体 CN Regular" panose="020B0500000000000000" pitchFamily="34" charset="-122"/>
                </a:rPr>
                <a:t>8.1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C0F456DC-A039-4F33-8E5A-651724B80382}"/>
              </a:ext>
            </a:extLst>
          </p:cNvPr>
          <p:cNvGrpSpPr/>
          <p:nvPr/>
        </p:nvGrpSpPr>
        <p:grpSpPr>
          <a:xfrm>
            <a:off x="819879" y="1571480"/>
            <a:ext cx="11253454" cy="3987040"/>
            <a:chOff x="731103" y="1429437"/>
            <a:chExt cx="11253454" cy="3987040"/>
          </a:xfrm>
        </p:grpSpPr>
        <p:grpSp>
          <p:nvGrpSpPr>
            <p:cNvPr id="8" name="组合 7">
              <a:extLst>
                <a:ext uri="{FF2B5EF4-FFF2-40B4-BE49-F238E27FC236}">
                  <a16:creationId xmlns:a16="http://schemas.microsoft.com/office/drawing/2014/main" id="{AEBD6FD0-B4EC-40E2-A6A9-5A4D8E2F4C5B}"/>
                </a:ext>
              </a:extLst>
            </p:cNvPr>
            <p:cNvGrpSpPr/>
            <p:nvPr/>
          </p:nvGrpSpPr>
          <p:grpSpPr>
            <a:xfrm flipV="1">
              <a:off x="731103" y="1441522"/>
              <a:ext cx="4284296" cy="3974955"/>
              <a:chOff x="769515" y="2039629"/>
              <a:chExt cx="4053756" cy="3761060"/>
            </a:xfrm>
          </p:grpSpPr>
          <p:sp>
            <p:nvSpPr>
              <p:cNvPr id="19" name="文本">
                <a:extLst>
                  <a:ext uri="{FF2B5EF4-FFF2-40B4-BE49-F238E27FC236}">
                    <a16:creationId xmlns:a16="http://schemas.microsoft.com/office/drawing/2014/main" id="{26BE8A56-6D54-4C28-AEAB-1BBD1800ADD2}"/>
                  </a:ext>
                </a:extLst>
              </p:cNvPr>
              <p:cNvSpPr/>
              <p:nvPr/>
            </p:nvSpPr>
            <p:spPr>
              <a:xfrm rot="5400000">
                <a:off x="1213946" y="3216627"/>
                <a:ext cx="857813" cy="795998"/>
              </a:xfrm>
              <a:prstGeom prst="bentUpArrow">
                <a:avLst>
                  <a:gd name="adj1" fmla="val 32840"/>
                  <a:gd name="adj2" fmla="val 25000"/>
                  <a:gd name="adj3" fmla="val 35780"/>
                </a:avLst>
              </a:prstGeom>
              <a:noFill/>
              <a:ln w="19050" cap="flat" cmpd="sng" algn="ctr">
                <a:solidFill>
                  <a:srgbClr val="FFFFFF">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1" name="文本">
                <a:extLst>
                  <a:ext uri="{FF2B5EF4-FFF2-40B4-BE49-F238E27FC236}">
                    <a16:creationId xmlns:a16="http://schemas.microsoft.com/office/drawing/2014/main" id="{8B8A8548-2C31-483B-B977-95999B5CC067}"/>
                  </a:ext>
                </a:extLst>
              </p:cNvPr>
              <p:cNvSpPr/>
              <p:nvPr/>
            </p:nvSpPr>
            <p:spPr>
              <a:xfrm rot="5400000">
                <a:off x="2694773" y="4649160"/>
                <a:ext cx="903897" cy="795998"/>
              </a:xfrm>
              <a:prstGeom prst="bentUpArrow">
                <a:avLst>
                  <a:gd name="adj1" fmla="val 32840"/>
                  <a:gd name="adj2" fmla="val 25000"/>
                  <a:gd name="adj3" fmla="val 35780"/>
                </a:avLst>
              </a:prstGeom>
              <a:noFill/>
              <a:ln w="19050" cap="flat" cmpd="sng" algn="ctr">
                <a:solidFill>
                  <a:srgbClr val="FFFFFF">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2" name="文本">
                <a:extLst>
                  <a:ext uri="{FF2B5EF4-FFF2-40B4-BE49-F238E27FC236}">
                    <a16:creationId xmlns:a16="http://schemas.microsoft.com/office/drawing/2014/main" id="{0B79AE41-4640-4877-B672-97F45F811F0B}"/>
                  </a:ext>
                </a:extLst>
              </p:cNvPr>
              <p:cNvSpPr/>
              <p:nvPr/>
            </p:nvSpPr>
            <p:spPr>
              <a:xfrm>
                <a:off x="3791739" y="4894058"/>
                <a:ext cx="1031532" cy="906631"/>
              </a:xfrm>
              <a:prstGeom prst="roundRect">
                <a:avLst/>
              </a:prstGeom>
              <a:noFill/>
              <a:ln w="12700">
                <a:solidFill>
                  <a:schemeClr val="bg1"/>
                </a:solidFill>
              </a:ln>
            </p:spPr>
            <p:txBody>
              <a:bodyPr vert="horz" wrap="square" lIns="91428" tIns="45714" rIns="91428" bIns="45714" numCol="1" anchor="ctr" anchorCtr="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1C573AED-653C-4BDB-86F7-753DEA905F03}"/>
                  </a:ext>
                </a:extLst>
              </p:cNvPr>
              <p:cNvSpPr/>
              <p:nvPr/>
            </p:nvSpPr>
            <p:spPr>
              <a:xfrm>
                <a:off x="769515" y="2039629"/>
                <a:ext cx="1031532" cy="906631"/>
              </a:xfrm>
              <a:prstGeom prst="roundRect">
                <a:avLst/>
              </a:prstGeom>
              <a:noFill/>
              <a:ln w="12700">
                <a:solidFill>
                  <a:schemeClr val="bg1"/>
                </a:solidFill>
              </a:ln>
            </p:spPr>
            <p:txBody>
              <a:bodyPr vert="horz" wrap="square" lIns="91428" tIns="45714" rIns="91428" bIns="45714" numCol="1" anchor="ctr" anchorCtr="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5" name="文本">
                <a:extLst>
                  <a:ext uri="{FF2B5EF4-FFF2-40B4-BE49-F238E27FC236}">
                    <a16:creationId xmlns:a16="http://schemas.microsoft.com/office/drawing/2014/main" id="{3434A35C-C37E-4102-974D-A2CBCA12724C}"/>
                  </a:ext>
                </a:extLst>
              </p:cNvPr>
              <p:cNvSpPr/>
              <p:nvPr/>
            </p:nvSpPr>
            <p:spPr>
              <a:xfrm>
                <a:off x="2273384" y="3391648"/>
                <a:ext cx="1031532" cy="906631"/>
              </a:xfrm>
              <a:prstGeom prst="roundRect">
                <a:avLst/>
              </a:prstGeom>
              <a:noFill/>
              <a:ln w="6530" cap="flat">
                <a:solidFill>
                  <a:schemeClr val="bg1"/>
                </a:solidFill>
                <a:prstDash val="solid"/>
                <a:miter/>
              </a:ln>
            </p:spPr>
            <p:txBody>
              <a:bodyPr rot="0" spcFirstLastPara="0" vertOverflow="overflow" horzOverflow="overflow" vert="horz" wrap="square" lIns="91416" tIns="45708" rIns="91416" bIns="45708" numCol="1" spcCol="0" rtlCol="0" fromWordArt="0" anchor="ctr"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vantGarde Bk BT"/>
                  <a:ea typeface="汉仪铁线黑-45简"/>
                  <a:cs typeface="+mn-ea"/>
                  <a:sym typeface="+mn-lt"/>
                </a:endParaRPr>
              </a:p>
            </p:txBody>
          </p:sp>
        </p:grpSp>
        <p:grpSp>
          <p:nvGrpSpPr>
            <p:cNvPr id="11" name="组合 10">
              <a:extLst>
                <a:ext uri="{FF2B5EF4-FFF2-40B4-BE49-F238E27FC236}">
                  <a16:creationId xmlns:a16="http://schemas.microsoft.com/office/drawing/2014/main" id="{C4BEF184-5EEF-44F5-9207-C917E9BACFA5}"/>
                </a:ext>
              </a:extLst>
            </p:cNvPr>
            <p:cNvGrpSpPr/>
            <p:nvPr/>
          </p:nvGrpSpPr>
          <p:grpSpPr>
            <a:xfrm>
              <a:off x="2187332" y="4479491"/>
              <a:ext cx="6708092" cy="936986"/>
              <a:chOff x="4613930" y="1381584"/>
              <a:chExt cx="6708092" cy="936986"/>
            </a:xfrm>
          </p:grpSpPr>
          <p:sp>
            <p:nvSpPr>
              <p:cNvPr id="12" name="文本">
                <a:extLst>
                  <a:ext uri="{FF2B5EF4-FFF2-40B4-BE49-F238E27FC236}">
                    <a16:creationId xmlns:a16="http://schemas.microsoft.com/office/drawing/2014/main" id="{02099F8A-D78F-4383-B239-D4DA75861F3A}"/>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3" name="文本框 12">
                <a:extLst>
                  <a:ext uri="{FF2B5EF4-FFF2-40B4-BE49-F238E27FC236}">
                    <a16:creationId xmlns:a16="http://schemas.microsoft.com/office/drawing/2014/main" id="{1AF9B68F-A1A7-4701-816B-004A384F099C}"/>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9" name="组合 28">
              <a:extLst>
                <a:ext uri="{FF2B5EF4-FFF2-40B4-BE49-F238E27FC236}">
                  <a16:creationId xmlns:a16="http://schemas.microsoft.com/office/drawing/2014/main" id="{8934EA1A-6CAD-4B41-B393-6C59E14A8CBB}"/>
                </a:ext>
              </a:extLst>
            </p:cNvPr>
            <p:cNvGrpSpPr/>
            <p:nvPr/>
          </p:nvGrpSpPr>
          <p:grpSpPr>
            <a:xfrm>
              <a:off x="3664137" y="3058304"/>
              <a:ext cx="6708092" cy="936986"/>
              <a:chOff x="4613930" y="1381584"/>
              <a:chExt cx="6708092" cy="936986"/>
            </a:xfrm>
          </p:grpSpPr>
          <p:sp>
            <p:nvSpPr>
              <p:cNvPr id="30" name="文本">
                <a:extLst>
                  <a:ext uri="{FF2B5EF4-FFF2-40B4-BE49-F238E27FC236}">
                    <a16:creationId xmlns:a16="http://schemas.microsoft.com/office/drawing/2014/main" id="{8997BC85-F127-45D5-8553-4884A85B4453}"/>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1" name="文本框 30">
                <a:extLst>
                  <a:ext uri="{FF2B5EF4-FFF2-40B4-BE49-F238E27FC236}">
                    <a16:creationId xmlns:a16="http://schemas.microsoft.com/office/drawing/2014/main" id="{048B645D-0970-42D7-A3D1-441CE4A687BD}"/>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32" name="组合 31">
              <a:extLst>
                <a:ext uri="{FF2B5EF4-FFF2-40B4-BE49-F238E27FC236}">
                  <a16:creationId xmlns:a16="http://schemas.microsoft.com/office/drawing/2014/main" id="{2503B58B-7977-4B7C-888A-E571BFE67F81}"/>
                </a:ext>
              </a:extLst>
            </p:cNvPr>
            <p:cNvGrpSpPr/>
            <p:nvPr/>
          </p:nvGrpSpPr>
          <p:grpSpPr>
            <a:xfrm>
              <a:off x="5276465" y="1429437"/>
              <a:ext cx="6708092" cy="936986"/>
              <a:chOff x="4613930" y="1381584"/>
              <a:chExt cx="6708092" cy="936986"/>
            </a:xfrm>
          </p:grpSpPr>
          <p:sp>
            <p:nvSpPr>
              <p:cNvPr id="33" name="文本">
                <a:extLst>
                  <a:ext uri="{FF2B5EF4-FFF2-40B4-BE49-F238E27FC236}">
                    <a16:creationId xmlns:a16="http://schemas.microsoft.com/office/drawing/2014/main" id="{9CDBB7FD-CA63-45C2-88A4-E2423778648A}"/>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4" name="文本框 33">
                <a:extLst>
                  <a:ext uri="{FF2B5EF4-FFF2-40B4-BE49-F238E27FC236}">
                    <a16:creationId xmlns:a16="http://schemas.microsoft.com/office/drawing/2014/main" id="{87B51CD8-3F6F-4A30-ABD6-8089F6A3AF59}"/>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grpSp>
        <p:nvGrpSpPr>
          <p:cNvPr id="35" name="文本">
            <a:extLst>
              <a:ext uri="{FF2B5EF4-FFF2-40B4-BE49-F238E27FC236}">
                <a16:creationId xmlns:a16="http://schemas.microsoft.com/office/drawing/2014/main" id="{1EC64C9D-DEF9-49BB-BE10-3CD323F410FA}"/>
              </a:ext>
            </a:extLst>
          </p:cNvPr>
          <p:cNvGrpSpPr/>
          <p:nvPr/>
        </p:nvGrpSpPr>
        <p:grpSpPr>
          <a:xfrm>
            <a:off x="4315243" y="1727077"/>
            <a:ext cx="549720" cy="646596"/>
            <a:chOff x="4956810" y="2123440"/>
            <a:chExt cx="2212340" cy="2602230"/>
          </a:xfrm>
          <a:solidFill>
            <a:schemeClr val="bg1">
              <a:lumMod val="85000"/>
            </a:schemeClr>
          </a:solidFill>
        </p:grpSpPr>
        <p:sp>
          <p:nvSpPr>
            <p:cNvPr id="36" name="形状 459">
              <a:extLst>
                <a:ext uri="{FF2B5EF4-FFF2-40B4-BE49-F238E27FC236}">
                  <a16:creationId xmlns:a16="http://schemas.microsoft.com/office/drawing/2014/main" id="{4E409766-E076-4501-8518-9602D5216415}"/>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7" name="形状 460">
              <a:extLst>
                <a:ext uri="{FF2B5EF4-FFF2-40B4-BE49-F238E27FC236}">
                  <a16:creationId xmlns:a16="http://schemas.microsoft.com/office/drawing/2014/main" id="{66F93DD2-EFB0-4E1F-9C11-D1C707BA420B}"/>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8" name="形状 461">
              <a:extLst>
                <a:ext uri="{FF2B5EF4-FFF2-40B4-BE49-F238E27FC236}">
                  <a16:creationId xmlns:a16="http://schemas.microsoft.com/office/drawing/2014/main" id="{CFF39D65-32C2-4242-8AEE-2617C8F1D88D}"/>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9" name="形状 462">
              <a:extLst>
                <a:ext uri="{FF2B5EF4-FFF2-40B4-BE49-F238E27FC236}">
                  <a16:creationId xmlns:a16="http://schemas.microsoft.com/office/drawing/2014/main" id="{A1D90466-47BA-4AC0-97B9-A9EBB2BD3EAE}"/>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0" name="形状 463">
              <a:extLst>
                <a:ext uri="{FF2B5EF4-FFF2-40B4-BE49-F238E27FC236}">
                  <a16:creationId xmlns:a16="http://schemas.microsoft.com/office/drawing/2014/main" id="{F757097F-2EA3-4581-A6B6-90CD78F476EF}"/>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1" name="形状 464">
              <a:extLst>
                <a:ext uri="{FF2B5EF4-FFF2-40B4-BE49-F238E27FC236}">
                  <a16:creationId xmlns:a16="http://schemas.microsoft.com/office/drawing/2014/main" id="{9763CDA7-CCB0-4E1B-91EF-F61E87FA936D}"/>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2" name="形状 465">
              <a:extLst>
                <a:ext uri="{FF2B5EF4-FFF2-40B4-BE49-F238E27FC236}">
                  <a16:creationId xmlns:a16="http://schemas.microsoft.com/office/drawing/2014/main" id="{39BAB143-68DE-482E-81D9-64A2F74D8145}"/>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3" name="形状 469">
              <a:extLst>
                <a:ext uri="{FF2B5EF4-FFF2-40B4-BE49-F238E27FC236}">
                  <a16:creationId xmlns:a16="http://schemas.microsoft.com/office/drawing/2014/main" id="{A97E387B-E778-406E-BBD3-7582918B6C8D}"/>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4" name="形状 470">
              <a:extLst>
                <a:ext uri="{FF2B5EF4-FFF2-40B4-BE49-F238E27FC236}">
                  <a16:creationId xmlns:a16="http://schemas.microsoft.com/office/drawing/2014/main" id="{2C6F6068-D406-4479-9FDF-076AA4A98C68}"/>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5" name="形状 471">
              <a:extLst>
                <a:ext uri="{FF2B5EF4-FFF2-40B4-BE49-F238E27FC236}">
                  <a16:creationId xmlns:a16="http://schemas.microsoft.com/office/drawing/2014/main" id="{2583449B-D385-495B-A609-8798C5B98DCB}"/>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6" name="形状 472">
              <a:extLst>
                <a:ext uri="{FF2B5EF4-FFF2-40B4-BE49-F238E27FC236}">
                  <a16:creationId xmlns:a16="http://schemas.microsoft.com/office/drawing/2014/main" id="{36F2093F-220B-40F8-9D84-1121EF4FBC1C}"/>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7" name="形状 473">
              <a:extLst>
                <a:ext uri="{FF2B5EF4-FFF2-40B4-BE49-F238E27FC236}">
                  <a16:creationId xmlns:a16="http://schemas.microsoft.com/office/drawing/2014/main" id="{94B06C6D-8B51-47D1-A04B-E09724C567E7}"/>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8" name="形状 474">
              <a:extLst>
                <a:ext uri="{FF2B5EF4-FFF2-40B4-BE49-F238E27FC236}">
                  <a16:creationId xmlns:a16="http://schemas.microsoft.com/office/drawing/2014/main" id="{6747E0CF-1B2B-499B-9479-D22D9A75F83D}"/>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9" name="形状 475">
              <a:extLst>
                <a:ext uri="{FF2B5EF4-FFF2-40B4-BE49-F238E27FC236}">
                  <a16:creationId xmlns:a16="http://schemas.microsoft.com/office/drawing/2014/main" id="{2242B907-64A4-4764-9D31-53A64D77BBEF}"/>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0" name="形状 476">
              <a:extLst>
                <a:ext uri="{FF2B5EF4-FFF2-40B4-BE49-F238E27FC236}">
                  <a16:creationId xmlns:a16="http://schemas.microsoft.com/office/drawing/2014/main" id="{750450F4-2F0F-4BBE-87EC-1DF0D315C448}"/>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1" name="形状 477">
              <a:extLst>
                <a:ext uri="{FF2B5EF4-FFF2-40B4-BE49-F238E27FC236}">
                  <a16:creationId xmlns:a16="http://schemas.microsoft.com/office/drawing/2014/main" id="{DCDFD716-FB4F-49EC-85FF-31968981D700}"/>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2" name="形状 478">
              <a:extLst>
                <a:ext uri="{FF2B5EF4-FFF2-40B4-BE49-F238E27FC236}">
                  <a16:creationId xmlns:a16="http://schemas.microsoft.com/office/drawing/2014/main" id="{5832632E-C166-496F-AB79-A962DD75934B}"/>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3" name="形状 479">
              <a:extLst>
                <a:ext uri="{FF2B5EF4-FFF2-40B4-BE49-F238E27FC236}">
                  <a16:creationId xmlns:a16="http://schemas.microsoft.com/office/drawing/2014/main" id="{9D5B77D1-F43E-4324-9A82-A0871BDBD68B}"/>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4" name="形状 480">
              <a:extLst>
                <a:ext uri="{FF2B5EF4-FFF2-40B4-BE49-F238E27FC236}">
                  <a16:creationId xmlns:a16="http://schemas.microsoft.com/office/drawing/2014/main" id="{9D63651B-EE97-4748-AB34-A3892891E8A6}"/>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5" name="形状 481">
              <a:extLst>
                <a:ext uri="{FF2B5EF4-FFF2-40B4-BE49-F238E27FC236}">
                  <a16:creationId xmlns:a16="http://schemas.microsoft.com/office/drawing/2014/main" id="{DBD18774-A75F-4589-9B1B-41FB482C8C76}"/>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6" name="形状 482">
              <a:extLst>
                <a:ext uri="{FF2B5EF4-FFF2-40B4-BE49-F238E27FC236}">
                  <a16:creationId xmlns:a16="http://schemas.microsoft.com/office/drawing/2014/main" id="{4112DD16-8444-4D96-9742-650B5DB72E9A}"/>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7" name="形状 483">
              <a:extLst>
                <a:ext uri="{FF2B5EF4-FFF2-40B4-BE49-F238E27FC236}">
                  <a16:creationId xmlns:a16="http://schemas.microsoft.com/office/drawing/2014/main" id="{BAE7ED72-B370-4957-BA56-D2D6E30520A6}"/>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8" name="形状 484">
              <a:extLst>
                <a:ext uri="{FF2B5EF4-FFF2-40B4-BE49-F238E27FC236}">
                  <a16:creationId xmlns:a16="http://schemas.microsoft.com/office/drawing/2014/main" id="{5EE07C63-F2DD-416C-9C40-42DA8E48DDFD}"/>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9" name="形状 485">
              <a:extLst>
                <a:ext uri="{FF2B5EF4-FFF2-40B4-BE49-F238E27FC236}">
                  <a16:creationId xmlns:a16="http://schemas.microsoft.com/office/drawing/2014/main" id="{FFDBAD74-447F-43A1-8DDE-9FACA0E379F2}"/>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60" name="形状 486">
              <a:extLst>
                <a:ext uri="{FF2B5EF4-FFF2-40B4-BE49-F238E27FC236}">
                  <a16:creationId xmlns:a16="http://schemas.microsoft.com/office/drawing/2014/main" id="{50284C4A-439E-4CE7-92ED-AA5FDE34D744}"/>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61" name="形状 499">
              <a:extLst>
                <a:ext uri="{FF2B5EF4-FFF2-40B4-BE49-F238E27FC236}">
                  <a16:creationId xmlns:a16="http://schemas.microsoft.com/office/drawing/2014/main" id="{B9393B4F-76AD-48F8-9F7C-03EAB43E1450}"/>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182" name="文本">
            <a:extLst>
              <a:ext uri="{FF2B5EF4-FFF2-40B4-BE49-F238E27FC236}">
                <a16:creationId xmlns:a16="http://schemas.microsoft.com/office/drawing/2014/main" id="{F8BAD558-5AAB-41DE-A898-A8A7EFA3AC05}"/>
              </a:ext>
            </a:extLst>
          </p:cNvPr>
          <p:cNvGrpSpPr/>
          <p:nvPr/>
        </p:nvGrpSpPr>
        <p:grpSpPr>
          <a:xfrm>
            <a:off x="2636785" y="3349524"/>
            <a:ext cx="549720" cy="646596"/>
            <a:chOff x="4956810" y="2123440"/>
            <a:chExt cx="2212340" cy="2602230"/>
          </a:xfrm>
          <a:solidFill>
            <a:schemeClr val="bg1">
              <a:lumMod val="85000"/>
            </a:schemeClr>
          </a:solidFill>
        </p:grpSpPr>
        <p:sp>
          <p:nvSpPr>
            <p:cNvPr id="183" name="形状 459">
              <a:extLst>
                <a:ext uri="{FF2B5EF4-FFF2-40B4-BE49-F238E27FC236}">
                  <a16:creationId xmlns:a16="http://schemas.microsoft.com/office/drawing/2014/main" id="{C4CFE37E-33B0-4B85-9674-6C7321510A83}"/>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4" name="形状 460">
              <a:extLst>
                <a:ext uri="{FF2B5EF4-FFF2-40B4-BE49-F238E27FC236}">
                  <a16:creationId xmlns:a16="http://schemas.microsoft.com/office/drawing/2014/main" id="{B1A167BC-1779-441A-8BC4-A24C31A144B3}"/>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5" name="形状 461">
              <a:extLst>
                <a:ext uri="{FF2B5EF4-FFF2-40B4-BE49-F238E27FC236}">
                  <a16:creationId xmlns:a16="http://schemas.microsoft.com/office/drawing/2014/main" id="{1388F1EE-16BA-4669-AF0F-39C1873E0F2F}"/>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6" name="形状 462">
              <a:extLst>
                <a:ext uri="{FF2B5EF4-FFF2-40B4-BE49-F238E27FC236}">
                  <a16:creationId xmlns:a16="http://schemas.microsoft.com/office/drawing/2014/main" id="{E2593025-9BDB-40A2-867F-C6A419AD37DE}"/>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7" name="形状 463">
              <a:extLst>
                <a:ext uri="{FF2B5EF4-FFF2-40B4-BE49-F238E27FC236}">
                  <a16:creationId xmlns:a16="http://schemas.microsoft.com/office/drawing/2014/main" id="{34EDD0DA-C67F-4F0E-831D-8D7A39B7905A}"/>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8" name="形状 464">
              <a:extLst>
                <a:ext uri="{FF2B5EF4-FFF2-40B4-BE49-F238E27FC236}">
                  <a16:creationId xmlns:a16="http://schemas.microsoft.com/office/drawing/2014/main" id="{60DD085B-A57D-4E1E-836D-3FADA45FBACF}"/>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9" name="形状 465">
              <a:extLst>
                <a:ext uri="{FF2B5EF4-FFF2-40B4-BE49-F238E27FC236}">
                  <a16:creationId xmlns:a16="http://schemas.microsoft.com/office/drawing/2014/main" id="{9C70FE22-89AC-48B0-A49A-AC455364C116}"/>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0" name="形状 469">
              <a:extLst>
                <a:ext uri="{FF2B5EF4-FFF2-40B4-BE49-F238E27FC236}">
                  <a16:creationId xmlns:a16="http://schemas.microsoft.com/office/drawing/2014/main" id="{BB50EECC-F62D-4844-A2E7-127F7D2F7BEA}"/>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1" name="形状 470">
              <a:extLst>
                <a:ext uri="{FF2B5EF4-FFF2-40B4-BE49-F238E27FC236}">
                  <a16:creationId xmlns:a16="http://schemas.microsoft.com/office/drawing/2014/main" id="{C4DC638C-68E7-43B3-8829-83C9B7CF7651}"/>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2" name="形状 471">
              <a:extLst>
                <a:ext uri="{FF2B5EF4-FFF2-40B4-BE49-F238E27FC236}">
                  <a16:creationId xmlns:a16="http://schemas.microsoft.com/office/drawing/2014/main" id="{D95AD23E-F4CE-4620-A3D5-7A329CAF04DE}"/>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3" name="形状 472">
              <a:extLst>
                <a:ext uri="{FF2B5EF4-FFF2-40B4-BE49-F238E27FC236}">
                  <a16:creationId xmlns:a16="http://schemas.microsoft.com/office/drawing/2014/main" id="{B96CB8E4-899A-46D0-827B-E02F3FB84270}"/>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4" name="形状 473">
              <a:extLst>
                <a:ext uri="{FF2B5EF4-FFF2-40B4-BE49-F238E27FC236}">
                  <a16:creationId xmlns:a16="http://schemas.microsoft.com/office/drawing/2014/main" id="{2B4FAB85-4DDE-4C1E-B321-8C5E8F3F6E0B}"/>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5" name="形状 474">
              <a:extLst>
                <a:ext uri="{FF2B5EF4-FFF2-40B4-BE49-F238E27FC236}">
                  <a16:creationId xmlns:a16="http://schemas.microsoft.com/office/drawing/2014/main" id="{573193F2-FE68-4808-AAC6-AB6D039B739A}"/>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6" name="形状 475">
              <a:extLst>
                <a:ext uri="{FF2B5EF4-FFF2-40B4-BE49-F238E27FC236}">
                  <a16:creationId xmlns:a16="http://schemas.microsoft.com/office/drawing/2014/main" id="{C98506D2-6AE9-4CC5-BE6E-48F02E6308F9}"/>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7" name="形状 476">
              <a:extLst>
                <a:ext uri="{FF2B5EF4-FFF2-40B4-BE49-F238E27FC236}">
                  <a16:creationId xmlns:a16="http://schemas.microsoft.com/office/drawing/2014/main" id="{FCD7C66C-D131-4CF3-9D4E-843C90A8A377}"/>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8" name="形状 477">
              <a:extLst>
                <a:ext uri="{FF2B5EF4-FFF2-40B4-BE49-F238E27FC236}">
                  <a16:creationId xmlns:a16="http://schemas.microsoft.com/office/drawing/2014/main" id="{7C7456ED-12D2-4EC7-85A3-D5C47B0DBB84}"/>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9" name="形状 478">
              <a:extLst>
                <a:ext uri="{FF2B5EF4-FFF2-40B4-BE49-F238E27FC236}">
                  <a16:creationId xmlns:a16="http://schemas.microsoft.com/office/drawing/2014/main" id="{8F46B3E9-AAF5-4468-9887-4D7038416F07}"/>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0" name="形状 479">
              <a:extLst>
                <a:ext uri="{FF2B5EF4-FFF2-40B4-BE49-F238E27FC236}">
                  <a16:creationId xmlns:a16="http://schemas.microsoft.com/office/drawing/2014/main" id="{DC26EB13-FE77-40B6-8382-979A63C8A50D}"/>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1" name="形状 480">
              <a:extLst>
                <a:ext uri="{FF2B5EF4-FFF2-40B4-BE49-F238E27FC236}">
                  <a16:creationId xmlns:a16="http://schemas.microsoft.com/office/drawing/2014/main" id="{D446BD7F-83F5-48EB-91FD-8C6F69B0F71E}"/>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2" name="形状 481">
              <a:extLst>
                <a:ext uri="{FF2B5EF4-FFF2-40B4-BE49-F238E27FC236}">
                  <a16:creationId xmlns:a16="http://schemas.microsoft.com/office/drawing/2014/main" id="{A36EFEF3-6956-4135-8938-427CCF54D37C}"/>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3" name="形状 482">
              <a:extLst>
                <a:ext uri="{FF2B5EF4-FFF2-40B4-BE49-F238E27FC236}">
                  <a16:creationId xmlns:a16="http://schemas.microsoft.com/office/drawing/2014/main" id="{265D7D8A-50CA-4B18-941E-F2A667E00900}"/>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4" name="形状 483">
              <a:extLst>
                <a:ext uri="{FF2B5EF4-FFF2-40B4-BE49-F238E27FC236}">
                  <a16:creationId xmlns:a16="http://schemas.microsoft.com/office/drawing/2014/main" id="{1ACD53CD-4A81-46B7-8616-E39D15FCE9F8}"/>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5" name="形状 484">
              <a:extLst>
                <a:ext uri="{FF2B5EF4-FFF2-40B4-BE49-F238E27FC236}">
                  <a16:creationId xmlns:a16="http://schemas.microsoft.com/office/drawing/2014/main" id="{54F0C014-2D87-4DB0-A453-BDA60AE202C2}"/>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6" name="形状 485">
              <a:extLst>
                <a:ext uri="{FF2B5EF4-FFF2-40B4-BE49-F238E27FC236}">
                  <a16:creationId xmlns:a16="http://schemas.microsoft.com/office/drawing/2014/main" id="{DD9826C5-497C-4662-B753-78F0974B096E}"/>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7" name="形状 486">
              <a:extLst>
                <a:ext uri="{FF2B5EF4-FFF2-40B4-BE49-F238E27FC236}">
                  <a16:creationId xmlns:a16="http://schemas.microsoft.com/office/drawing/2014/main" id="{9889E2F3-7B73-47A1-858B-01AA505EE48A}"/>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8" name="形状 499">
              <a:extLst>
                <a:ext uri="{FF2B5EF4-FFF2-40B4-BE49-F238E27FC236}">
                  <a16:creationId xmlns:a16="http://schemas.microsoft.com/office/drawing/2014/main" id="{FCC2116C-EA67-4867-9DE8-1D697F014574}"/>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209" name="文本">
            <a:extLst>
              <a:ext uri="{FF2B5EF4-FFF2-40B4-BE49-F238E27FC236}">
                <a16:creationId xmlns:a16="http://schemas.microsoft.com/office/drawing/2014/main" id="{75893D42-A610-41E5-B238-168B07D4E6E7}"/>
              </a:ext>
            </a:extLst>
          </p:cNvPr>
          <p:cNvGrpSpPr/>
          <p:nvPr/>
        </p:nvGrpSpPr>
        <p:grpSpPr>
          <a:xfrm>
            <a:off x="1047390" y="4756126"/>
            <a:ext cx="549720" cy="646596"/>
            <a:chOff x="4956810" y="2123440"/>
            <a:chExt cx="2212340" cy="2602230"/>
          </a:xfrm>
          <a:solidFill>
            <a:schemeClr val="bg1">
              <a:lumMod val="85000"/>
            </a:schemeClr>
          </a:solidFill>
        </p:grpSpPr>
        <p:sp>
          <p:nvSpPr>
            <p:cNvPr id="210" name="形状 459">
              <a:extLst>
                <a:ext uri="{FF2B5EF4-FFF2-40B4-BE49-F238E27FC236}">
                  <a16:creationId xmlns:a16="http://schemas.microsoft.com/office/drawing/2014/main" id="{3F9AEEF4-0C86-4365-8005-72864BCBDCE3}"/>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1" name="形状 460">
              <a:extLst>
                <a:ext uri="{FF2B5EF4-FFF2-40B4-BE49-F238E27FC236}">
                  <a16:creationId xmlns:a16="http://schemas.microsoft.com/office/drawing/2014/main" id="{A49851E7-B0FB-493C-BF50-52EB59C23D4C}"/>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2" name="形状 461">
              <a:extLst>
                <a:ext uri="{FF2B5EF4-FFF2-40B4-BE49-F238E27FC236}">
                  <a16:creationId xmlns:a16="http://schemas.microsoft.com/office/drawing/2014/main" id="{CF689533-B1A5-4943-A092-8D57C0EFF5E7}"/>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3" name="形状 462">
              <a:extLst>
                <a:ext uri="{FF2B5EF4-FFF2-40B4-BE49-F238E27FC236}">
                  <a16:creationId xmlns:a16="http://schemas.microsoft.com/office/drawing/2014/main" id="{9EE3B639-82B3-4571-91A6-B23F443CB661}"/>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4" name="形状 463">
              <a:extLst>
                <a:ext uri="{FF2B5EF4-FFF2-40B4-BE49-F238E27FC236}">
                  <a16:creationId xmlns:a16="http://schemas.microsoft.com/office/drawing/2014/main" id="{6C4CFFD1-663B-4528-9398-28DC124C9B32}"/>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5" name="形状 464">
              <a:extLst>
                <a:ext uri="{FF2B5EF4-FFF2-40B4-BE49-F238E27FC236}">
                  <a16:creationId xmlns:a16="http://schemas.microsoft.com/office/drawing/2014/main" id="{079AF91F-0529-4A35-81B4-EB05EB358B20}"/>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6" name="形状 465">
              <a:extLst>
                <a:ext uri="{FF2B5EF4-FFF2-40B4-BE49-F238E27FC236}">
                  <a16:creationId xmlns:a16="http://schemas.microsoft.com/office/drawing/2014/main" id="{86B88961-35A6-49A4-82E3-8F6643D25AF7}"/>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7" name="形状 469">
              <a:extLst>
                <a:ext uri="{FF2B5EF4-FFF2-40B4-BE49-F238E27FC236}">
                  <a16:creationId xmlns:a16="http://schemas.microsoft.com/office/drawing/2014/main" id="{6630406F-6C0A-4F7D-BB43-CE7DC6BB4CEC}"/>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8" name="形状 470">
              <a:extLst>
                <a:ext uri="{FF2B5EF4-FFF2-40B4-BE49-F238E27FC236}">
                  <a16:creationId xmlns:a16="http://schemas.microsoft.com/office/drawing/2014/main" id="{1C4FD10A-3B18-49A2-AB4D-FF824D912983}"/>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9" name="形状 471">
              <a:extLst>
                <a:ext uri="{FF2B5EF4-FFF2-40B4-BE49-F238E27FC236}">
                  <a16:creationId xmlns:a16="http://schemas.microsoft.com/office/drawing/2014/main" id="{2802CF4B-1375-4E64-AB78-091D2F49833B}"/>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0" name="形状 472">
              <a:extLst>
                <a:ext uri="{FF2B5EF4-FFF2-40B4-BE49-F238E27FC236}">
                  <a16:creationId xmlns:a16="http://schemas.microsoft.com/office/drawing/2014/main" id="{34CCAEE3-7A1A-4047-A29E-7F3A1DAF1292}"/>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1" name="形状 473">
              <a:extLst>
                <a:ext uri="{FF2B5EF4-FFF2-40B4-BE49-F238E27FC236}">
                  <a16:creationId xmlns:a16="http://schemas.microsoft.com/office/drawing/2014/main" id="{E0CC7C4E-C629-414D-B726-768138B37EF6}"/>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2" name="形状 474">
              <a:extLst>
                <a:ext uri="{FF2B5EF4-FFF2-40B4-BE49-F238E27FC236}">
                  <a16:creationId xmlns:a16="http://schemas.microsoft.com/office/drawing/2014/main" id="{F0F9596B-048A-4575-A0CE-907DBA54304B}"/>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3" name="形状 475">
              <a:extLst>
                <a:ext uri="{FF2B5EF4-FFF2-40B4-BE49-F238E27FC236}">
                  <a16:creationId xmlns:a16="http://schemas.microsoft.com/office/drawing/2014/main" id="{82BFEC31-02F1-449C-B86F-82492999BF4D}"/>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4" name="形状 476">
              <a:extLst>
                <a:ext uri="{FF2B5EF4-FFF2-40B4-BE49-F238E27FC236}">
                  <a16:creationId xmlns:a16="http://schemas.microsoft.com/office/drawing/2014/main" id="{3B16C5B5-FADD-422D-9927-8A61CDFAE32A}"/>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5" name="形状 477">
              <a:extLst>
                <a:ext uri="{FF2B5EF4-FFF2-40B4-BE49-F238E27FC236}">
                  <a16:creationId xmlns:a16="http://schemas.microsoft.com/office/drawing/2014/main" id="{510E00E6-BBE7-41F5-8B8C-CEA3918A88A3}"/>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6" name="形状 478">
              <a:extLst>
                <a:ext uri="{FF2B5EF4-FFF2-40B4-BE49-F238E27FC236}">
                  <a16:creationId xmlns:a16="http://schemas.microsoft.com/office/drawing/2014/main" id="{AE50D2D6-F2F3-4833-B91A-B83BB0366BEE}"/>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7" name="形状 479">
              <a:extLst>
                <a:ext uri="{FF2B5EF4-FFF2-40B4-BE49-F238E27FC236}">
                  <a16:creationId xmlns:a16="http://schemas.microsoft.com/office/drawing/2014/main" id="{686A02DF-5FF9-4D5F-AE36-7F67CE64876E}"/>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8" name="形状 480">
              <a:extLst>
                <a:ext uri="{FF2B5EF4-FFF2-40B4-BE49-F238E27FC236}">
                  <a16:creationId xmlns:a16="http://schemas.microsoft.com/office/drawing/2014/main" id="{548DEE08-56E6-4332-A752-CA77BBC8CEC8}"/>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9" name="形状 481">
              <a:extLst>
                <a:ext uri="{FF2B5EF4-FFF2-40B4-BE49-F238E27FC236}">
                  <a16:creationId xmlns:a16="http://schemas.microsoft.com/office/drawing/2014/main" id="{2255560D-DEAC-432D-A7F0-131140E93A97}"/>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0" name="形状 482">
              <a:extLst>
                <a:ext uri="{FF2B5EF4-FFF2-40B4-BE49-F238E27FC236}">
                  <a16:creationId xmlns:a16="http://schemas.microsoft.com/office/drawing/2014/main" id="{F2323FDF-7BE7-44B5-86F8-B39C1DBA9D12}"/>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1" name="形状 483">
              <a:extLst>
                <a:ext uri="{FF2B5EF4-FFF2-40B4-BE49-F238E27FC236}">
                  <a16:creationId xmlns:a16="http://schemas.microsoft.com/office/drawing/2014/main" id="{516E705B-1715-43DF-83DB-8090E0F761E6}"/>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2" name="形状 484">
              <a:extLst>
                <a:ext uri="{FF2B5EF4-FFF2-40B4-BE49-F238E27FC236}">
                  <a16:creationId xmlns:a16="http://schemas.microsoft.com/office/drawing/2014/main" id="{CE6DE057-00E4-4D4B-BF6B-2453718B5A80}"/>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3" name="形状 485">
              <a:extLst>
                <a:ext uri="{FF2B5EF4-FFF2-40B4-BE49-F238E27FC236}">
                  <a16:creationId xmlns:a16="http://schemas.microsoft.com/office/drawing/2014/main" id="{AFC314B9-1697-4E68-9366-1BF9F7535449}"/>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4" name="形状 486">
              <a:extLst>
                <a:ext uri="{FF2B5EF4-FFF2-40B4-BE49-F238E27FC236}">
                  <a16:creationId xmlns:a16="http://schemas.microsoft.com/office/drawing/2014/main" id="{89A19BF5-6DBB-452D-82D5-6720A44B6A70}"/>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5" name="形状 499">
              <a:extLst>
                <a:ext uri="{FF2B5EF4-FFF2-40B4-BE49-F238E27FC236}">
                  <a16:creationId xmlns:a16="http://schemas.microsoft.com/office/drawing/2014/main" id="{E13D6773-B537-4B63-BC53-511AE0EA98D1}"/>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740699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2" name="文本">
            <a:extLst>
              <a:ext uri="{FF2B5EF4-FFF2-40B4-BE49-F238E27FC236}">
                <a16:creationId xmlns:a16="http://schemas.microsoft.com/office/drawing/2014/main" id="{4FCDF208-47B4-4447-94FC-46868CEB9BC0}"/>
              </a:ext>
            </a:extLst>
          </p:cNvPr>
          <p:cNvSpPr/>
          <p:nvPr/>
        </p:nvSpPr>
        <p:spPr>
          <a:xfrm>
            <a:off x="1559868" y="1530186"/>
            <a:ext cx="2412817" cy="1760205"/>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14" name="文本">
            <a:extLst>
              <a:ext uri="{FF2B5EF4-FFF2-40B4-BE49-F238E27FC236}">
                <a16:creationId xmlns:a16="http://schemas.microsoft.com/office/drawing/2014/main" id="{348393AB-4BEE-45B0-B7A6-30771FAB702F}"/>
              </a:ext>
            </a:extLst>
          </p:cNvPr>
          <p:cNvSpPr/>
          <p:nvPr/>
        </p:nvSpPr>
        <p:spPr>
          <a:xfrm>
            <a:off x="1559868" y="3816186"/>
            <a:ext cx="2412817" cy="1760205"/>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grpSp>
        <p:nvGrpSpPr>
          <p:cNvPr id="2" name="组合 1">
            <a:extLst>
              <a:ext uri="{FF2B5EF4-FFF2-40B4-BE49-F238E27FC236}">
                <a16:creationId xmlns:a16="http://schemas.microsoft.com/office/drawing/2014/main" id="{DB1E1F58-9B67-478B-BB17-FA6B0EC379DD}"/>
              </a:ext>
            </a:extLst>
          </p:cNvPr>
          <p:cNvGrpSpPr/>
          <p:nvPr/>
        </p:nvGrpSpPr>
        <p:grpSpPr>
          <a:xfrm>
            <a:off x="4589635" y="1837810"/>
            <a:ext cx="6708092" cy="936986"/>
            <a:chOff x="5365241" y="1571480"/>
            <a:chExt cx="6708092" cy="936986"/>
          </a:xfrm>
        </p:grpSpPr>
        <p:sp>
          <p:nvSpPr>
            <p:cNvPr id="23" name="文本">
              <a:extLst>
                <a:ext uri="{FF2B5EF4-FFF2-40B4-BE49-F238E27FC236}">
                  <a16:creationId xmlns:a16="http://schemas.microsoft.com/office/drawing/2014/main" id="{DBC3658E-8C83-4E3C-A16A-CFF8AFBE2837}"/>
                </a:ext>
              </a:extLst>
            </p:cNvPr>
            <p:cNvSpPr/>
            <p:nvPr/>
          </p:nvSpPr>
          <p:spPr>
            <a:xfrm>
              <a:off x="5365242" y="157148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5" name="文本框 24">
              <a:extLst>
                <a:ext uri="{FF2B5EF4-FFF2-40B4-BE49-F238E27FC236}">
                  <a16:creationId xmlns:a16="http://schemas.microsoft.com/office/drawing/2014/main" id="{F8979AD2-1EFA-445D-ACB2-CAA9F7222251}"/>
                </a:ext>
              </a:extLst>
            </p:cNvPr>
            <p:cNvSpPr txBox="1"/>
            <p:nvPr/>
          </p:nvSpPr>
          <p:spPr>
            <a:xfrm>
              <a:off x="5365241" y="1890796"/>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6" name="组合 25">
            <a:extLst>
              <a:ext uri="{FF2B5EF4-FFF2-40B4-BE49-F238E27FC236}">
                <a16:creationId xmlns:a16="http://schemas.microsoft.com/office/drawing/2014/main" id="{5CE86477-C403-4CE7-B4A1-99BEBF86BCA3}"/>
              </a:ext>
            </a:extLst>
          </p:cNvPr>
          <p:cNvGrpSpPr/>
          <p:nvPr/>
        </p:nvGrpSpPr>
        <p:grpSpPr>
          <a:xfrm>
            <a:off x="4589635" y="4227795"/>
            <a:ext cx="6708092" cy="936986"/>
            <a:chOff x="5365241" y="1571480"/>
            <a:chExt cx="6708092" cy="936986"/>
          </a:xfrm>
        </p:grpSpPr>
        <p:sp>
          <p:nvSpPr>
            <p:cNvPr id="27" name="文本">
              <a:extLst>
                <a:ext uri="{FF2B5EF4-FFF2-40B4-BE49-F238E27FC236}">
                  <a16:creationId xmlns:a16="http://schemas.microsoft.com/office/drawing/2014/main" id="{B1191922-A2D6-4FC9-88B2-8594E546E44D}"/>
                </a:ext>
              </a:extLst>
            </p:cNvPr>
            <p:cNvSpPr/>
            <p:nvPr/>
          </p:nvSpPr>
          <p:spPr>
            <a:xfrm>
              <a:off x="5365242" y="157148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8" name="文本框 27">
              <a:extLst>
                <a:ext uri="{FF2B5EF4-FFF2-40B4-BE49-F238E27FC236}">
                  <a16:creationId xmlns:a16="http://schemas.microsoft.com/office/drawing/2014/main" id="{0E8DF4E2-7347-4219-A03F-4D8C669A9602}"/>
                </a:ext>
              </a:extLst>
            </p:cNvPr>
            <p:cNvSpPr txBox="1"/>
            <p:nvPr/>
          </p:nvSpPr>
          <p:spPr>
            <a:xfrm>
              <a:off x="5365241" y="1890796"/>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9" name="文本">
            <a:extLst>
              <a:ext uri="{FF2B5EF4-FFF2-40B4-BE49-F238E27FC236}">
                <a16:creationId xmlns:a16="http://schemas.microsoft.com/office/drawing/2014/main" id="{D7F776D0-662C-460C-9AE2-F6299DF54DEC}"/>
              </a:ext>
            </a:extLst>
          </p:cNvPr>
          <p:cNvGrpSpPr/>
          <p:nvPr/>
        </p:nvGrpSpPr>
        <p:grpSpPr>
          <a:xfrm>
            <a:off x="2237691" y="1751870"/>
            <a:ext cx="1057170" cy="1243473"/>
            <a:chOff x="4956810" y="2123440"/>
            <a:chExt cx="2212340" cy="2602230"/>
          </a:xfrm>
          <a:solidFill>
            <a:schemeClr val="bg1">
              <a:lumMod val="85000"/>
            </a:schemeClr>
          </a:solidFill>
        </p:grpSpPr>
        <p:sp>
          <p:nvSpPr>
            <p:cNvPr id="30" name="形状 459">
              <a:extLst>
                <a:ext uri="{FF2B5EF4-FFF2-40B4-BE49-F238E27FC236}">
                  <a16:creationId xmlns:a16="http://schemas.microsoft.com/office/drawing/2014/main" id="{2BC4EC68-D7B9-4777-B963-D5874C8E9B80}"/>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1" name="形状 460">
              <a:extLst>
                <a:ext uri="{FF2B5EF4-FFF2-40B4-BE49-F238E27FC236}">
                  <a16:creationId xmlns:a16="http://schemas.microsoft.com/office/drawing/2014/main" id="{3B443C3A-5723-477E-A6F8-DC56C5EFF220}"/>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2" name="形状 461">
              <a:extLst>
                <a:ext uri="{FF2B5EF4-FFF2-40B4-BE49-F238E27FC236}">
                  <a16:creationId xmlns:a16="http://schemas.microsoft.com/office/drawing/2014/main" id="{ABB83E9B-B989-4841-8A52-1E0D6B6CF43B}"/>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3" name="形状 462">
              <a:extLst>
                <a:ext uri="{FF2B5EF4-FFF2-40B4-BE49-F238E27FC236}">
                  <a16:creationId xmlns:a16="http://schemas.microsoft.com/office/drawing/2014/main" id="{F1EA4B0A-C711-44A3-B5F9-07C48F31637B}"/>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4" name="形状 463">
              <a:extLst>
                <a:ext uri="{FF2B5EF4-FFF2-40B4-BE49-F238E27FC236}">
                  <a16:creationId xmlns:a16="http://schemas.microsoft.com/office/drawing/2014/main" id="{8AA79D0F-3798-4319-ACA2-28CBFDC7BA24}"/>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5" name="形状 464">
              <a:extLst>
                <a:ext uri="{FF2B5EF4-FFF2-40B4-BE49-F238E27FC236}">
                  <a16:creationId xmlns:a16="http://schemas.microsoft.com/office/drawing/2014/main" id="{2BB66BB5-C423-4497-95AA-C922A2D06DB5}"/>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6" name="形状 465">
              <a:extLst>
                <a:ext uri="{FF2B5EF4-FFF2-40B4-BE49-F238E27FC236}">
                  <a16:creationId xmlns:a16="http://schemas.microsoft.com/office/drawing/2014/main" id="{EF211373-34B4-49E0-BCD0-45FA35D0CC5A}"/>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7" name="形状 469">
              <a:extLst>
                <a:ext uri="{FF2B5EF4-FFF2-40B4-BE49-F238E27FC236}">
                  <a16:creationId xmlns:a16="http://schemas.microsoft.com/office/drawing/2014/main" id="{D46557CF-D697-4ABB-BC9D-891B93A954E3}"/>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8" name="形状 470">
              <a:extLst>
                <a:ext uri="{FF2B5EF4-FFF2-40B4-BE49-F238E27FC236}">
                  <a16:creationId xmlns:a16="http://schemas.microsoft.com/office/drawing/2014/main" id="{0528F7A5-C5E3-49F8-84EB-6058F125A14A}"/>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9" name="形状 471">
              <a:extLst>
                <a:ext uri="{FF2B5EF4-FFF2-40B4-BE49-F238E27FC236}">
                  <a16:creationId xmlns:a16="http://schemas.microsoft.com/office/drawing/2014/main" id="{5667B168-CBBE-4671-82A0-17F64C02D444}"/>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0" name="形状 472">
              <a:extLst>
                <a:ext uri="{FF2B5EF4-FFF2-40B4-BE49-F238E27FC236}">
                  <a16:creationId xmlns:a16="http://schemas.microsoft.com/office/drawing/2014/main" id="{C3FC9C30-F2E1-47E3-A46A-0530CA25FE91}"/>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1" name="形状 473">
              <a:extLst>
                <a:ext uri="{FF2B5EF4-FFF2-40B4-BE49-F238E27FC236}">
                  <a16:creationId xmlns:a16="http://schemas.microsoft.com/office/drawing/2014/main" id="{DFCE696D-882F-4411-9294-E963A37065EE}"/>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2" name="形状 474">
              <a:extLst>
                <a:ext uri="{FF2B5EF4-FFF2-40B4-BE49-F238E27FC236}">
                  <a16:creationId xmlns:a16="http://schemas.microsoft.com/office/drawing/2014/main" id="{F69489D8-5B30-4972-ACC3-81B3808149F4}"/>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3" name="形状 475">
              <a:extLst>
                <a:ext uri="{FF2B5EF4-FFF2-40B4-BE49-F238E27FC236}">
                  <a16:creationId xmlns:a16="http://schemas.microsoft.com/office/drawing/2014/main" id="{6CD2A64C-A431-4910-9A13-87CDFEEE79A0}"/>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4" name="形状 476">
              <a:extLst>
                <a:ext uri="{FF2B5EF4-FFF2-40B4-BE49-F238E27FC236}">
                  <a16:creationId xmlns:a16="http://schemas.microsoft.com/office/drawing/2014/main" id="{9424E774-4F52-4AD0-85FC-67902B5C1154}"/>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5" name="形状 477">
              <a:extLst>
                <a:ext uri="{FF2B5EF4-FFF2-40B4-BE49-F238E27FC236}">
                  <a16:creationId xmlns:a16="http://schemas.microsoft.com/office/drawing/2014/main" id="{1A0A4554-A806-4372-AD0B-A0CC8F5E1C58}"/>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6" name="形状 478">
              <a:extLst>
                <a:ext uri="{FF2B5EF4-FFF2-40B4-BE49-F238E27FC236}">
                  <a16:creationId xmlns:a16="http://schemas.microsoft.com/office/drawing/2014/main" id="{C4F63E62-A09C-43ED-A242-FB0B87FCFDFF}"/>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7" name="形状 479">
              <a:extLst>
                <a:ext uri="{FF2B5EF4-FFF2-40B4-BE49-F238E27FC236}">
                  <a16:creationId xmlns:a16="http://schemas.microsoft.com/office/drawing/2014/main" id="{7066363A-0375-4F56-9EF4-0D94E32FE861}"/>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8" name="形状 480">
              <a:extLst>
                <a:ext uri="{FF2B5EF4-FFF2-40B4-BE49-F238E27FC236}">
                  <a16:creationId xmlns:a16="http://schemas.microsoft.com/office/drawing/2014/main" id="{04AF0D70-56CF-42EF-BB3A-247DE13636A3}"/>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9" name="形状 481">
              <a:extLst>
                <a:ext uri="{FF2B5EF4-FFF2-40B4-BE49-F238E27FC236}">
                  <a16:creationId xmlns:a16="http://schemas.microsoft.com/office/drawing/2014/main" id="{F938A473-6739-40FB-B369-CDC7E098E102}"/>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0" name="形状 482">
              <a:extLst>
                <a:ext uri="{FF2B5EF4-FFF2-40B4-BE49-F238E27FC236}">
                  <a16:creationId xmlns:a16="http://schemas.microsoft.com/office/drawing/2014/main" id="{95185845-F73C-4FA9-B5AD-7F8C0AB6F61D}"/>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1" name="形状 483">
              <a:extLst>
                <a:ext uri="{FF2B5EF4-FFF2-40B4-BE49-F238E27FC236}">
                  <a16:creationId xmlns:a16="http://schemas.microsoft.com/office/drawing/2014/main" id="{500F45B0-CF03-44AB-A501-BC1C2C8A73F2}"/>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2" name="形状 484">
              <a:extLst>
                <a:ext uri="{FF2B5EF4-FFF2-40B4-BE49-F238E27FC236}">
                  <a16:creationId xmlns:a16="http://schemas.microsoft.com/office/drawing/2014/main" id="{1D8E88E0-EA35-4925-86C9-99FA163A8B29}"/>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3" name="形状 485">
              <a:extLst>
                <a:ext uri="{FF2B5EF4-FFF2-40B4-BE49-F238E27FC236}">
                  <a16:creationId xmlns:a16="http://schemas.microsoft.com/office/drawing/2014/main" id="{FDEF47AF-5322-4E7D-AAC2-EE3595B337FF}"/>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4" name="形状 486">
              <a:extLst>
                <a:ext uri="{FF2B5EF4-FFF2-40B4-BE49-F238E27FC236}">
                  <a16:creationId xmlns:a16="http://schemas.microsoft.com/office/drawing/2014/main" id="{E14C7308-A7E2-4D6F-AD68-E69DDD83E2BA}"/>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5" name="形状 499">
              <a:extLst>
                <a:ext uri="{FF2B5EF4-FFF2-40B4-BE49-F238E27FC236}">
                  <a16:creationId xmlns:a16="http://schemas.microsoft.com/office/drawing/2014/main" id="{267A593B-B4A1-4492-8615-E46100EE31AA}"/>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56" name="组合 55">
            <a:extLst>
              <a:ext uri="{FF2B5EF4-FFF2-40B4-BE49-F238E27FC236}">
                <a16:creationId xmlns:a16="http://schemas.microsoft.com/office/drawing/2014/main" id="{96EF9D78-3EBD-40D3-A37F-A7E8AF9F00AE}"/>
              </a:ext>
            </a:extLst>
          </p:cNvPr>
          <p:cNvGrpSpPr/>
          <p:nvPr/>
        </p:nvGrpSpPr>
        <p:grpSpPr>
          <a:xfrm>
            <a:off x="2040450" y="4124767"/>
            <a:ext cx="1381862" cy="1040014"/>
            <a:chOff x="5541963" y="495300"/>
            <a:chExt cx="1071563" cy="806450"/>
          </a:xfrm>
        </p:grpSpPr>
        <p:sp>
          <p:nvSpPr>
            <p:cNvPr id="57" name="Freeform 28">
              <a:extLst>
                <a:ext uri="{FF2B5EF4-FFF2-40B4-BE49-F238E27FC236}">
                  <a16:creationId xmlns:a16="http://schemas.microsoft.com/office/drawing/2014/main" id="{0DA2B0C2-3B4A-4A59-A098-E7A186A85801}"/>
                </a:ext>
              </a:extLst>
            </p:cNvPr>
            <p:cNvSpPr/>
            <p:nvPr/>
          </p:nvSpPr>
          <p:spPr bwMode="auto">
            <a:xfrm>
              <a:off x="6230938" y="571500"/>
              <a:ext cx="17463" cy="44450"/>
            </a:xfrm>
            <a:custGeom>
              <a:avLst/>
              <a:gdLst>
                <a:gd name="T0" fmla="*/ 2 w 29"/>
                <a:gd name="T1" fmla="*/ 2 h 68"/>
                <a:gd name="T2" fmla="*/ 15 w 29"/>
                <a:gd name="T3" fmla="*/ 6 h 68"/>
                <a:gd name="T4" fmla="*/ 25 w 29"/>
                <a:gd name="T5" fmla="*/ 68 h 68"/>
                <a:gd name="T6" fmla="*/ 0 w 29"/>
                <a:gd name="T7" fmla="*/ 10 h 68"/>
                <a:gd name="T8" fmla="*/ 2 w 29"/>
                <a:gd name="T9" fmla="*/ 2 h 68"/>
              </a:gdLst>
              <a:ahLst/>
              <a:cxnLst>
                <a:cxn ang="0">
                  <a:pos x="T0" y="T1"/>
                </a:cxn>
                <a:cxn ang="0">
                  <a:pos x="T2" y="T3"/>
                </a:cxn>
                <a:cxn ang="0">
                  <a:pos x="T4" y="T5"/>
                </a:cxn>
                <a:cxn ang="0">
                  <a:pos x="T6" y="T7"/>
                </a:cxn>
                <a:cxn ang="0">
                  <a:pos x="T8" y="T9"/>
                </a:cxn>
              </a:cxnLst>
              <a:rect l="0" t="0" r="r" b="b"/>
              <a:pathLst>
                <a:path w="28" h="68">
                  <a:moveTo>
                    <a:pt x="2" y="2"/>
                  </a:moveTo>
                  <a:cubicBezTo>
                    <a:pt x="10" y="0"/>
                    <a:pt x="9" y="6"/>
                    <a:pt x="15" y="6"/>
                  </a:cubicBezTo>
                  <a:cubicBezTo>
                    <a:pt x="15" y="28"/>
                    <a:pt x="29" y="54"/>
                    <a:pt x="25" y="68"/>
                  </a:cubicBezTo>
                  <a:cubicBezTo>
                    <a:pt x="8" y="57"/>
                    <a:pt x="13" y="25"/>
                    <a:pt x="0" y="10"/>
                  </a:cubicBezTo>
                  <a:cubicBezTo>
                    <a:pt x="0" y="6"/>
                    <a:pt x="2" y="6"/>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Freeform 29">
              <a:extLst>
                <a:ext uri="{FF2B5EF4-FFF2-40B4-BE49-F238E27FC236}">
                  <a16:creationId xmlns:a16="http://schemas.microsoft.com/office/drawing/2014/main" id="{443B62FA-B795-4CE5-8497-E406A56B2E7F}"/>
                </a:ext>
              </a:extLst>
            </p:cNvPr>
            <p:cNvSpPr/>
            <p:nvPr/>
          </p:nvSpPr>
          <p:spPr bwMode="auto">
            <a:xfrm>
              <a:off x="6257925" y="573088"/>
              <a:ext cx="14288" cy="34925"/>
            </a:xfrm>
            <a:custGeom>
              <a:avLst/>
              <a:gdLst>
                <a:gd name="T0" fmla="*/ 15 w 22"/>
                <a:gd name="T1" fmla="*/ 6 h 55"/>
                <a:gd name="T2" fmla="*/ 14 w 22"/>
                <a:gd name="T3" fmla="*/ 55 h 55"/>
                <a:gd name="T4" fmla="*/ 0 w 22"/>
                <a:gd name="T5" fmla="*/ 4 h 55"/>
                <a:gd name="T6" fmla="*/ 15 w 22"/>
                <a:gd name="T7" fmla="*/ 6 h 55"/>
              </a:gdLst>
              <a:ahLst/>
              <a:cxnLst>
                <a:cxn ang="0">
                  <a:pos x="T0" y="T1"/>
                </a:cxn>
                <a:cxn ang="0">
                  <a:pos x="T2" y="T3"/>
                </a:cxn>
                <a:cxn ang="0">
                  <a:pos x="T4" y="T5"/>
                </a:cxn>
                <a:cxn ang="0">
                  <a:pos x="T6" y="T7"/>
                </a:cxn>
              </a:cxnLst>
              <a:rect l="0" t="0" r="r" b="b"/>
              <a:pathLst>
                <a:path w="22" h="55">
                  <a:moveTo>
                    <a:pt x="15" y="6"/>
                  </a:moveTo>
                  <a:cubicBezTo>
                    <a:pt x="14" y="26"/>
                    <a:pt x="22" y="41"/>
                    <a:pt x="14" y="55"/>
                  </a:cubicBezTo>
                  <a:cubicBezTo>
                    <a:pt x="1" y="46"/>
                    <a:pt x="7" y="19"/>
                    <a:pt x="0" y="4"/>
                  </a:cubicBezTo>
                  <a:cubicBezTo>
                    <a:pt x="5" y="0"/>
                    <a:pt x="13" y="2"/>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Freeform 30">
              <a:extLst>
                <a:ext uri="{FF2B5EF4-FFF2-40B4-BE49-F238E27FC236}">
                  <a16:creationId xmlns:a16="http://schemas.microsoft.com/office/drawing/2014/main" id="{EA7D94FE-9B5D-4792-A693-B56364F92293}"/>
                </a:ext>
              </a:extLst>
            </p:cNvPr>
            <p:cNvSpPr/>
            <p:nvPr/>
          </p:nvSpPr>
          <p:spPr bwMode="auto">
            <a:xfrm>
              <a:off x="6323013" y="581025"/>
              <a:ext cx="15875" cy="33338"/>
            </a:xfrm>
            <a:custGeom>
              <a:avLst/>
              <a:gdLst>
                <a:gd name="T0" fmla="*/ 12 w 24"/>
                <a:gd name="T1" fmla="*/ 0 h 52"/>
                <a:gd name="T2" fmla="*/ 19 w 24"/>
                <a:gd name="T3" fmla="*/ 0 h 52"/>
                <a:gd name="T4" fmla="*/ 17 w 24"/>
                <a:gd name="T5" fmla="*/ 52 h 52"/>
                <a:gd name="T6" fmla="*/ 12 w 24"/>
                <a:gd name="T7" fmla="*/ 0 h 52"/>
              </a:gdLst>
              <a:ahLst/>
              <a:cxnLst>
                <a:cxn ang="0">
                  <a:pos x="T0" y="T1"/>
                </a:cxn>
                <a:cxn ang="0">
                  <a:pos x="T2" y="T3"/>
                </a:cxn>
                <a:cxn ang="0">
                  <a:pos x="T4" y="T5"/>
                </a:cxn>
                <a:cxn ang="0">
                  <a:pos x="T6" y="T7"/>
                </a:cxn>
              </a:cxnLst>
              <a:rect l="0" t="0" r="r" b="b"/>
              <a:pathLst>
                <a:path w="24" h="52">
                  <a:moveTo>
                    <a:pt x="12" y="0"/>
                  </a:moveTo>
                  <a:cubicBezTo>
                    <a:pt x="14" y="0"/>
                    <a:pt x="17" y="0"/>
                    <a:pt x="19" y="0"/>
                  </a:cubicBezTo>
                  <a:cubicBezTo>
                    <a:pt x="24" y="20"/>
                    <a:pt x="19" y="33"/>
                    <a:pt x="17" y="52"/>
                  </a:cubicBezTo>
                  <a:cubicBezTo>
                    <a:pt x="0" y="50"/>
                    <a:pt x="13" y="15"/>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Freeform 31">
              <a:extLst>
                <a:ext uri="{FF2B5EF4-FFF2-40B4-BE49-F238E27FC236}">
                  <a16:creationId xmlns:a16="http://schemas.microsoft.com/office/drawing/2014/main" id="{9DD0622F-D2C0-49E7-91FC-6791D0FC3B77}"/>
                </a:ext>
              </a:extLst>
            </p:cNvPr>
            <p:cNvSpPr/>
            <p:nvPr/>
          </p:nvSpPr>
          <p:spPr bwMode="auto">
            <a:xfrm>
              <a:off x="6208713" y="582613"/>
              <a:ext cx="20638" cy="34925"/>
            </a:xfrm>
            <a:custGeom>
              <a:avLst/>
              <a:gdLst>
                <a:gd name="T0" fmla="*/ 2 w 32"/>
                <a:gd name="T1" fmla="*/ 0 h 53"/>
                <a:gd name="T2" fmla="*/ 10 w 32"/>
                <a:gd name="T3" fmla="*/ 0 h 53"/>
                <a:gd name="T4" fmla="*/ 26 w 32"/>
                <a:gd name="T5" fmla="*/ 53 h 53"/>
                <a:gd name="T6" fmla="*/ 23 w 32"/>
                <a:gd name="T7" fmla="*/ 53 h 53"/>
                <a:gd name="T8" fmla="*/ 2 w 32"/>
                <a:gd name="T9" fmla="*/ 0 h 53"/>
              </a:gdLst>
              <a:ahLst/>
              <a:cxnLst>
                <a:cxn ang="0">
                  <a:pos x="T0" y="T1"/>
                </a:cxn>
                <a:cxn ang="0">
                  <a:pos x="T2" y="T3"/>
                </a:cxn>
                <a:cxn ang="0">
                  <a:pos x="T4" y="T5"/>
                </a:cxn>
                <a:cxn ang="0">
                  <a:pos x="T6" y="T7"/>
                </a:cxn>
                <a:cxn ang="0">
                  <a:pos x="T8" y="T9"/>
                </a:cxn>
              </a:cxnLst>
              <a:rect l="0" t="0" r="r" b="b"/>
              <a:pathLst>
                <a:path w="32" h="52">
                  <a:moveTo>
                    <a:pt x="2" y="0"/>
                  </a:moveTo>
                  <a:cubicBezTo>
                    <a:pt x="5" y="0"/>
                    <a:pt x="7" y="0"/>
                    <a:pt x="10" y="0"/>
                  </a:cubicBezTo>
                  <a:cubicBezTo>
                    <a:pt x="14" y="17"/>
                    <a:pt x="32" y="38"/>
                    <a:pt x="26" y="53"/>
                  </a:cubicBezTo>
                  <a:cubicBezTo>
                    <a:pt x="25" y="52"/>
                    <a:pt x="23" y="51"/>
                    <a:pt x="23" y="53"/>
                  </a:cubicBezTo>
                  <a:cubicBezTo>
                    <a:pt x="15" y="38"/>
                    <a:pt x="0" y="19"/>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Freeform 32">
              <a:extLst>
                <a:ext uri="{FF2B5EF4-FFF2-40B4-BE49-F238E27FC236}">
                  <a16:creationId xmlns:a16="http://schemas.microsoft.com/office/drawing/2014/main" id="{6A983705-47DD-4764-BE1A-930C2410060C}"/>
                </a:ext>
              </a:extLst>
            </p:cNvPr>
            <p:cNvSpPr/>
            <p:nvPr/>
          </p:nvSpPr>
          <p:spPr bwMode="auto">
            <a:xfrm>
              <a:off x="6346825" y="584200"/>
              <a:ext cx="12700" cy="33338"/>
            </a:xfrm>
            <a:custGeom>
              <a:avLst/>
              <a:gdLst>
                <a:gd name="T0" fmla="*/ 11 w 22"/>
                <a:gd name="T1" fmla="*/ 0 h 51"/>
                <a:gd name="T2" fmla="*/ 21 w 22"/>
                <a:gd name="T3" fmla="*/ 0 h 51"/>
                <a:gd name="T4" fmla="*/ 2 w 22"/>
                <a:gd name="T5" fmla="*/ 51 h 51"/>
                <a:gd name="T6" fmla="*/ 11 w 22"/>
                <a:gd name="T7" fmla="*/ 0 h 51"/>
              </a:gdLst>
              <a:ahLst/>
              <a:cxnLst>
                <a:cxn ang="0">
                  <a:pos x="T0" y="T1"/>
                </a:cxn>
                <a:cxn ang="0">
                  <a:pos x="T2" y="T3"/>
                </a:cxn>
                <a:cxn ang="0">
                  <a:pos x="T4" y="T5"/>
                </a:cxn>
                <a:cxn ang="0">
                  <a:pos x="T6" y="T7"/>
                </a:cxn>
              </a:cxnLst>
              <a:rect l="0" t="0" r="r" b="b"/>
              <a:pathLst>
                <a:path w="22" h="51">
                  <a:moveTo>
                    <a:pt x="11" y="0"/>
                  </a:moveTo>
                  <a:cubicBezTo>
                    <a:pt x="14" y="0"/>
                    <a:pt x="18" y="0"/>
                    <a:pt x="21" y="0"/>
                  </a:cubicBezTo>
                  <a:cubicBezTo>
                    <a:pt x="22" y="19"/>
                    <a:pt x="20" y="46"/>
                    <a:pt x="2" y="51"/>
                  </a:cubicBezTo>
                  <a:cubicBezTo>
                    <a:pt x="0" y="36"/>
                    <a:pt x="13" y="21"/>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Freeform 33">
              <a:extLst>
                <a:ext uri="{FF2B5EF4-FFF2-40B4-BE49-F238E27FC236}">
                  <a16:creationId xmlns:a16="http://schemas.microsoft.com/office/drawing/2014/main" id="{70743510-4F2C-4091-A706-2E67952E4C48}"/>
                </a:ext>
              </a:extLst>
            </p:cNvPr>
            <p:cNvSpPr/>
            <p:nvPr/>
          </p:nvSpPr>
          <p:spPr bwMode="auto">
            <a:xfrm>
              <a:off x="6191250" y="590550"/>
              <a:ext cx="23813" cy="26988"/>
            </a:xfrm>
            <a:custGeom>
              <a:avLst/>
              <a:gdLst>
                <a:gd name="T0" fmla="*/ 3 w 37"/>
                <a:gd name="T1" fmla="*/ 0 h 40"/>
                <a:gd name="T2" fmla="*/ 6 w 37"/>
                <a:gd name="T3" fmla="*/ 0 h 40"/>
                <a:gd name="T4" fmla="*/ 18 w 37"/>
                <a:gd name="T5" fmla="*/ 40 h 40"/>
                <a:gd name="T6" fmla="*/ 3 w 37"/>
                <a:gd name="T7" fmla="*/ 0 h 40"/>
              </a:gdLst>
              <a:ahLst/>
              <a:cxnLst>
                <a:cxn ang="0">
                  <a:pos x="T0" y="T1"/>
                </a:cxn>
                <a:cxn ang="0">
                  <a:pos x="T2" y="T3"/>
                </a:cxn>
                <a:cxn ang="0">
                  <a:pos x="T4" y="T5"/>
                </a:cxn>
                <a:cxn ang="0">
                  <a:pos x="T6" y="T7"/>
                </a:cxn>
              </a:cxnLst>
              <a:rect l="0" t="0" r="r" b="b"/>
              <a:pathLst>
                <a:path w="37" h="40">
                  <a:moveTo>
                    <a:pt x="3" y="0"/>
                  </a:moveTo>
                  <a:cubicBezTo>
                    <a:pt x="4" y="0"/>
                    <a:pt x="5" y="0"/>
                    <a:pt x="6" y="0"/>
                  </a:cubicBezTo>
                  <a:cubicBezTo>
                    <a:pt x="15" y="9"/>
                    <a:pt x="37" y="33"/>
                    <a:pt x="18" y="40"/>
                  </a:cubicBezTo>
                  <a:cubicBezTo>
                    <a:pt x="10" y="30"/>
                    <a:pt x="0" y="15"/>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34">
              <a:extLst>
                <a:ext uri="{FF2B5EF4-FFF2-40B4-BE49-F238E27FC236}">
                  <a16:creationId xmlns:a16="http://schemas.microsoft.com/office/drawing/2014/main" id="{54E20408-89B9-4EDA-9F32-8A29607210D1}"/>
                </a:ext>
              </a:extLst>
            </p:cNvPr>
            <p:cNvSpPr/>
            <p:nvPr/>
          </p:nvSpPr>
          <p:spPr bwMode="auto">
            <a:xfrm>
              <a:off x="6367463" y="592138"/>
              <a:ext cx="15875" cy="30163"/>
            </a:xfrm>
            <a:custGeom>
              <a:avLst/>
              <a:gdLst>
                <a:gd name="T0" fmla="*/ 19 w 25"/>
                <a:gd name="T1" fmla="*/ 0 h 47"/>
                <a:gd name="T2" fmla="*/ 0 w 25"/>
                <a:gd name="T3" fmla="*/ 47 h 47"/>
                <a:gd name="T4" fmla="*/ 19 w 25"/>
                <a:gd name="T5" fmla="*/ 0 h 47"/>
              </a:gdLst>
              <a:ahLst/>
              <a:cxnLst>
                <a:cxn ang="0">
                  <a:pos x="T0" y="T1"/>
                </a:cxn>
                <a:cxn ang="0">
                  <a:pos x="T2" y="T3"/>
                </a:cxn>
                <a:cxn ang="0">
                  <a:pos x="T4" y="T5"/>
                </a:cxn>
              </a:cxnLst>
              <a:rect l="0" t="0" r="r" b="b"/>
              <a:pathLst>
                <a:path w="25" h="47">
                  <a:moveTo>
                    <a:pt x="19" y="0"/>
                  </a:moveTo>
                  <a:cubicBezTo>
                    <a:pt x="25" y="14"/>
                    <a:pt x="19" y="46"/>
                    <a:pt x="0" y="47"/>
                  </a:cubicBezTo>
                  <a:cubicBezTo>
                    <a:pt x="8" y="34"/>
                    <a:pt x="8" y="11"/>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35">
              <a:extLst>
                <a:ext uri="{FF2B5EF4-FFF2-40B4-BE49-F238E27FC236}">
                  <a16:creationId xmlns:a16="http://schemas.microsoft.com/office/drawing/2014/main" id="{3970EB1E-69D8-40DC-B5B7-7627F1129D3A}"/>
                </a:ext>
              </a:extLst>
            </p:cNvPr>
            <p:cNvSpPr/>
            <p:nvPr/>
          </p:nvSpPr>
          <p:spPr bwMode="auto">
            <a:xfrm>
              <a:off x="6388100" y="600075"/>
              <a:ext cx="19050" cy="30163"/>
            </a:xfrm>
            <a:custGeom>
              <a:avLst/>
              <a:gdLst>
                <a:gd name="T0" fmla="*/ 30 w 30"/>
                <a:gd name="T1" fmla="*/ 0 h 47"/>
                <a:gd name="T2" fmla="*/ 0 w 30"/>
                <a:gd name="T3" fmla="*/ 47 h 47"/>
                <a:gd name="T4" fmla="*/ 30 w 30"/>
                <a:gd name="T5" fmla="*/ 0 h 47"/>
              </a:gdLst>
              <a:ahLst/>
              <a:cxnLst>
                <a:cxn ang="0">
                  <a:pos x="T0" y="T1"/>
                </a:cxn>
                <a:cxn ang="0">
                  <a:pos x="T2" y="T3"/>
                </a:cxn>
                <a:cxn ang="0">
                  <a:pos x="T4" y="T5"/>
                </a:cxn>
              </a:cxnLst>
              <a:rect l="0" t="0" r="r" b="b"/>
              <a:pathLst>
                <a:path w="30" h="47">
                  <a:moveTo>
                    <a:pt x="30" y="0"/>
                  </a:moveTo>
                  <a:cubicBezTo>
                    <a:pt x="27" y="22"/>
                    <a:pt x="17" y="37"/>
                    <a:pt x="0" y="47"/>
                  </a:cubicBezTo>
                  <a:cubicBezTo>
                    <a:pt x="5" y="28"/>
                    <a:pt x="15" y="3"/>
                    <a:pt x="3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Freeform 36">
              <a:extLst>
                <a:ext uri="{FF2B5EF4-FFF2-40B4-BE49-F238E27FC236}">
                  <a16:creationId xmlns:a16="http://schemas.microsoft.com/office/drawing/2014/main" id="{C9560A59-4361-4F7A-A0AB-2C5DD6B03787}"/>
                </a:ext>
              </a:extLst>
            </p:cNvPr>
            <p:cNvSpPr/>
            <p:nvPr/>
          </p:nvSpPr>
          <p:spPr bwMode="auto">
            <a:xfrm>
              <a:off x="6134100" y="600075"/>
              <a:ext cx="23813" cy="33338"/>
            </a:xfrm>
            <a:custGeom>
              <a:avLst/>
              <a:gdLst>
                <a:gd name="T0" fmla="*/ 13 w 38"/>
                <a:gd name="T1" fmla="*/ 1 h 50"/>
                <a:gd name="T2" fmla="*/ 38 w 38"/>
                <a:gd name="T3" fmla="*/ 50 h 50"/>
                <a:gd name="T4" fmla="*/ 0 w 38"/>
                <a:gd name="T5" fmla="*/ 6 h 50"/>
                <a:gd name="T6" fmla="*/ 13 w 38"/>
                <a:gd name="T7" fmla="*/ 1 h 50"/>
              </a:gdLst>
              <a:ahLst/>
              <a:cxnLst>
                <a:cxn ang="0">
                  <a:pos x="T0" y="T1"/>
                </a:cxn>
                <a:cxn ang="0">
                  <a:pos x="T2" y="T3"/>
                </a:cxn>
                <a:cxn ang="0">
                  <a:pos x="T4" y="T5"/>
                </a:cxn>
                <a:cxn ang="0">
                  <a:pos x="T6" y="T7"/>
                </a:cxn>
              </a:cxnLst>
              <a:rect l="0" t="0" r="r" b="b"/>
              <a:pathLst>
                <a:path w="38" h="50">
                  <a:moveTo>
                    <a:pt x="13" y="1"/>
                  </a:moveTo>
                  <a:cubicBezTo>
                    <a:pt x="21" y="16"/>
                    <a:pt x="37" y="33"/>
                    <a:pt x="38" y="50"/>
                  </a:cubicBezTo>
                  <a:cubicBezTo>
                    <a:pt x="20" y="40"/>
                    <a:pt x="12" y="21"/>
                    <a:pt x="0" y="6"/>
                  </a:cubicBezTo>
                  <a:cubicBezTo>
                    <a:pt x="0" y="0"/>
                    <a:pt x="7" y="1"/>
                    <a:pt x="1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Freeform 37">
              <a:extLst>
                <a:ext uri="{FF2B5EF4-FFF2-40B4-BE49-F238E27FC236}">
                  <a16:creationId xmlns:a16="http://schemas.microsoft.com/office/drawing/2014/main" id="{54A77BF1-0D06-4678-95BE-3B06EC0FAA1E}"/>
                </a:ext>
              </a:extLst>
            </p:cNvPr>
            <p:cNvSpPr/>
            <p:nvPr/>
          </p:nvSpPr>
          <p:spPr bwMode="auto">
            <a:xfrm>
              <a:off x="6116638" y="608013"/>
              <a:ext cx="22225" cy="31750"/>
            </a:xfrm>
            <a:custGeom>
              <a:avLst/>
              <a:gdLst>
                <a:gd name="T0" fmla="*/ 32 w 34"/>
                <a:gd name="T1" fmla="*/ 49 h 49"/>
                <a:gd name="T2" fmla="*/ 0 w 34"/>
                <a:gd name="T3" fmla="*/ 24 h 49"/>
                <a:gd name="T4" fmla="*/ 32 w 34"/>
                <a:gd name="T5" fmla="*/ 49 h 49"/>
              </a:gdLst>
              <a:ahLst/>
              <a:cxnLst>
                <a:cxn ang="0">
                  <a:pos x="T0" y="T1"/>
                </a:cxn>
                <a:cxn ang="0">
                  <a:pos x="T2" y="T3"/>
                </a:cxn>
                <a:cxn ang="0">
                  <a:pos x="T4" y="T5"/>
                </a:cxn>
              </a:cxnLst>
              <a:rect l="0" t="0" r="r" b="b"/>
              <a:pathLst>
                <a:path w="34" h="49">
                  <a:moveTo>
                    <a:pt x="32" y="49"/>
                  </a:moveTo>
                  <a:cubicBezTo>
                    <a:pt x="22" y="49"/>
                    <a:pt x="0" y="33"/>
                    <a:pt x="0" y="24"/>
                  </a:cubicBezTo>
                  <a:cubicBezTo>
                    <a:pt x="0" y="0"/>
                    <a:pt x="34" y="39"/>
                    <a:pt x="32"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Freeform 38">
              <a:extLst>
                <a:ext uri="{FF2B5EF4-FFF2-40B4-BE49-F238E27FC236}">
                  <a16:creationId xmlns:a16="http://schemas.microsoft.com/office/drawing/2014/main" id="{8554C489-961A-44B0-95E7-0E4C1139D3B7}"/>
                </a:ext>
              </a:extLst>
            </p:cNvPr>
            <p:cNvSpPr/>
            <p:nvPr/>
          </p:nvSpPr>
          <p:spPr bwMode="auto">
            <a:xfrm>
              <a:off x="6099175" y="623888"/>
              <a:ext cx="25400" cy="30163"/>
            </a:xfrm>
            <a:custGeom>
              <a:avLst/>
              <a:gdLst>
                <a:gd name="T0" fmla="*/ 39 w 39"/>
                <a:gd name="T1" fmla="*/ 46 h 47"/>
                <a:gd name="T2" fmla="*/ 0 w 39"/>
                <a:gd name="T3" fmla="*/ 15 h 47"/>
                <a:gd name="T4" fmla="*/ 39 w 39"/>
                <a:gd name="T5" fmla="*/ 46 h 47"/>
              </a:gdLst>
              <a:ahLst/>
              <a:cxnLst>
                <a:cxn ang="0">
                  <a:pos x="T0" y="T1"/>
                </a:cxn>
                <a:cxn ang="0">
                  <a:pos x="T2" y="T3"/>
                </a:cxn>
                <a:cxn ang="0">
                  <a:pos x="T4" y="T5"/>
                </a:cxn>
              </a:cxnLst>
              <a:rect l="0" t="0" r="r" b="b"/>
              <a:pathLst>
                <a:path w="39" h="47">
                  <a:moveTo>
                    <a:pt x="39" y="46"/>
                  </a:moveTo>
                  <a:cubicBezTo>
                    <a:pt x="22" y="47"/>
                    <a:pt x="10" y="27"/>
                    <a:pt x="0" y="15"/>
                  </a:cubicBezTo>
                  <a:cubicBezTo>
                    <a:pt x="17" y="0"/>
                    <a:pt x="31" y="32"/>
                    <a:pt x="39" y="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Freeform 39">
              <a:extLst>
                <a:ext uri="{FF2B5EF4-FFF2-40B4-BE49-F238E27FC236}">
                  <a16:creationId xmlns:a16="http://schemas.microsoft.com/office/drawing/2014/main" id="{0609527B-921C-49E3-8EB2-5C828E87C922}"/>
                </a:ext>
              </a:extLst>
            </p:cNvPr>
            <p:cNvSpPr/>
            <p:nvPr/>
          </p:nvSpPr>
          <p:spPr bwMode="auto">
            <a:xfrm>
              <a:off x="6429375" y="631825"/>
              <a:ext cx="25400" cy="30163"/>
            </a:xfrm>
            <a:custGeom>
              <a:avLst/>
              <a:gdLst>
                <a:gd name="T0" fmla="*/ 36 w 40"/>
                <a:gd name="T1" fmla="*/ 0 h 47"/>
                <a:gd name="T2" fmla="*/ 0 w 40"/>
                <a:gd name="T3" fmla="*/ 47 h 47"/>
                <a:gd name="T4" fmla="*/ 36 w 40"/>
                <a:gd name="T5" fmla="*/ 0 h 47"/>
              </a:gdLst>
              <a:ahLst/>
              <a:cxnLst>
                <a:cxn ang="0">
                  <a:pos x="T0" y="T1"/>
                </a:cxn>
                <a:cxn ang="0">
                  <a:pos x="T2" y="T3"/>
                </a:cxn>
                <a:cxn ang="0">
                  <a:pos x="T4" y="T5"/>
                </a:cxn>
              </a:cxnLst>
              <a:rect l="0" t="0" r="r" b="b"/>
              <a:pathLst>
                <a:path w="40" h="47">
                  <a:moveTo>
                    <a:pt x="36" y="0"/>
                  </a:moveTo>
                  <a:cubicBezTo>
                    <a:pt x="40" y="20"/>
                    <a:pt x="16" y="35"/>
                    <a:pt x="0" y="47"/>
                  </a:cubicBezTo>
                  <a:cubicBezTo>
                    <a:pt x="5" y="31"/>
                    <a:pt x="14" y="4"/>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Freeform 40">
              <a:extLst>
                <a:ext uri="{FF2B5EF4-FFF2-40B4-BE49-F238E27FC236}">
                  <a16:creationId xmlns:a16="http://schemas.microsoft.com/office/drawing/2014/main" id="{016FDCF6-463C-48E6-9C57-440C30D82A62}"/>
                </a:ext>
              </a:extLst>
            </p:cNvPr>
            <p:cNvSpPr/>
            <p:nvPr/>
          </p:nvSpPr>
          <p:spPr bwMode="auto">
            <a:xfrm>
              <a:off x="6086475" y="639763"/>
              <a:ext cx="26988" cy="25400"/>
            </a:xfrm>
            <a:custGeom>
              <a:avLst/>
              <a:gdLst>
                <a:gd name="T0" fmla="*/ 41 w 41"/>
                <a:gd name="T1" fmla="*/ 38 h 38"/>
                <a:gd name="T2" fmla="*/ 0 w 41"/>
                <a:gd name="T3" fmla="*/ 4 h 38"/>
                <a:gd name="T4" fmla="*/ 5 w 41"/>
                <a:gd name="T5" fmla="*/ 0 h 38"/>
                <a:gd name="T6" fmla="*/ 41 w 41"/>
                <a:gd name="T7" fmla="*/ 38 h 38"/>
              </a:gdLst>
              <a:ahLst/>
              <a:cxnLst>
                <a:cxn ang="0">
                  <a:pos x="T0" y="T1"/>
                </a:cxn>
                <a:cxn ang="0">
                  <a:pos x="T2" y="T3"/>
                </a:cxn>
                <a:cxn ang="0">
                  <a:pos x="T4" y="T5"/>
                </a:cxn>
                <a:cxn ang="0">
                  <a:pos x="T6" y="T7"/>
                </a:cxn>
              </a:cxnLst>
              <a:rect l="0" t="0" r="r" b="b"/>
              <a:pathLst>
                <a:path w="41" h="38">
                  <a:moveTo>
                    <a:pt x="41" y="38"/>
                  </a:moveTo>
                  <a:cubicBezTo>
                    <a:pt x="26" y="35"/>
                    <a:pt x="8" y="19"/>
                    <a:pt x="0" y="4"/>
                  </a:cubicBezTo>
                  <a:cubicBezTo>
                    <a:pt x="1" y="2"/>
                    <a:pt x="5" y="2"/>
                    <a:pt x="5" y="0"/>
                  </a:cubicBezTo>
                  <a:cubicBezTo>
                    <a:pt x="23" y="5"/>
                    <a:pt x="37" y="24"/>
                    <a:pt x="41"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 name="Freeform 41">
              <a:extLst>
                <a:ext uri="{FF2B5EF4-FFF2-40B4-BE49-F238E27FC236}">
                  <a16:creationId xmlns:a16="http://schemas.microsoft.com/office/drawing/2014/main" id="{8077888B-ADB7-45CE-8BA4-940A917F1342}"/>
                </a:ext>
              </a:extLst>
            </p:cNvPr>
            <p:cNvSpPr/>
            <p:nvPr/>
          </p:nvSpPr>
          <p:spPr bwMode="auto">
            <a:xfrm>
              <a:off x="6448425" y="650875"/>
              <a:ext cx="25400" cy="28575"/>
            </a:xfrm>
            <a:custGeom>
              <a:avLst/>
              <a:gdLst>
                <a:gd name="T0" fmla="*/ 40 w 40"/>
                <a:gd name="T1" fmla="*/ 7 h 43"/>
                <a:gd name="T2" fmla="*/ 0 w 40"/>
                <a:gd name="T3" fmla="*/ 43 h 43"/>
                <a:gd name="T4" fmla="*/ 30 w 40"/>
                <a:gd name="T5" fmla="*/ 0 h 43"/>
                <a:gd name="T6" fmla="*/ 40 w 40"/>
                <a:gd name="T7" fmla="*/ 7 h 43"/>
              </a:gdLst>
              <a:ahLst/>
              <a:cxnLst>
                <a:cxn ang="0">
                  <a:pos x="T0" y="T1"/>
                </a:cxn>
                <a:cxn ang="0">
                  <a:pos x="T2" y="T3"/>
                </a:cxn>
                <a:cxn ang="0">
                  <a:pos x="T4" y="T5"/>
                </a:cxn>
                <a:cxn ang="0">
                  <a:pos x="T6" y="T7"/>
                </a:cxn>
              </a:cxnLst>
              <a:rect l="0" t="0" r="r" b="b"/>
              <a:pathLst>
                <a:path w="40" h="43">
                  <a:moveTo>
                    <a:pt x="40" y="7"/>
                  </a:moveTo>
                  <a:cubicBezTo>
                    <a:pt x="32" y="24"/>
                    <a:pt x="18" y="43"/>
                    <a:pt x="0" y="43"/>
                  </a:cubicBezTo>
                  <a:cubicBezTo>
                    <a:pt x="5" y="30"/>
                    <a:pt x="21" y="14"/>
                    <a:pt x="30" y="0"/>
                  </a:cubicBezTo>
                  <a:cubicBezTo>
                    <a:pt x="36" y="0"/>
                    <a:pt x="37" y="4"/>
                    <a:pt x="4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Freeform 42">
              <a:extLst>
                <a:ext uri="{FF2B5EF4-FFF2-40B4-BE49-F238E27FC236}">
                  <a16:creationId xmlns:a16="http://schemas.microsoft.com/office/drawing/2014/main" id="{1578695A-8D27-4DE5-B7F8-3F43692E1313}"/>
                </a:ext>
              </a:extLst>
            </p:cNvPr>
            <p:cNvSpPr>
              <a:spLocks noEditPoints="1"/>
            </p:cNvSpPr>
            <p:nvPr/>
          </p:nvSpPr>
          <p:spPr bwMode="auto">
            <a:xfrm>
              <a:off x="6118225" y="655638"/>
              <a:ext cx="349250" cy="260350"/>
            </a:xfrm>
            <a:custGeom>
              <a:avLst/>
              <a:gdLst>
                <a:gd name="T0" fmla="*/ 484 w 541"/>
                <a:gd name="T1" fmla="*/ 402 h 402"/>
                <a:gd name="T2" fmla="*/ 405 w 541"/>
                <a:gd name="T3" fmla="*/ 362 h 402"/>
                <a:gd name="T4" fmla="*/ 263 w 541"/>
                <a:gd name="T5" fmla="*/ 294 h 402"/>
                <a:gd name="T6" fmla="*/ 165 w 541"/>
                <a:gd name="T7" fmla="*/ 243 h 402"/>
                <a:gd name="T8" fmla="*/ 100 w 541"/>
                <a:gd name="T9" fmla="*/ 209 h 402"/>
                <a:gd name="T10" fmla="*/ 49 w 541"/>
                <a:gd name="T11" fmla="*/ 183 h 402"/>
                <a:gd name="T12" fmla="*/ 20 w 541"/>
                <a:gd name="T13" fmla="*/ 164 h 402"/>
                <a:gd name="T14" fmla="*/ 2 w 541"/>
                <a:gd name="T15" fmla="*/ 164 h 402"/>
                <a:gd name="T16" fmla="*/ 24 w 541"/>
                <a:gd name="T17" fmla="*/ 125 h 402"/>
                <a:gd name="T18" fmla="*/ 237 w 541"/>
                <a:gd name="T19" fmla="*/ 6 h 402"/>
                <a:gd name="T20" fmla="*/ 245 w 541"/>
                <a:gd name="T21" fmla="*/ 0 h 402"/>
                <a:gd name="T22" fmla="*/ 393 w 541"/>
                <a:gd name="T23" fmla="*/ 30 h 402"/>
                <a:gd name="T24" fmla="*/ 399 w 541"/>
                <a:gd name="T25" fmla="*/ 40 h 402"/>
                <a:gd name="T26" fmla="*/ 527 w 541"/>
                <a:gd name="T27" fmla="*/ 266 h 402"/>
                <a:gd name="T28" fmla="*/ 484 w 541"/>
                <a:gd name="T29" fmla="*/ 402 h 402"/>
                <a:gd name="T30" fmla="*/ 499 w 541"/>
                <a:gd name="T31" fmla="*/ 309 h 402"/>
                <a:gd name="T32" fmla="*/ 508 w 541"/>
                <a:gd name="T33" fmla="*/ 200 h 402"/>
                <a:gd name="T34" fmla="*/ 499 w 541"/>
                <a:gd name="T35" fmla="*/ 185 h 402"/>
                <a:gd name="T36" fmla="*/ 490 w 541"/>
                <a:gd name="T37" fmla="*/ 155 h 402"/>
                <a:gd name="T38" fmla="*/ 426 w 541"/>
                <a:gd name="T39" fmla="*/ 79 h 402"/>
                <a:gd name="T40" fmla="*/ 388 w 541"/>
                <a:gd name="T41" fmla="*/ 61 h 402"/>
                <a:gd name="T42" fmla="*/ 354 w 541"/>
                <a:gd name="T43" fmla="*/ 38 h 402"/>
                <a:gd name="T44" fmla="*/ 230 w 541"/>
                <a:gd name="T45" fmla="*/ 25 h 402"/>
                <a:gd name="T46" fmla="*/ 83 w 541"/>
                <a:gd name="T47" fmla="*/ 78 h 402"/>
                <a:gd name="T48" fmla="*/ 24 w 541"/>
                <a:gd name="T49" fmla="*/ 155 h 402"/>
                <a:gd name="T50" fmla="*/ 173 w 541"/>
                <a:gd name="T51" fmla="*/ 223 h 402"/>
                <a:gd name="T52" fmla="*/ 241 w 541"/>
                <a:gd name="T53" fmla="*/ 258 h 402"/>
                <a:gd name="T54" fmla="*/ 294 w 541"/>
                <a:gd name="T55" fmla="*/ 290 h 402"/>
                <a:gd name="T56" fmla="*/ 352 w 541"/>
                <a:gd name="T57" fmla="*/ 317 h 402"/>
                <a:gd name="T58" fmla="*/ 365 w 541"/>
                <a:gd name="T59" fmla="*/ 328 h 402"/>
                <a:gd name="T60" fmla="*/ 392 w 541"/>
                <a:gd name="T61" fmla="*/ 336 h 402"/>
                <a:gd name="T62" fmla="*/ 410 w 541"/>
                <a:gd name="T63" fmla="*/ 351 h 402"/>
                <a:gd name="T64" fmla="*/ 426 w 541"/>
                <a:gd name="T65" fmla="*/ 355 h 402"/>
                <a:gd name="T66" fmla="*/ 478 w 541"/>
                <a:gd name="T67" fmla="*/ 383 h 402"/>
                <a:gd name="T68" fmla="*/ 499 w 541"/>
                <a:gd name="T69" fmla="*/ 309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402">
                  <a:moveTo>
                    <a:pt x="484" y="402"/>
                  </a:moveTo>
                  <a:cubicBezTo>
                    <a:pt x="453" y="396"/>
                    <a:pt x="431" y="376"/>
                    <a:pt x="405" y="362"/>
                  </a:cubicBezTo>
                  <a:cubicBezTo>
                    <a:pt x="359" y="339"/>
                    <a:pt x="310" y="319"/>
                    <a:pt x="263" y="294"/>
                  </a:cubicBezTo>
                  <a:cubicBezTo>
                    <a:pt x="231" y="277"/>
                    <a:pt x="202" y="252"/>
                    <a:pt x="165" y="243"/>
                  </a:cubicBezTo>
                  <a:cubicBezTo>
                    <a:pt x="151" y="224"/>
                    <a:pt x="121" y="222"/>
                    <a:pt x="100" y="209"/>
                  </a:cubicBezTo>
                  <a:cubicBezTo>
                    <a:pt x="83" y="200"/>
                    <a:pt x="70" y="184"/>
                    <a:pt x="49" y="183"/>
                  </a:cubicBezTo>
                  <a:cubicBezTo>
                    <a:pt x="43" y="174"/>
                    <a:pt x="28" y="172"/>
                    <a:pt x="20" y="164"/>
                  </a:cubicBezTo>
                  <a:cubicBezTo>
                    <a:pt x="12" y="163"/>
                    <a:pt x="8" y="168"/>
                    <a:pt x="2" y="164"/>
                  </a:cubicBezTo>
                  <a:cubicBezTo>
                    <a:pt x="0" y="148"/>
                    <a:pt x="14" y="134"/>
                    <a:pt x="24" y="125"/>
                  </a:cubicBezTo>
                  <a:cubicBezTo>
                    <a:pt x="67" y="56"/>
                    <a:pt x="140" y="4"/>
                    <a:pt x="237" y="6"/>
                  </a:cubicBezTo>
                  <a:cubicBezTo>
                    <a:pt x="241" y="5"/>
                    <a:pt x="241" y="1"/>
                    <a:pt x="245" y="0"/>
                  </a:cubicBezTo>
                  <a:cubicBezTo>
                    <a:pt x="303" y="2"/>
                    <a:pt x="346" y="9"/>
                    <a:pt x="393" y="30"/>
                  </a:cubicBezTo>
                  <a:cubicBezTo>
                    <a:pt x="396" y="33"/>
                    <a:pt x="396" y="38"/>
                    <a:pt x="399" y="40"/>
                  </a:cubicBezTo>
                  <a:cubicBezTo>
                    <a:pt x="473" y="83"/>
                    <a:pt x="541" y="171"/>
                    <a:pt x="527" y="266"/>
                  </a:cubicBezTo>
                  <a:cubicBezTo>
                    <a:pt x="521" y="310"/>
                    <a:pt x="507" y="361"/>
                    <a:pt x="484" y="402"/>
                  </a:cubicBezTo>
                  <a:close/>
                  <a:moveTo>
                    <a:pt x="499" y="309"/>
                  </a:moveTo>
                  <a:cubicBezTo>
                    <a:pt x="510" y="278"/>
                    <a:pt x="520" y="236"/>
                    <a:pt x="508" y="200"/>
                  </a:cubicBezTo>
                  <a:cubicBezTo>
                    <a:pt x="507" y="195"/>
                    <a:pt x="501" y="190"/>
                    <a:pt x="499" y="185"/>
                  </a:cubicBezTo>
                  <a:cubicBezTo>
                    <a:pt x="495" y="175"/>
                    <a:pt x="494" y="164"/>
                    <a:pt x="490" y="155"/>
                  </a:cubicBezTo>
                  <a:cubicBezTo>
                    <a:pt x="476" y="128"/>
                    <a:pt x="449" y="96"/>
                    <a:pt x="426" y="79"/>
                  </a:cubicBezTo>
                  <a:cubicBezTo>
                    <a:pt x="415" y="72"/>
                    <a:pt x="400" y="68"/>
                    <a:pt x="388" y="61"/>
                  </a:cubicBezTo>
                  <a:cubicBezTo>
                    <a:pt x="376" y="54"/>
                    <a:pt x="365" y="43"/>
                    <a:pt x="354" y="38"/>
                  </a:cubicBezTo>
                  <a:cubicBezTo>
                    <a:pt x="325" y="26"/>
                    <a:pt x="268" y="22"/>
                    <a:pt x="230" y="25"/>
                  </a:cubicBezTo>
                  <a:cubicBezTo>
                    <a:pt x="173" y="29"/>
                    <a:pt x="129" y="59"/>
                    <a:pt x="83" y="78"/>
                  </a:cubicBezTo>
                  <a:cubicBezTo>
                    <a:pt x="59" y="100"/>
                    <a:pt x="40" y="125"/>
                    <a:pt x="24" y="155"/>
                  </a:cubicBezTo>
                  <a:cubicBezTo>
                    <a:pt x="77" y="173"/>
                    <a:pt x="122" y="208"/>
                    <a:pt x="173" y="223"/>
                  </a:cubicBezTo>
                  <a:cubicBezTo>
                    <a:pt x="190" y="243"/>
                    <a:pt x="217" y="247"/>
                    <a:pt x="241" y="258"/>
                  </a:cubicBezTo>
                  <a:cubicBezTo>
                    <a:pt x="258" y="267"/>
                    <a:pt x="275" y="280"/>
                    <a:pt x="294" y="290"/>
                  </a:cubicBezTo>
                  <a:cubicBezTo>
                    <a:pt x="313" y="301"/>
                    <a:pt x="334" y="307"/>
                    <a:pt x="352" y="317"/>
                  </a:cubicBezTo>
                  <a:cubicBezTo>
                    <a:pt x="357" y="319"/>
                    <a:pt x="360" y="326"/>
                    <a:pt x="365" y="328"/>
                  </a:cubicBezTo>
                  <a:cubicBezTo>
                    <a:pt x="374" y="332"/>
                    <a:pt x="383" y="331"/>
                    <a:pt x="392" y="336"/>
                  </a:cubicBezTo>
                  <a:cubicBezTo>
                    <a:pt x="399" y="339"/>
                    <a:pt x="403" y="347"/>
                    <a:pt x="410" y="351"/>
                  </a:cubicBezTo>
                  <a:cubicBezTo>
                    <a:pt x="415" y="353"/>
                    <a:pt x="421" y="353"/>
                    <a:pt x="426" y="355"/>
                  </a:cubicBezTo>
                  <a:cubicBezTo>
                    <a:pt x="444" y="363"/>
                    <a:pt x="459" y="377"/>
                    <a:pt x="478" y="383"/>
                  </a:cubicBezTo>
                  <a:cubicBezTo>
                    <a:pt x="487" y="360"/>
                    <a:pt x="503" y="337"/>
                    <a:pt x="499" y="3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Freeform 43">
              <a:extLst>
                <a:ext uri="{FF2B5EF4-FFF2-40B4-BE49-F238E27FC236}">
                  <a16:creationId xmlns:a16="http://schemas.microsoft.com/office/drawing/2014/main" id="{17067D9D-5EF4-4EB5-BB4E-A954CF88BF0E}"/>
                </a:ext>
              </a:extLst>
            </p:cNvPr>
            <p:cNvSpPr/>
            <p:nvPr/>
          </p:nvSpPr>
          <p:spPr bwMode="auto">
            <a:xfrm>
              <a:off x="6049963" y="669925"/>
              <a:ext cx="25400" cy="19050"/>
            </a:xfrm>
            <a:custGeom>
              <a:avLst/>
              <a:gdLst>
                <a:gd name="T0" fmla="*/ 0 w 38"/>
                <a:gd name="T1" fmla="*/ 0 h 30"/>
                <a:gd name="T2" fmla="*/ 38 w 38"/>
                <a:gd name="T3" fmla="*/ 23 h 30"/>
                <a:gd name="T4" fmla="*/ 0 w 38"/>
                <a:gd name="T5" fmla="*/ 0 h 30"/>
              </a:gdLst>
              <a:ahLst/>
              <a:cxnLst>
                <a:cxn ang="0">
                  <a:pos x="T0" y="T1"/>
                </a:cxn>
                <a:cxn ang="0">
                  <a:pos x="T2" y="T3"/>
                </a:cxn>
                <a:cxn ang="0">
                  <a:pos x="T4" y="T5"/>
                </a:cxn>
              </a:cxnLst>
              <a:rect l="0" t="0" r="r" b="b"/>
              <a:pathLst>
                <a:path w="38" h="30">
                  <a:moveTo>
                    <a:pt x="0" y="0"/>
                  </a:moveTo>
                  <a:cubicBezTo>
                    <a:pt x="18" y="2"/>
                    <a:pt x="28" y="13"/>
                    <a:pt x="38" y="23"/>
                  </a:cubicBezTo>
                  <a:cubicBezTo>
                    <a:pt x="25" y="30"/>
                    <a:pt x="8" y="1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Freeform 44">
              <a:extLst>
                <a:ext uri="{FF2B5EF4-FFF2-40B4-BE49-F238E27FC236}">
                  <a16:creationId xmlns:a16="http://schemas.microsoft.com/office/drawing/2014/main" id="{DD058F47-D73F-4383-BD31-D0D9A497D32D}"/>
                </a:ext>
              </a:extLst>
            </p:cNvPr>
            <p:cNvSpPr/>
            <p:nvPr/>
          </p:nvSpPr>
          <p:spPr bwMode="auto">
            <a:xfrm>
              <a:off x="6467475" y="669925"/>
              <a:ext cx="22225" cy="23813"/>
            </a:xfrm>
            <a:custGeom>
              <a:avLst/>
              <a:gdLst>
                <a:gd name="T0" fmla="*/ 35 w 35"/>
                <a:gd name="T1" fmla="*/ 6 h 39"/>
                <a:gd name="T2" fmla="*/ 0 w 35"/>
                <a:gd name="T3" fmla="*/ 38 h 39"/>
                <a:gd name="T4" fmla="*/ 26 w 35"/>
                <a:gd name="T5" fmla="*/ 2 h 39"/>
                <a:gd name="T6" fmla="*/ 35 w 35"/>
                <a:gd name="T7" fmla="*/ 6 h 39"/>
              </a:gdLst>
              <a:ahLst/>
              <a:cxnLst>
                <a:cxn ang="0">
                  <a:pos x="T0" y="T1"/>
                </a:cxn>
                <a:cxn ang="0">
                  <a:pos x="T2" y="T3"/>
                </a:cxn>
                <a:cxn ang="0">
                  <a:pos x="T4" y="T5"/>
                </a:cxn>
                <a:cxn ang="0">
                  <a:pos x="T6" y="T7"/>
                </a:cxn>
              </a:cxnLst>
              <a:rect l="0" t="0" r="r" b="b"/>
              <a:pathLst>
                <a:path w="35" h="39">
                  <a:moveTo>
                    <a:pt x="35" y="6"/>
                  </a:moveTo>
                  <a:cubicBezTo>
                    <a:pt x="32" y="24"/>
                    <a:pt x="16" y="39"/>
                    <a:pt x="0" y="38"/>
                  </a:cubicBezTo>
                  <a:cubicBezTo>
                    <a:pt x="5" y="23"/>
                    <a:pt x="17" y="14"/>
                    <a:pt x="26" y="2"/>
                  </a:cubicBezTo>
                  <a:cubicBezTo>
                    <a:pt x="32" y="0"/>
                    <a:pt x="32" y="5"/>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Freeform 45">
              <a:extLst>
                <a:ext uri="{FF2B5EF4-FFF2-40B4-BE49-F238E27FC236}">
                  <a16:creationId xmlns:a16="http://schemas.microsoft.com/office/drawing/2014/main" id="{F8C62017-9801-4AC4-8B23-F7C09C214989}"/>
                </a:ext>
              </a:extLst>
            </p:cNvPr>
            <p:cNvSpPr/>
            <p:nvPr/>
          </p:nvSpPr>
          <p:spPr bwMode="auto">
            <a:xfrm>
              <a:off x="6045200" y="684213"/>
              <a:ext cx="23813" cy="14288"/>
            </a:xfrm>
            <a:custGeom>
              <a:avLst/>
              <a:gdLst>
                <a:gd name="T0" fmla="*/ 0 w 35"/>
                <a:gd name="T1" fmla="*/ 0 h 22"/>
                <a:gd name="T2" fmla="*/ 35 w 35"/>
                <a:gd name="T3" fmla="*/ 20 h 22"/>
                <a:gd name="T4" fmla="*/ 0 w 35"/>
                <a:gd name="T5" fmla="*/ 0 h 22"/>
              </a:gdLst>
              <a:ahLst/>
              <a:cxnLst>
                <a:cxn ang="0">
                  <a:pos x="T0" y="T1"/>
                </a:cxn>
                <a:cxn ang="0">
                  <a:pos x="T2" y="T3"/>
                </a:cxn>
                <a:cxn ang="0">
                  <a:pos x="T4" y="T5"/>
                </a:cxn>
              </a:cxnLst>
              <a:rect l="0" t="0" r="r" b="b"/>
              <a:pathLst>
                <a:path w="35" h="22">
                  <a:moveTo>
                    <a:pt x="0" y="0"/>
                  </a:moveTo>
                  <a:cubicBezTo>
                    <a:pt x="16" y="2"/>
                    <a:pt x="30" y="7"/>
                    <a:pt x="35" y="20"/>
                  </a:cubicBezTo>
                  <a:cubicBezTo>
                    <a:pt x="22" y="22"/>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Freeform 46">
              <a:extLst>
                <a:ext uri="{FF2B5EF4-FFF2-40B4-BE49-F238E27FC236}">
                  <a16:creationId xmlns:a16="http://schemas.microsoft.com/office/drawing/2014/main" id="{3360FCCF-3CE4-43B6-A5D7-40BF02C92413}"/>
                </a:ext>
              </a:extLst>
            </p:cNvPr>
            <p:cNvSpPr/>
            <p:nvPr/>
          </p:nvSpPr>
          <p:spPr bwMode="auto">
            <a:xfrm>
              <a:off x="6043613" y="690563"/>
              <a:ext cx="20638" cy="17463"/>
            </a:xfrm>
            <a:custGeom>
              <a:avLst/>
              <a:gdLst>
                <a:gd name="T0" fmla="*/ 32 w 33"/>
                <a:gd name="T1" fmla="*/ 26 h 26"/>
                <a:gd name="T2" fmla="*/ 0 w 33"/>
                <a:gd name="T3" fmla="*/ 9 h 26"/>
                <a:gd name="T4" fmla="*/ 32 w 33"/>
                <a:gd name="T5" fmla="*/ 26 h 26"/>
              </a:gdLst>
              <a:ahLst/>
              <a:cxnLst>
                <a:cxn ang="0">
                  <a:pos x="T0" y="T1"/>
                </a:cxn>
                <a:cxn ang="0">
                  <a:pos x="T2" y="T3"/>
                </a:cxn>
                <a:cxn ang="0">
                  <a:pos x="T4" y="T5"/>
                </a:cxn>
              </a:cxnLst>
              <a:rect l="0" t="0" r="r" b="b"/>
              <a:pathLst>
                <a:path w="33" h="26">
                  <a:moveTo>
                    <a:pt x="32" y="26"/>
                  </a:moveTo>
                  <a:cubicBezTo>
                    <a:pt x="16" y="26"/>
                    <a:pt x="12" y="14"/>
                    <a:pt x="0" y="9"/>
                  </a:cubicBezTo>
                  <a:cubicBezTo>
                    <a:pt x="7" y="0"/>
                    <a:pt x="33" y="10"/>
                    <a:pt x="3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 name="Freeform 47">
              <a:extLst>
                <a:ext uri="{FF2B5EF4-FFF2-40B4-BE49-F238E27FC236}">
                  <a16:creationId xmlns:a16="http://schemas.microsoft.com/office/drawing/2014/main" id="{7349EB11-F113-4CD8-9F01-6C4C5CCDFAE9}"/>
                </a:ext>
              </a:extLst>
            </p:cNvPr>
            <p:cNvSpPr/>
            <p:nvPr/>
          </p:nvSpPr>
          <p:spPr bwMode="auto">
            <a:xfrm>
              <a:off x="6500813" y="725488"/>
              <a:ext cx="25400" cy="22225"/>
            </a:xfrm>
            <a:custGeom>
              <a:avLst/>
              <a:gdLst>
                <a:gd name="T0" fmla="*/ 40 w 40"/>
                <a:gd name="T1" fmla="*/ 16 h 35"/>
                <a:gd name="T2" fmla="*/ 0 w 40"/>
                <a:gd name="T3" fmla="*/ 35 h 35"/>
                <a:gd name="T4" fmla="*/ 40 w 40"/>
                <a:gd name="T5" fmla="*/ 16 h 35"/>
              </a:gdLst>
              <a:ahLst/>
              <a:cxnLst>
                <a:cxn ang="0">
                  <a:pos x="T0" y="T1"/>
                </a:cxn>
                <a:cxn ang="0">
                  <a:pos x="T2" y="T3"/>
                </a:cxn>
                <a:cxn ang="0">
                  <a:pos x="T4" y="T5"/>
                </a:cxn>
              </a:cxnLst>
              <a:rect l="0" t="0" r="r" b="b"/>
              <a:pathLst>
                <a:path w="40" h="35">
                  <a:moveTo>
                    <a:pt x="40" y="16"/>
                  </a:moveTo>
                  <a:cubicBezTo>
                    <a:pt x="34" y="30"/>
                    <a:pt x="17" y="32"/>
                    <a:pt x="0" y="35"/>
                  </a:cubicBezTo>
                  <a:cubicBezTo>
                    <a:pt x="7" y="24"/>
                    <a:pt x="30" y="0"/>
                    <a:pt x="4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Freeform 48">
              <a:extLst>
                <a:ext uri="{FF2B5EF4-FFF2-40B4-BE49-F238E27FC236}">
                  <a16:creationId xmlns:a16="http://schemas.microsoft.com/office/drawing/2014/main" id="{CBE18947-B54F-4BCE-BD4B-193251512A8F}"/>
                </a:ext>
              </a:extLst>
            </p:cNvPr>
            <p:cNvSpPr/>
            <p:nvPr/>
          </p:nvSpPr>
          <p:spPr bwMode="auto">
            <a:xfrm>
              <a:off x="6507163" y="739775"/>
              <a:ext cx="25400" cy="26988"/>
            </a:xfrm>
            <a:custGeom>
              <a:avLst/>
              <a:gdLst>
                <a:gd name="T0" fmla="*/ 39 w 39"/>
                <a:gd name="T1" fmla="*/ 25 h 41"/>
                <a:gd name="T2" fmla="*/ 0 w 39"/>
                <a:gd name="T3" fmla="*/ 32 h 41"/>
                <a:gd name="T4" fmla="*/ 39 w 39"/>
                <a:gd name="T5" fmla="*/ 25 h 41"/>
              </a:gdLst>
              <a:ahLst/>
              <a:cxnLst>
                <a:cxn ang="0">
                  <a:pos x="T0" y="T1"/>
                </a:cxn>
                <a:cxn ang="0">
                  <a:pos x="T2" y="T3"/>
                </a:cxn>
                <a:cxn ang="0">
                  <a:pos x="T4" y="T5"/>
                </a:cxn>
              </a:cxnLst>
              <a:rect l="0" t="0" r="r" b="b"/>
              <a:pathLst>
                <a:path w="39" h="41">
                  <a:moveTo>
                    <a:pt x="39" y="25"/>
                  </a:moveTo>
                  <a:cubicBezTo>
                    <a:pt x="29" y="28"/>
                    <a:pt x="10" y="41"/>
                    <a:pt x="0" y="32"/>
                  </a:cubicBezTo>
                  <a:cubicBezTo>
                    <a:pt x="10" y="26"/>
                    <a:pt x="33" y="0"/>
                    <a:pt x="39"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Freeform 49">
              <a:extLst>
                <a:ext uri="{FF2B5EF4-FFF2-40B4-BE49-F238E27FC236}">
                  <a16:creationId xmlns:a16="http://schemas.microsoft.com/office/drawing/2014/main" id="{348241F9-75A6-4A3A-AC76-0B218802E87A}"/>
                </a:ext>
              </a:extLst>
            </p:cNvPr>
            <p:cNvSpPr/>
            <p:nvPr/>
          </p:nvSpPr>
          <p:spPr bwMode="auto">
            <a:xfrm>
              <a:off x="6510338" y="765175"/>
              <a:ext cx="26988" cy="19050"/>
            </a:xfrm>
            <a:custGeom>
              <a:avLst/>
              <a:gdLst>
                <a:gd name="T0" fmla="*/ 42 w 42"/>
                <a:gd name="T1" fmla="*/ 4 h 28"/>
                <a:gd name="T2" fmla="*/ 0 w 42"/>
                <a:gd name="T3" fmla="*/ 28 h 28"/>
                <a:gd name="T4" fmla="*/ 42 w 42"/>
                <a:gd name="T5" fmla="*/ 4 h 28"/>
              </a:gdLst>
              <a:ahLst/>
              <a:cxnLst>
                <a:cxn ang="0">
                  <a:pos x="T0" y="T1"/>
                </a:cxn>
                <a:cxn ang="0">
                  <a:pos x="T2" y="T3"/>
                </a:cxn>
                <a:cxn ang="0">
                  <a:pos x="T4" y="T5"/>
                </a:cxn>
              </a:cxnLst>
              <a:rect l="0" t="0" r="r" b="b"/>
              <a:pathLst>
                <a:path w="42" h="28">
                  <a:moveTo>
                    <a:pt x="42" y="4"/>
                  </a:moveTo>
                  <a:cubicBezTo>
                    <a:pt x="41" y="25"/>
                    <a:pt x="14" y="20"/>
                    <a:pt x="0" y="28"/>
                  </a:cubicBezTo>
                  <a:cubicBezTo>
                    <a:pt x="8" y="15"/>
                    <a:pt x="24" y="0"/>
                    <a:pt x="4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Freeform 50">
              <a:extLst>
                <a:ext uri="{FF2B5EF4-FFF2-40B4-BE49-F238E27FC236}">
                  <a16:creationId xmlns:a16="http://schemas.microsoft.com/office/drawing/2014/main" id="{39C25BC8-A050-442E-A627-4B46C8D8418D}"/>
                </a:ext>
              </a:extLst>
            </p:cNvPr>
            <p:cNvSpPr/>
            <p:nvPr/>
          </p:nvSpPr>
          <p:spPr bwMode="auto">
            <a:xfrm>
              <a:off x="5970588" y="771525"/>
              <a:ext cx="38100" cy="71438"/>
            </a:xfrm>
            <a:custGeom>
              <a:avLst/>
              <a:gdLst>
                <a:gd name="T0" fmla="*/ 53 w 59"/>
                <a:gd name="T1" fmla="*/ 0 h 110"/>
                <a:gd name="T2" fmla="*/ 48 w 59"/>
                <a:gd name="T3" fmla="*/ 40 h 110"/>
                <a:gd name="T4" fmla="*/ 5 w 59"/>
                <a:gd name="T5" fmla="*/ 110 h 110"/>
                <a:gd name="T6" fmla="*/ 18 w 59"/>
                <a:gd name="T7" fmla="*/ 79 h 110"/>
                <a:gd name="T8" fmla="*/ 46 w 59"/>
                <a:gd name="T9" fmla="*/ 0 h 110"/>
                <a:gd name="T10" fmla="*/ 53 w 59"/>
                <a:gd name="T11" fmla="*/ 0 h 110"/>
              </a:gdLst>
              <a:ahLst/>
              <a:cxnLst>
                <a:cxn ang="0">
                  <a:pos x="T0" y="T1"/>
                </a:cxn>
                <a:cxn ang="0">
                  <a:pos x="T2" y="T3"/>
                </a:cxn>
                <a:cxn ang="0">
                  <a:pos x="T4" y="T5"/>
                </a:cxn>
                <a:cxn ang="0">
                  <a:pos x="T6" y="T7"/>
                </a:cxn>
                <a:cxn ang="0">
                  <a:pos x="T8" y="T9"/>
                </a:cxn>
                <a:cxn ang="0">
                  <a:pos x="T10" y="T11"/>
                </a:cxn>
              </a:cxnLst>
              <a:rect l="0" t="0" r="r" b="b"/>
              <a:pathLst>
                <a:path w="59" h="110">
                  <a:moveTo>
                    <a:pt x="53" y="0"/>
                  </a:moveTo>
                  <a:cubicBezTo>
                    <a:pt x="59" y="13"/>
                    <a:pt x="41" y="26"/>
                    <a:pt x="48" y="40"/>
                  </a:cubicBezTo>
                  <a:cubicBezTo>
                    <a:pt x="30" y="63"/>
                    <a:pt x="36" y="104"/>
                    <a:pt x="5" y="110"/>
                  </a:cubicBezTo>
                  <a:cubicBezTo>
                    <a:pt x="0" y="97"/>
                    <a:pt x="11" y="86"/>
                    <a:pt x="18" y="79"/>
                  </a:cubicBezTo>
                  <a:cubicBezTo>
                    <a:pt x="27" y="53"/>
                    <a:pt x="39" y="29"/>
                    <a:pt x="46" y="0"/>
                  </a:cubicBezTo>
                  <a:cubicBezTo>
                    <a:pt x="48" y="0"/>
                    <a:pt x="51" y="0"/>
                    <a:pt x="5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Freeform 51">
              <a:extLst>
                <a:ext uri="{FF2B5EF4-FFF2-40B4-BE49-F238E27FC236}">
                  <a16:creationId xmlns:a16="http://schemas.microsoft.com/office/drawing/2014/main" id="{AB5BF442-DEAB-40A0-A79E-CA6A046D14F6}"/>
                </a:ext>
              </a:extLst>
            </p:cNvPr>
            <p:cNvSpPr/>
            <p:nvPr/>
          </p:nvSpPr>
          <p:spPr bwMode="auto">
            <a:xfrm>
              <a:off x="6516688" y="779463"/>
              <a:ext cx="26988" cy="19050"/>
            </a:xfrm>
            <a:custGeom>
              <a:avLst/>
              <a:gdLst>
                <a:gd name="T0" fmla="*/ 43 w 43"/>
                <a:gd name="T1" fmla="*/ 20 h 31"/>
                <a:gd name="T2" fmla="*/ 0 w 43"/>
                <a:gd name="T3" fmla="*/ 28 h 31"/>
                <a:gd name="T4" fmla="*/ 43 w 43"/>
                <a:gd name="T5" fmla="*/ 20 h 31"/>
              </a:gdLst>
              <a:ahLst/>
              <a:cxnLst>
                <a:cxn ang="0">
                  <a:pos x="T0" y="T1"/>
                </a:cxn>
                <a:cxn ang="0">
                  <a:pos x="T2" y="T3"/>
                </a:cxn>
                <a:cxn ang="0">
                  <a:pos x="T4" y="T5"/>
                </a:cxn>
              </a:cxnLst>
              <a:rect l="0" t="0" r="r" b="b"/>
              <a:pathLst>
                <a:path w="43" h="31">
                  <a:moveTo>
                    <a:pt x="43" y="20"/>
                  </a:moveTo>
                  <a:cubicBezTo>
                    <a:pt x="36" y="28"/>
                    <a:pt x="15" y="31"/>
                    <a:pt x="0" y="28"/>
                  </a:cubicBezTo>
                  <a:cubicBezTo>
                    <a:pt x="8" y="18"/>
                    <a:pt x="37" y="0"/>
                    <a:pt x="4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Freeform 52">
              <a:extLst>
                <a:ext uri="{FF2B5EF4-FFF2-40B4-BE49-F238E27FC236}">
                  <a16:creationId xmlns:a16="http://schemas.microsoft.com/office/drawing/2014/main" id="{646CDC01-F4BD-4903-AAC5-48CC306B9D05}"/>
                </a:ext>
              </a:extLst>
            </p:cNvPr>
            <p:cNvSpPr/>
            <p:nvPr/>
          </p:nvSpPr>
          <p:spPr bwMode="auto">
            <a:xfrm>
              <a:off x="5951538" y="804863"/>
              <a:ext cx="20638" cy="25400"/>
            </a:xfrm>
            <a:custGeom>
              <a:avLst/>
              <a:gdLst>
                <a:gd name="T0" fmla="*/ 15 w 32"/>
                <a:gd name="T1" fmla="*/ 0 h 40"/>
                <a:gd name="T2" fmla="*/ 24 w 32"/>
                <a:gd name="T3" fmla="*/ 0 h 40"/>
                <a:gd name="T4" fmla="*/ 0 w 32"/>
                <a:gd name="T5" fmla="*/ 28 h 40"/>
                <a:gd name="T6" fmla="*/ 15 w 32"/>
                <a:gd name="T7" fmla="*/ 0 h 40"/>
              </a:gdLst>
              <a:ahLst/>
              <a:cxnLst>
                <a:cxn ang="0">
                  <a:pos x="T0" y="T1"/>
                </a:cxn>
                <a:cxn ang="0">
                  <a:pos x="T2" y="T3"/>
                </a:cxn>
                <a:cxn ang="0">
                  <a:pos x="T4" y="T5"/>
                </a:cxn>
                <a:cxn ang="0">
                  <a:pos x="T6" y="T7"/>
                </a:cxn>
              </a:cxnLst>
              <a:rect l="0" t="0" r="r" b="b"/>
              <a:pathLst>
                <a:path w="32" h="40">
                  <a:moveTo>
                    <a:pt x="15" y="0"/>
                  </a:moveTo>
                  <a:cubicBezTo>
                    <a:pt x="18" y="0"/>
                    <a:pt x="21" y="0"/>
                    <a:pt x="24" y="0"/>
                  </a:cubicBezTo>
                  <a:cubicBezTo>
                    <a:pt x="32" y="8"/>
                    <a:pt x="16" y="40"/>
                    <a:pt x="0" y="28"/>
                  </a:cubicBezTo>
                  <a:cubicBezTo>
                    <a:pt x="6" y="20"/>
                    <a:pt x="11" y="1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Freeform 53">
              <a:extLst>
                <a:ext uri="{FF2B5EF4-FFF2-40B4-BE49-F238E27FC236}">
                  <a16:creationId xmlns:a16="http://schemas.microsoft.com/office/drawing/2014/main" id="{535FB8EE-E5ED-4B6E-B87D-B53EFDC776A4}"/>
                </a:ext>
              </a:extLst>
            </p:cNvPr>
            <p:cNvSpPr/>
            <p:nvPr/>
          </p:nvSpPr>
          <p:spPr bwMode="auto">
            <a:xfrm>
              <a:off x="6072188" y="828675"/>
              <a:ext cx="34925" cy="68263"/>
            </a:xfrm>
            <a:custGeom>
              <a:avLst/>
              <a:gdLst>
                <a:gd name="T0" fmla="*/ 53 w 53"/>
                <a:gd name="T1" fmla="*/ 0 h 105"/>
                <a:gd name="T2" fmla="*/ 17 w 53"/>
                <a:gd name="T3" fmla="*/ 102 h 105"/>
                <a:gd name="T4" fmla="*/ 0 w 53"/>
                <a:gd name="T5" fmla="*/ 98 h 105"/>
                <a:gd name="T6" fmla="*/ 53 w 53"/>
                <a:gd name="T7" fmla="*/ 0 h 105"/>
              </a:gdLst>
              <a:ahLst/>
              <a:cxnLst>
                <a:cxn ang="0">
                  <a:pos x="T0" y="T1"/>
                </a:cxn>
                <a:cxn ang="0">
                  <a:pos x="T2" y="T3"/>
                </a:cxn>
                <a:cxn ang="0">
                  <a:pos x="T4" y="T5"/>
                </a:cxn>
                <a:cxn ang="0">
                  <a:pos x="T6" y="T7"/>
                </a:cxn>
              </a:cxnLst>
              <a:rect l="0" t="0" r="r" b="b"/>
              <a:pathLst>
                <a:path w="52" h="105">
                  <a:moveTo>
                    <a:pt x="53" y="0"/>
                  </a:moveTo>
                  <a:cubicBezTo>
                    <a:pt x="42" y="33"/>
                    <a:pt x="32" y="70"/>
                    <a:pt x="17" y="102"/>
                  </a:cubicBezTo>
                  <a:cubicBezTo>
                    <a:pt x="11" y="105"/>
                    <a:pt x="2" y="104"/>
                    <a:pt x="0" y="98"/>
                  </a:cubicBezTo>
                  <a:cubicBezTo>
                    <a:pt x="27" y="75"/>
                    <a:pt x="18" y="4"/>
                    <a:pt x="5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Freeform 54">
              <a:extLst>
                <a:ext uri="{FF2B5EF4-FFF2-40B4-BE49-F238E27FC236}">
                  <a16:creationId xmlns:a16="http://schemas.microsoft.com/office/drawing/2014/main" id="{BC85CD72-9204-4FB9-9D81-D31298EDD704}"/>
                </a:ext>
              </a:extLst>
            </p:cNvPr>
            <p:cNvSpPr/>
            <p:nvPr/>
          </p:nvSpPr>
          <p:spPr bwMode="auto">
            <a:xfrm>
              <a:off x="5997575" y="833438"/>
              <a:ext cx="15875" cy="23813"/>
            </a:xfrm>
            <a:custGeom>
              <a:avLst/>
              <a:gdLst>
                <a:gd name="T0" fmla="*/ 25 w 25"/>
                <a:gd name="T1" fmla="*/ 0 h 36"/>
                <a:gd name="T2" fmla="*/ 13 w 25"/>
                <a:gd name="T3" fmla="*/ 34 h 36"/>
                <a:gd name="T4" fmla="*/ 0 w 25"/>
                <a:gd name="T5" fmla="*/ 36 h 36"/>
                <a:gd name="T6" fmla="*/ 25 w 25"/>
                <a:gd name="T7" fmla="*/ 0 h 36"/>
              </a:gdLst>
              <a:ahLst/>
              <a:cxnLst>
                <a:cxn ang="0">
                  <a:pos x="T0" y="T1"/>
                </a:cxn>
                <a:cxn ang="0">
                  <a:pos x="T2" y="T3"/>
                </a:cxn>
                <a:cxn ang="0">
                  <a:pos x="T4" y="T5"/>
                </a:cxn>
                <a:cxn ang="0">
                  <a:pos x="T6" y="T7"/>
                </a:cxn>
              </a:cxnLst>
              <a:rect l="0" t="0" r="r" b="b"/>
              <a:pathLst>
                <a:path w="25" h="36">
                  <a:moveTo>
                    <a:pt x="25" y="0"/>
                  </a:moveTo>
                  <a:cubicBezTo>
                    <a:pt x="25" y="16"/>
                    <a:pt x="18" y="24"/>
                    <a:pt x="13" y="34"/>
                  </a:cubicBezTo>
                  <a:cubicBezTo>
                    <a:pt x="7" y="33"/>
                    <a:pt x="5" y="36"/>
                    <a:pt x="0" y="36"/>
                  </a:cubicBezTo>
                  <a:cubicBezTo>
                    <a:pt x="2" y="25"/>
                    <a:pt x="10" y="5"/>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Freeform 55">
              <a:extLst>
                <a:ext uri="{FF2B5EF4-FFF2-40B4-BE49-F238E27FC236}">
                  <a16:creationId xmlns:a16="http://schemas.microsoft.com/office/drawing/2014/main" id="{08E47124-7843-4708-AD3B-7EBB1F533511}"/>
                </a:ext>
              </a:extLst>
            </p:cNvPr>
            <p:cNvSpPr/>
            <p:nvPr/>
          </p:nvSpPr>
          <p:spPr bwMode="auto">
            <a:xfrm>
              <a:off x="6508750" y="838200"/>
              <a:ext cx="36513" cy="15875"/>
            </a:xfrm>
            <a:custGeom>
              <a:avLst/>
              <a:gdLst>
                <a:gd name="T0" fmla="*/ 57 w 57"/>
                <a:gd name="T1" fmla="*/ 11 h 23"/>
                <a:gd name="T2" fmla="*/ 0 w 57"/>
                <a:gd name="T3" fmla="*/ 15 h 23"/>
                <a:gd name="T4" fmla="*/ 57 w 57"/>
                <a:gd name="T5" fmla="*/ 11 h 23"/>
              </a:gdLst>
              <a:ahLst/>
              <a:cxnLst>
                <a:cxn ang="0">
                  <a:pos x="T0" y="T1"/>
                </a:cxn>
                <a:cxn ang="0">
                  <a:pos x="T2" y="T3"/>
                </a:cxn>
                <a:cxn ang="0">
                  <a:pos x="T4" y="T5"/>
                </a:cxn>
              </a:cxnLst>
              <a:rect l="0" t="0" r="r" b="b"/>
              <a:pathLst>
                <a:path w="57" h="23">
                  <a:moveTo>
                    <a:pt x="57" y="11"/>
                  </a:moveTo>
                  <a:cubicBezTo>
                    <a:pt x="46" y="23"/>
                    <a:pt x="16" y="12"/>
                    <a:pt x="0" y="15"/>
                  </a:cubicBezTo>
                  <a:cubicBezTo>
                    <a:pt x="13" y="5"/>
                    <a:pt x="43" y="0"/>
                    <a:pt x="57"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Freeform 56">
              <a:extLst>
                <a:ext uri="{FF2B5EF4-FFF2-40B4-BE49-F238E27FC236}">
                  <a16:creationId xmlns:a16="http://schemas.microsoft.com/office/drawing/2014/main" id="{67A67C36-6BB6-41C5-8907-AF2DD5996F45}"/>
                </a:ext>
              </a:extLst>
            </p:cNvPr>
            <p:cNvSpPr/>
            <p:nvPr/>
          </p:nvSpPr>
          <p:spPr bwMode="auto">
            <a:xfrm>
              <a:off x="6016625" y="836613"/>
              <a:ext cx="19050" cy="30163"/>
            </a:xfrm>
            <a:custGeom>
              <a:avLst/>
              <a:gdLst>
                <a:gd name="T0" fmla="*/ 31 w 31"/>
                <a:gd name="T1" fmla="*/ 16 h 46"/>
                <a:gd name="T2" fmla="*/ 0 w 31"/>
                <a:gd name="T3" fmla="*/ 46 h 46"/>
                <a:gd name="T4" fmla="*/ 31 w 31"/>
                <a:gd name="T5" fmla="*/ 16 h 46"/>
              </a:gdLst>
              <a:ahLst/>
              <a:cxnLst>
                <a:cxn ang="0">
                  <a:pos x="T0" y="T1"/>
                </a:cxn>
                <a:cxn ang="0">
                  <a:pos x="T2" y="T3"/>
                </a:cxn>
                <a:cxn ang="0">
                  <a:pos x="T4" y="T5"/>
                </a:cxn>
              </a:cxnLst>
              <a:rect l="0" t="0" r="r" b="b"/>
              <a:pathLst>
                <a:path w="31" h="46">
                  <a:moveTo>
                    <a:pt x="31" y="16"/>
                  </a:moveTo>
                  <a:cubicBezTo>
                    <a:pt x="23" y="29"/>
                    <a:pt x="20" y="45"/>
                    <a:pt x="0" y="46"/>
                  </a:cubicBezTo>
                  <a:cubicBezTo>
                    <a:pt x="6" y="33"/>
                    <a:pt x="13" y="0"/>
                    <a:pt x="3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Freeform 57">
              <a:extLst>
                <a:ext uri="{FF2B5EF4-FFF2-40B4-BE49-F238E27FC236}">
                  <a16:creationId xmlns:a16="http://schemas.microsoft.com/office/drawing/2014/main" id="{50918B20-1211-42DA-9F8C-E05E3A0CB89E}"/>
                </a:ext>
              </a:extLst>
            </p:cNvPr>
            <p:cNvSpPr/>
            <p:nvPr/>
          </p:nvSpPr>
          <p:spPr bwMode="auto">
            <a:xfrm>
              <a:off x="6032500" y="847725"/>
              <a:ext cx="17463" cy="26988"/>
            </a:xfrm>
            <a:custGeom>
              <a:avLst/>
              <a:gdLst>
                <a:gd name="T0" fmla="*/ 23 w 26"/>
                <a:gd name="T1" fmla="*/ 6 h 41"/>
                <a:gd name="T2" fmla="*/ 5 w 26"/>
                <a:gd name="T3" fmla="*/ 41 h 41"/>
                <a:gd name="T4" fmla="*/ 23 w 26"/>
                <a:gd name="T5" fmla="*/ 6 h 41"/>
              </a:gdLst>
              <a:ahLst/>
              <a:cxnLst>
                <a:cxn ang="0">
                  <a:pos x="T0" y="T1"/>
                </a:cxn>
                <a:cxn ang="0">
                  <a:pos x="T2" y="T3"/>
                </a:cxn>
                <a:cxn ang="0">
                  <a:pos x="T4" y="T5"/>
                </a:cxn>
              </a:cxnLst>
              <a:rect l="0" t="0" r="r" b="b"/>
              <a:pathLst>
                <a:path w="26" h="41">
                  <a:moveTo>
                    <a:pt x="23" y="6"/>
                  </a:moveTo>
                  <a:cubicBezTo>
                    <a:pt x="26" y="22"/>
                    <a:pt x="18" y="36"/>
                    <a:pt x="5" y="41"/>
                  </a:cubicBezTo>
                  <a:cubicBezTo>
                    <a:pt x="0" y="32"/>
                    <a:pt x="8" y="0"/>
                    <a:pt x="23"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Freeform 58">
              <a:extLst>
                <a:ext uri="{FF2B5EF4-FFF2-40B4-BE49-F238E27FC236}">
                  <a16:creationId xmlns:a16="http://schemas.microsoft.com/office/drawing/2014/main" id="{C56B620E-ABC9-4DC1-855C-7F770BFF68A6}"/>
                </a:ext>
              </a:extLst>
            </p:cNvPr>
            <p:cNvSpPr/>
            <p:nvPr/>
          </p:nvSpPr>
          <p:spPr bwMode="auto">
            <a:xfrm>
              <a:off x="6507163" y="855663"/>
              <a:ext cx="31750" cy="17463"/>
            </a:xfrm>
            <a:custGeom>
              <a:avLst/>
              <a:gdLst>
                <a:gd name="T0" fmla="*/ 49 w 49"/>
                <a:gd name="T1" fmla="*/ 14 h 27"/>
                <a:gd name="T2" fmla="*/ 0 w 49"/>
                <a:gd name="T3" fmla="*/ 15 h 27"/>
                <a:gd name="T4" fmla="*/ 49 w 49"/>
                <a:gd name="T5" fmla="*/ 14 h 27"/>
              </a:gdLst>
              <a:ahLst/>
              <a:cxnLst>
                <a:cxn ang="0">
                  <a:pos x="T0" y="T1"/>
                </a:cxn>
                <a:cxn ang="0">
                  <a:pos x="T2" y="T3"/>
                </a:cxn>
                <a:cxn ang="0">
                  <a:pos x="T4" y="T5"/>
                </a:cxn>
              </a:cxnLst>
              <a:rect l="0" t="0" r="r" b="b"/>
              <a:pathLst>
                <a:path w="49" h="27">
                  <a:moveTo>
                    <a:pt x="49" y="14"/>
                  </a:moveTo>
                  <a:cubicBezTo>
                    <a:pt x="40" y="27"/>
                    <a:pt x="16" y="16"/>
                    <a:pt x="0" y="15"/>
                  </a:cubicBezTo>
                  <a:cubicBezTo>
                    <a:pt x="11" y="5"/>
                    <a:pt x="39" y="0"/>
                    <a:pt x="49"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Freeform 59">
              <a:extLst>
                <a:ext uri="{FF2B5EF4-FFF2-40B4-BE49-F238E27FC236}">
                  <a16:creationId xmlns:a16="http://schemas.microsoft.com/office/drawing/2014/main" id="{00255C15-660C-4074-8FC8-527FF197DDD8}"/>
                </a:ext>
              </a:extLst>
            </p:cNvPr>
            <p:cNvSpPr/>
            <p:nvPr/>
          </p:nvSpPr>
          <p:spPr bwMode="auto">
            <a:xfrm>
              <a:off x="6051550" y="857250"/>
              <a:ext cx="15875" cy="28575"/>
            </a:xfrm>
            <a:custGeom>
              <a:avLst/>
              <a:gdLst>
                <a:gd name="T0" fmla="*/ 25 w 25"/>
                <a:gd name="T1" fmla="*/ 5 h 43"/>
                <a:gd name="T2" fmla="*/ 0 w 25"/>
                <a:gd name="T3" fmla="*/ 39 h 43"/>
                <a:gd name="T4" fmla="*/ 25 w 25"/>
                <a:gd name="T5" fmla="*/ 5 h 43"/>
              </a:gdLst>
              <a:ahLst/>
              <a:cxnLst>
                <a:cxn ang="0">
                  <a:pos x="T0" y="T1"/>
                </a:cxn>
                <a:cxn ang="0">
                  <a:pos x="T2" y="T3"/>
                </a:cxn>
                <a:cxn ang="0">
                  <a:pos x="T4" y="T5"/>
                </a:cxn>
              </a:cxnLst>
              <a:rect l="0" t="0" r="r" b="b"/>
              <a:pathLst>
                <a:path w="25" h="43">
                  <a:moveTo>
                    <a:pt x="25" y="5"/>
                  </a:moveTo>
                  <a:cubicBezTo>
                    <a:pt x="22" y="20"/>
                    <a:pt x="21" y="43"/>
                    <a:pt x="0" y="39"/>
                  </a:cubicBezTo>
                  <a:cubicBezTo>
                    <a:pt x="8" y="28"/>
                    <a:pt x="7" y="0"/>
                    <a:pt x="25"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Freeform 60">
              <a:extLst>
                <a:ext uri="{FF2B5EF4-FFF2-40B4-BE49-F238E27FC236}">
                  <a16:creationId xmlns:a16="http://schemas.microsoft.com/office/drawing/2014/main" id="{972A979A-6609-4095-8C1A-A1D6C28B1D45}"/>
                </a:ext>
              </a:extLst>
            </p:cNvPr>
            <p:cNvSpPr/>
            <p:nvPr/>
          </p:nvSpPr>
          <p:spPr bwMode="auto">
            <a:xfrm>
              <a:off x="6173788" y="874713"/>
              <a:ext cx="30163" cy="65088"/>
            </a:xfrm>
            <a:custGeom>
              <a:avLst/>
              <a:gdLst>
                <a:gd name="T0" fmla="*/ 48 w 48"/>
                <a:gd name="T1" fmla="*/ 6 h 101"/>
                <a:gd name="T2" fmla="*/ 13 w 48"/>
                <a:gd name="T3" fmla="*/ 100 h 101"/>
                <a:gd name="T4" fmla="*/ 0 w 48"/>
                <a:gd name="T5" fmla="*/ 95 h 101"/>
                <a:gd name="T6" fmla="*/ 32 w 48"/>
                <a:gd name="T7" fmla="*/ 6 h 101"/>
                <a:gd name="T8" fmla="*/ 48 w 48"/>
                <a:gd name="T9" fmla="*/ 6 h 101"/>
              </a:gdLst>
              <a:ahLst/>
              <a:cxnLst>
                <a:cxn ang="0">
                  <a:pos x="T0" y="T1"/>
                </a:cxn>
                <a:cxn ang="0">
                  <a:pos x="T2" y="T3"/>
                </a:cxn>
                <a:cxn ang="0">
                  <a:pos x="T4" y="T5"/>
                </a:cxn>
                <a:cxn ang="0">
                  <a:pos x="T6" y="T7"/>
                </a:cxn>
                <a:cxn ang="0">
                  <a:pos x="T8" y="T9"/>
                </a:cxn>
              </a:cxnLst>
              <a:rect l="0" t="0" r="r" b="b"/>
              <a:pathLst>
                <a:path w="48" h="100">
                  <a:moveTo>
                    <a:pt x="48" y="6"/>
                  </a:moveTo>
                  <a:cubicBezTo>
                    <a:pt x="33" y="38"/>
                    <a:pt x="33" y="74"/>
                    <a:pt x="13" y="100"/>
                  </a:cubicBezTo>
                  <a:cubicBezTo>
                    <a:pt x="6" y="101"/>
                    <a:pt x="4" y="97"/>
                    <a:pt x="0" y="95"/>
                  </a:cubicBezTo>
                  <a:cubicBezTo>
                    <a:pt x="16" y="72"/>
                    <a:pt x="25" y="32"/>
                    <a:pt x="32" y="6"/>
                  </a:cubicBezTo>
                  <a:cubicBezTo>
                    <a:pt x="37" y="3"/>
                    <a:pt x="44" y="0"/>
                    <a:pt x="48"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Freeform 61">
              <a:extLst>
                <a:ext uri="{FF2B5EF4-FFF2-40B4-BE49-F238E27FC236}">
                  <a16:creationId xmlns:a16="http://schemas.microsoft.com/office/drawing/2014/main" id="{449B58AA-B848-49EC-9E9A-D58424BC4D46}"/>
                </a:ext>
              </a:extLst>
            </p:cNvPr>
            <p:cNvSpPr/>
            <p:nvPr/>
          </p:nvSpPr>
          <p:spPr bwMode="auto">
            <a:xfrm>
              <a:off x="6099175" y="877888"/>
              <a:ext cx="17463" cy="26988"/>
            </a:xfrm>
            <a:custGeom>
              <a:avLst/>
              <a:gdLst>
                <a:gd name="T0" fmla="*/ 24 w 28"/>
                <a:gd name="T1" fmla="*/ 0 h 42"/>
                <a:gd name="T2" fmla="*/ 0 w 28"/>
                <a:gd name="T3" fmla="*/ 42 h 42"/>
                <a:gd name="T4" fmla="*/ 24 w 28"/>
                <a:gd name="T5" fmla="*/ 0 h 42"/>
              </a:gdLst>
              <a:ahLst/>
              <a:cxnLst>
                <a:cxn ang="0">
                  <a:pos x="T0" y="T1"/>
                </a:cxn>
                <a:cxn ang="0">
                  <a:pos x="T2" y="T3"/>
                </a:cxn>
                <a:cxn ang="0">
                  <a:pos x="T4" y="T5"/>
                </a:cxn>
              </a:cxnLst>
              <a:rect l="0" t="0" r="r" b="b"/>
              <a:pathLst>
                <a:path w="28" h="42">
                  <a:moveTo>
                    <a:pt x="24" y="0"/>
                  </a:moveTo>
                  <a:cubicBezTo>
                    <a:pt x="28" y="18"/>
                    <a:pt x="20" y="35"/>
                    <a:pt x="0" y="42"/>
                  </a:cubicBezTo>
                  <a:cubicBezTo>
                    <a:pt x="0" y="27"/>
                    <a:pt x="7" y="5"/>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Freeform 62">
              <a:extLst>
                <a:ext uri="{FF2B5EF4-FFF2-40B4-BE49-F238E27FC236}">
                  <a16:creationId xmlns:a16="http://schemas.microsoft.com/office/drawing/2014/main" id="{D5093A2E-158F-4089-A22B-59E588C16C6A}"/>
                </a:ext>
              </a:extLst>
            </p:cNvPr>
            <p:cNvSpPr/>
            <p:nvPr/>
          </p:nvSpPr>
          <p:spPr bwMode="auto">
            <a:xfrm>
              <a:off x="6499225" y="874713"/>
              <a:ext cx="34925" cy="15875"/>
            </a:xfrm>
            <a:custGeom>
              <a:avLst/>
              <a:gdLst>
                <a:gd name="T0" fmla="*/ 49 w 54"/>
                <a:gd name="T1" fmla="*/ 7 h 26"/>
                <a:gd name="T2" fmla="*/ 53 w 54"/>
                <a:gd name="T3" fmla="*/ 22 h 26"/>
                <a:gd name="T4" fmla="*/ 0 w 54"/>
                <a:gd name="T5" fmla="*/ 11 h 26"/>
                <a:gd name="T6" fmla="*/ 49 w 54"/>
                <a:gd name="T7" fmla="*/ 7 h 26"/>
              </a:gdLst>
              <a:ahLst/>
              <a:cxnLst>
                <a:cxn ang="0">
                  <a:pos x="T0" y="T1"/>
                </a:cxn>
                <a:cxn ang="0">
                  <a:pos x="T2" y="T3"/>
                </a:cxn>
                <a:cxn ang="0">
                  <a:pos x="T4" y="T5"/>
                </a:cxn>
                <a:cxn ang="0">
                  <a:pos x="T6" y="T7"/>
                </a:cxn>
              </a:cxnLst>
              <a:rect l="0" t="0" r="r" b="b"/>
              <a:pathLst>
                <a:path w="54" h="26">
                  <a:moveTo>
                    <a:pt x="49" y="7"/>
                  </a:moveTo>
                  <a:cubicBezTo>
                    <a:pt x="53" y="10"/>
                    <a:pt x="54" y="15"/>
                    <a:pt x="53" y="22"/>
                  </a:cubicBezTo>
                  <a:cubicBezTo>
                    <a:pt x="34" y="26"/>
                    <a:pt x="19" y="13"/>
                    <a:pt x="0" y="11"/>
                  </a:cubicBezTo>
                  <a:cubicBezTo>
                    <a:pt x="12" y="0"/>
                    <a:pt x="31" y="13"/>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Freeform 63">
              <a:extLst>
                <a:ext uri="{FF2B5EF4-FFF2-40B4-BE49-F238E27FC236}">
                  <a16:creationId xmlns:a16="http://schemas.microsoft.com/office/drawing/2014/main" id="{47FA4AFC-0850-4E46-AA62-02ADBC639F16}"/>
                </a:ext>
              </a:extLst>
            </p:cNvPr>
            <p:cNvSpPr/>
            <p:nvPr/>
          </p:nvSpPr>
          <p:spPr bwMode="auto">
            <a:xfrm>
              <a:off x="6115050" y="890588"/>
              <a:ext cx="26988" cy="26988"/>
            </a:xfrm>
            <a:custGeom>
              <a:avLst/>
              <a:gdLst>
                <a:gd name="T0" fmla="*/ 18 w 41"/>
                <a:gd name="T1" fmla="*/ 0 h 41"/>
                <a:gd name="T2" fmla="*/ 1 w 41"/>
                <a:gd name="T3" fmla="*/ 41 h 41"/>
                <a:gd name="T4" fmla="*/ 18 w 41"/>
                <a:gd name="T5" fmla="*/ 0 h 41"/>
              </a:gdLst>
              <a:ahLst/>
              <a:cxnLst>
                <a:cxn ang="0">
                  <a:pos x="T0" y="T1"/>
                </a:cxn>
                <a:cxn ang="0">
                  <a:pos x="T2" y="T3"/>
                </a:cxn>
                <a:cxn ang="0">
                  <a:pos x="T4" y="T5"/>
                </a:cxn>
              </a:cxnLst>
              <a:rect l="0" t="0" r="r" b="b"/>
              <a:pathLst>
                <a:path w="41" h="41">
                  <a:moveTo>
                    <a:pt x="18" y="0"/>
                  </a:moveTo>
                  <a:cubicBezTo>
                    <a:pt x="41" y="9"/>
                    <a:pt x="19" y="39"/>
                    <a:pt x="1" y="41"/>
                  </a:cubicBezTo>
                  <a:cubicBezTo>
                    <a:pt x="0" y="29"/>
                    <a:pt x="16" y="17"/>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Freeform 64">
              <a:extLst>
                <a:ext uri="{FF2B5EF4-FFF2-40B4-BE49-F238E27FC236}">
                  <a16:creationId xmlns:a16="http://schemas.microsoft.com/office/drawing/2014/main" id="{176A6B74-4590-46C3-8F9D-3131ADEAC79D}"/>
                </a:ext>
              </a:extLst>
            </p:cNvPr>
            <p:cNvSpPr/>
            <p:nvPr/>
          </p:nvSpPr>
          <p:spPr bwMode="auto">
            <a:xfrm>
              <a:off x="6132513" y="895350"/>
              <a:ext cx="19050" cy="26988"/>
            </a:xfrm>
            <a:custGeom>
              <a:avLst/>
              <a:gdLst>
                <a:gd name="T0" fmla="*/ 17 w 30"/>
                <a:gd name="T1" fmla="*/ 0 h 41"/>
                <a:gd name="T2" fmla="*/ 14 w 30"/>
                <a:gd name="T3" fmla="*/ 40 h 41"/>
                <a:gd name="T4" fmla="*/ 0 w 30"/>
                <a:gd name="T5" fmla="*/ 33 h 41"/>
                <a:gd name="T6" fmla="*/ 17 w 30"/>
                <a:gd name="T7" fmla="*/ 0 h 41"/>
              </a:gdLst>
              <a:ahLst/>
              <a:cxnLst>
                <a:cxn ang="0">
                  <a:pos x="T0" y="T1"/>
                </a:cxn>
                <a:cxn ang="0">
                  <a:pos x="T2" y="T3"/>
                </a:cxn>
                <a:cxn ang="0">
                  <a:pos x="T4" y="T5"/>
                </a:cxn>
                <a:cxn ang="0">
                  <a:pos x="T6" y="T7"/>
                </a:cxn>
              </a:cxnLst>
              <a:rect l="0" t="0" r="r" b="b"/>
              <a:pathLst>
                <a:path w="30" h="41">
                  <a:moveTo>
                    <a:pt x="17" y="0"/>
                  </a:moveTo>
                  <a:cubicBezTo>
                    <a:pt x="30" y="11"/>
                    <a:pt x="24" y="31"/>
                    <a:pt x="14" y="40"/>
                  </a:cubicBezTo>
                  <a:cubicBezTo>
                    <a:pt x="6" y="41"/>
                    <a:pt x="4" y="36"/>
                    <a:pt x="0" y="33"/>
                  </a:cubicBezTo>
                  <a:cubicBezTo>
                    <a:pt x="14" y="30"/>
                    <a:pt x="8" y="7"/>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Freeform 65">
              <a:extLst>
                <a:ext uri="{FF2B5EF4-FFF2-40B4-BE49-F238E27FC236}">
                  <a16:creationId xmlns:a16="http://schemas.microsoft.com/office/drawing/2014/main" id="{8FB68298-F5C0-4A81-AB86-9F1D1F927911}"/>
                </a:ext>
              </a:extLst>
            </p:cNvPr>
            <p:cNvSpPr/>
            <p:nvPr/>
          </p:nvSpPr>
          <p:spPr bwMode="auto">
            <a:xfrm>
              <a:off x="6497638" y="895350"/>
              <a:ext cx="31750" cy="22225"/>
            </a:xfrm>
            <a:custGeom>
              <a:avLst/>
              <a:gdLst>
                <a:gd name="T0" fmla="*/ 49 w 49"/>
                <a:gd name="T1" fmla="*/ 13 h 36"/>
                <a:gd name="T2" fmla="*/ 0 w 49"/>
                <a:gd name="T3" fmla="*/ 3 h 36"/>
                <a:gd name="T4" fmla="*/ 49 w 49"/>
                <a:gd name="T5" fmla="*/ 13 h 36"/>
              </a:gdLst>
              <a:ahLst/>
              <a:cxnLst>
                <a:cxn ang="0">
                  <a:pos x="T0" y="T1"/>
                </a:cxn>
                <a:cxn ang="0">
                  <a:pos x="T2" y="T3"/>
                </a:cxn>
                <a:cxn ang="0">
                  <a:pos x="T4" y="T5"/>
                </a:cxn>
              </a:cxnLst>
              <a:rect l="0" t="0" r="r" b="b"/>
              <a:pathLst>
                <a:path w="49" h="36">
                  <a:moveTo>
                    <a:pt x="49" y="13"/>
                  </a:moveTo>
                  <a:cubicBezTo>
                    <a:pt x="40" y="36"/>
                    <a:pt x="12" y="11"/>
                    <a:pt x="0" y="3"/>
                  </a:cubicBezTo>
                  <a:cubicBezTo>
                    <a:pt x="15" y="0"/>
                    <a:pt x="36" y="7"/>
                    <a:pt x="49"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Freeform 66">
              <a:extLst>
                <a:ext uri="{FF2B5EF4-FFF2-40B4-BE49-F238E27FC236}">
                  <a16:creationId xmlns:a16="http://schemas.microsoft.com/office/drawing/2014/main" id="{1FED05C8-22E4-4C33-A909-0382229F80DB}"/>
                </a:ext>
              </a:extLst>
            </p:cNvPr>
            <p:cNvSpPr/>
            <p:nvPr/>
          </p:nvSpPr>
          <p:spPr bwMode="auto">
            <a:xfrm>
              <a:off x="6153150" y="908050"/>
              <a:ext cx="14288" cy="22225"/>
            </a:xfrm>
            <a:custGeom>
              <a:avLst/>
              <a:gdLst>
                <a:gd name="T0" fmla="*/ 21 w 21"/>
                <a:gd name="T1" fmla="*/ 4 h 36"/>
                <a:gd name="T2" fmla="*/ 0 w 21"/>
                <a:gd name="T3" fmla="*/ 29 h 36"/>
                <a:gd name="T4" fmla="*/ 21 w 21"/>
                <a:gd name="T5" fmla="*/ 4 h 36"/>
              </a:gdLst>
              <a:ahLst/>
              <a:cxnLst>
                <a:cxn ang="0">
                  <a:pos x="T0" y="T1"/>
                </a:cxn>
                <a:cxn ang="0">
                  <a:pos x="T2" y="T3"/>
                </a:cxn>
                <a:cxn ang="0">
                  <a:pos x="T4" y="T5"/>
                </a:cxn>
              </a:cxnLst>
              <a:rect l="0" t="0" r="r" b="b"/>
              <a:pathLst>
                <a:path w="21" h="36">
                  <a:moveTo>
                    <a:pt x="21" y="4"/>
                  </a:moveTo>
                  <a:cubicBezTo>
                    <a:pt x="19" y="16"/>
                    <a:pt x="16" y="36"/>
                    <a:pt x="0" y="29"/>
                  </a:cubicBezTo>
                  <a:cubicBezTo>
                    <a:pt x="6" y="20"/>
                    <a:pt x="9" y="0"/>
                    <a:pt x="2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Freeform 67">
              <a:extLst>
                <a:ext uri="{FF2B5EF4-FFF2-40B4-BE49-F238E27FC236}">
                  <a16:creationId xmlns:a16="http://schemas.microsoft.com/office/drawing/2014/main" id="{A8372DDD-2222-4615-9805-04C49F77E25D}"/>
                </a:ext>
              </a:extLst>
            </p:cNvPr>
            <p:cNvSpPr/>
            <p:nvPr/>
          </p:nvSpPr>
          <p:spPr bwMode="auto">
            <a:xfrm>
              <a:off x="6276975" y="920750"/>
              <a:ext cx="31750" cy="68263"/>
            </a:xfrm>
            <a:custGeom>
              <a:avLst/>
              <a:gdLst>
                <a:gd name="T0" fmla="*/ 51 w 51"/>
                <a:gd name="T1" fmla="*/ 8 h 104"/>
                <a:gd name="T2" fmla="*/ 42 w 51"/>
                <a:gd name="T3" fmla="*/ 26 h 104"/>
                <a:gd name="T4" fmla="*/ 44 w 51"/>
                <a:gd name="T5" fmla="*/ 38 h 104"/>
                <a:gd name="T6" fmla="*/ 35 w 51"/>
                <a:gd name="T7" fmla="*/ 70 h 104"/>
                <a:gd name="T8" fmla="*/ 6 w 51"/>
                <a:gd name="T9" fmla="*/ 104 h 104"/>
                <a:gd name="T10" fmla="*/ 35 w 51"/>
                <a:gd name="T11" fmla="*/ 2 h 104"/>
                <a:gd name="T12" fmla="*/ 51 w 51"/>
                <a:gd name="T13" fmla="*/ 8 h 104"/>
              </a:gdLst>
              <a:ahLst/>
              <a:cxnLst>
                <a:cxn ang="0">
                  <a:pos x="T0" y="T1"/>
                </a:cxn>
                <a:cxn ang="0">
                  <a:pos x="T2" y="T3"/>
                </a:cxn>
                <a:cxn ang="0">
                  <a:pos x="T4" y="T5"/>
                </a:cxn>
                <a:cxn ang="0">
                  <a:pos x="T6" y="T7"/>
                </a:cxn>
                <a:cxn ang="0">
                  <a:pos x="T8" y="T9"/>
                </a:cxn>
                <a:cxn ang="0">
                  <a:pos x="T10" y="T11"/>
                </a:cxn>
                <a:cxn ang="0">
                  <a:pos x="T12" y="T13"/>
                </a:cxn>
              </a:cxnLst>
              <a:rect l="0" t="0" r="r" b="b"/>
              <a:pathLst>
                <a:path w="51" h="104">
                  <a:moveTo>
                    <a:pt x="51" y="8"/>
                  </a:moveTo>
                  <a:cubicBezTo>
                    <a:pt x="50" y="15"/>
                    <a:pt x="45" y="20"/>
                    <a:pt x="42" y="26"/>
                  </a:cubicBezTo>
                  <a:cubicBezTo>
                    <a:pt x="41" y="32"/>
                    <a:pt x="44" y="33"/>
                    <a:pt x="44" y="38"/>
                  </a:cubicBezTo>
                  <a:cubicBezTo>
                    <a:pt x="41" y="47"/>
                    <a:pt x="36" y="54"/>
                    <a:pt x="35" y="70"/>
                  </a:cubicBezTo>
                  <a:cubicBezTo>
                    <a:pt x="22" y="78"/>
                    <a:pt x="24" y="100"/>
                    <a:pt x="6" y="104"/>
                  </a:cubicBezTo>
                  <a:cubicBezTo>
                    <a:pt x="0" y="69"/>
                    <a:pt x="34" y="43"/>
                    <a:pt x="35" y="2"/>
                  </a:cubicBezTo>
                  <a:cubicBezTo>
                    <a:pt x="44" y="0"/>
                    <a:pt x="46" y="6"/>
                    <a:pt x="51"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7" name="Freeform 68">
              <a:extLst>
                <a:ext uri="{FF2B5EF4-FFF2-40B4-BE49-F238E27FC236}">
                  <a16:creationId xmlns:a16="http://schemas.microsoft.com/office/drawing/2014/main" id="{DE6ADF99-F789-43BE-A956-041F849982A7}"/>
                </a:ext>
              </a:extLst>
            </p:cNvPr>
            <p:cNvSpPr/>
            <p:nvPr/>
          </p:nvSpPr>
          <p:spPr bwMode="auto">
            <a:xfrm>
              <a:off x="6191250" y="927100"/>
              <a:ext cx="22225" cy="22225"/>
            </a:xfrm>
            <a:custGeom>
              <a:avLst/>
              <a:gdLst>
                <a:gd name="T0" fmla="*/ 19 w 35"/>
                <a:gd name="T1" fmla="*/ 0 h 35"/>
                <a:gd name="T2" fmla="*/ 7 w 35"/>
                <a:gd name="T3" fmla="*/ 35 h 35"/>
                <a:gd name="T4" fmla="*/ 19 w 35"/>
                <a:gd name="T5" fmla="*/ 0 h 35"/>
              </a:gdLst>
              <a:ahLst/>
              <a:cxnLst>
                <a:cxn ang="0">
                  <a:pos x="T0" y="T1"/>
                </a:cxn>
                <a:cxn ang="0">
                  <a:pos x="T2" y="T3"/>
                </a:cxn>
                <a:cxn ang="0">
                  <a:pos x="T4" y="T5"/>
                </a:cxn>
              </a:cxnLst>
              <a:rect l="0" t="0" r="r" b="b"/>
              <a:pathLst>
                <a:path w="35" h="35">
                  <a:moveTo>
                    <a:pt x="19" y="0"/>
                  </a:moveTo>
                  <a:cubicBezTo>
                    <a:pt x="35" y="8"/>
                    <a:pt x="26" y="33"/>
                    <a:pt x="7" y="35"/>
                  </a:cubicBezTo>
                  <a:cubicBezTo>
                    <a:pt x="0" y="24"/>
                    <a:pt x="15" y="11"/>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8" name="Freeform 69">
              <a:extLst>
                <a:ext uri="{FF2B5EF4-FFF2-40B4-BE49-F238E27FC236}">
                  <a16:creationId xmlns:a16="http://schemas.microsoft.com/office/drawing/2014/main" id="{6FEE1BBF-AAD1-47EB-9DC5-5260CEE117D0}"/>
                </a:ext>
              </a:extLst>
            </p:cNvPr>
            <p:cNvSpPr/>
            <p:nvPr/>
          </p:nvSpPr>
          <p:spPr bwMode="auto">
            <a:xfrm>
              <a:off x="6211888" y="935038"/>
              <a:ext cx="17463" cy="23813"/>
            </a:xfrm>
            <a:custGeom>
              <a:avLst/>
              <a:gdLst>
                <a:gd name="T0" fmla="*/ 15 w 27"/>
                <a:gd name="T1" fmla="*/ 0 h 36"/>
                <a:gd name="T2" fmla="*/ 5 w 27"/>
                <a:gd name="T3" fmla="*/ 36 h 36"/>
                <a:gd name="T4" fmla="*/ 15 w 27"/>
                <a:gd name="T5" fmla="*/ 0 h 36"/>
              </a:gdLst>
              <a:ahLst/>
              <a:cxnLst>
                <a:cxn ang="0">
                  <a:pos x="T0" y="T1"/>
                </a:cxn>
                <a:cxn ang="0">
                  <a:pos x="T2" y="T3"/>
                </a:cxn>
                <a:cxn ang="0">
                  <a:pos x="T4" y="T5"/>
                </a:cxn>
              </a:cxnLst>
              <a:rect l="0" t="0" r="r" b="b"/>
              <a:pathLst>
                <a:path w="27" h="36">
                  <a:moveTo>
                    <a:pt x="15" y="0"/>
                  </a:moveTo>
                  <a:cubicBezTo>
                    <a:pt x="27" y="8"/>
                    <a:pt x="25" y="33"/>
                    <a:pt x="5" y="36"/>
                  </a:cubicBezTo>
                  <a:cubicBezTo>
                    <a:pt x="0" y="27"/>
                    <a:pt x="11" y="1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Freeform 70">
              <a:extLst>
                <a:ext uri="{FF2B5EF4-FFF2-40B4-BE49-F238E27FC236}">
                  <a16:creationId xmlns:a16="http://schemas.microsoft.com/office/drawing/2014/main" id="{497995F5-77F7-4CCA-BFDC-FC4C652A4F47}"/>
                </a:ext>
              </a:extLst>
            </p:cNvPr>
            <p:cNvSpPr/>
            <p:nvPr/>
          </p:nvSpPr>
          <p:spPr bwMode="auto">
            <a:xfrm>
              <a:off x="6489700" y="938213"/>
              <a:ext cx="33338" cy="20638"/>
            </a:xfrm>
            <a:custGeom>
              <a:avLst/>
              <a:gdLst>
                <a:gd name="T0" fmla="*/ 51 w 51"/>
                <a:gd name="T1" fmla="*/ 29 h 33"/>
                <a:gd name="T2" fmla="*/ 0 w 51"/>
                <a:gd name="T3" fmla="*/ 0 h 33"/>
                <a:gd name="T4" fmla="*/ 51 w 51"/>
                <a:gd name="T5" fmla="*/ 29 h 33"/>
              </a:gdLst>
              <a:ahLst/>
              <a:cxnLst>
                <a:cxn ang="0">
                  <a:pos x="T0" y="T1"/>
                </a:cxn>
                <a:cxn ang="0">
                  <a:pos x="T2" y="T3"/>
                </a:cxn>
                <a:cxn ang="0">
                  <a:pos x="T4" y="T5"/>
                </a:cxn>
              </a:cxnLst>
              <a:rect l="0" t="0" r="r" b="b"/>
              <a:pathLst>
                <a:path w="51" h="33">
                  <a:moveTo>
                    <a:pt x="51" y="29"/>
                  </a:moveTo>
                  <a:cubicBezTo>
                    <a:pt x="34" y="33"/>
                    <a:pt x="16" y="10"/>
                    <a:pt x="0" y="0"/>
                  </a:cubicBezTo>
                  <a:cubicBezTo>
                    <a:pt x="18" y="2"/>
                    <a:pt x="44" y="10"/>
                    <a:pt x="51"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0" name="Freeform 71">
              <a:extLst>
                <a:ext uri="{FF2B5EF4-FFF2-40B4-BE49-F238E27FC236}">
                  <a16:creationId xmlns:a16="http://schemas.microsoft.com/office/drawing/2014/main" id="{D1FB3C40-5F84-4F93-B499-E0266B873C6D}"/>
                </a:ext>
              </a:extLst>
            </p:cNvPr>
            <p:cNvSpPr/>
            <p:nvPr/>
          </p:nvSpPr>
          <p:spPr bwMode="auto">
            <a:xfrm>
              <a:off x="6229350" y="942975"/>
              <a:ext cx="17463" cy="26988"/>
            </a:xfrm>
            <a:custGeom>
              <a:avLst/>
              <a:gdLst>
                <a:gd name="T0" fmla="*/ 27 w 27"/>
                <a:gd name="T1" fmla="*/ 4 h 41"/>
                <a:gd name="T2" fmla="*/ 8 w 27"/>
                <a:gd name="T3" fmla="*/ 41 h 41"/>
                <a:gd name="T4" fmla="*/ 0 w 27"/>
                <a:gd name="T5" fmla="*/ 38 h 41"/>
                <a:gd name="T6" fmla="*/ 27 w 27"/>
                <a:gd name="T7" fmla="*/ 4 h 41"/>
              </a:gdLst>
              <a:ahLst/>
              <a:cxnLst>
                <a:cxn ang="0">
                  <a:pos x="T0" y="T1"/>
                </a:cxn>
                <a:cxn ang="0">
                  <a:pos x="T2" y="T3"/>
                </a:cxn>
                <a:cxn ang="0">
                  <a:pos x="T4" y="T5"/>
                </a:cxn>
                <a:cxn ang="0">
                  <a:pos x="T6" y="T7"/>
                </a:cxn>
              </a:cxnLst>
              <a:rect l="0" t="0" r="r" b="b"/>
              <a:pathLst>
                <a:path w="27" h="41">
                  <a:moveTo>
                    <a:pt x="27" y="4"/>
                  </a:moveTo>
                  <a:cubicBezTo>
                    <a:pt x="25" y="21"/>
                    <a:pt x="18" y="33"/>
                    <a:pt x="8" y="41"/>
                  </a:cubicBezTo>
                  <a:cubicBezTo>
                    <a:pt x="5" y="40"/>
                    <a:pt x="3" y="39"/>
                    <a:pt x="0" y="38"/>
                  </a:cubicBezTo>
                  <a:cubicBezTo>
                    <a:pt x="7" y="25"/>
                    <a:pt x="10" y="0"/>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1" name="Freeform 72">
              <a:extLst>
                <a:ext uri="{FF2B5EF4-FFF2-40B4-BE49-F238E27FC236}">
                  <a16:creationId xmlns:a16="http://schemas.microsoft.com/office/drawing/2014/main" id="{82B8CD10-955A-4B21-9C9A-696E29E8E00C}"/>
                </a:ext>
              </a:extLst>
            </p:cNvPr>
            <p:cNvSpPr/>
            <p:nvPr/>
          </p:nvSpPr>
          <p:spPr bwMode="auto">
            <a:xfrm>
              <a:off x="6248400" y="949325"/>
              <a:ext cx="19050" cy="34925"/>
            </a:xfrm>
            <a:custGeom>
              <a:avLst/>
              <a:gdLst>
                <a:gd name="T0" fmla="*/ 29 w 29"/>
                <a:gd name="T1" fmla="*/ 6 h 55"/>
                <a:gd name="T2" fmla="*/ 0 w 29"/>
                <a:gd name="T3" fmla="*/ 42 h 55"/>
                <a:gd name="T4" fmla="*/ 29 w 29"/>
                <a:gd name="T5" fmla="*/ 6 h 55"/>
              </a:gdLst>
              <a:ahLst/>
              <a:cxnLst>
                <a:cxn ang="0">
                  <a:pos x="T0" y="T1"/>
                </a:cxn>
                <a:cxn ang="0">
                  <a:pos x="T2" y="T3"/>
                </a:cxn>
                <a:cxn ang="0">
                  <a:pos x="T4" y="T5"/>
                </a:cxn>
              </a:cxnLst>
              <a:rect l="0" t="0" r="r" b="b"/>
              <a:pathLst>
                <a:path w="28" h="55">
                  <a:moveTo>
                    <a:pt x="29" y="6"/>
                  </a:moveTo>
                  <a:cubicBezTo>
                    <a:pt x="21" y="18"/>
                    <a:pt x="21" y="55"/>
                    <a:pt x="0" y="42"/>
                  </a:cubicBezTo>
                  <a:cubicBezTo>
                    <a:pt x="10" y="31"/>
                    <a:pt x="9" y="0"/>
                    <a:pt x="2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Freeform 73">
              <a:extLst>
                <a:ext uri="{FF2B5EF4-FFF2-40B4-BE49-F238E27FC236}">
                  <a16:creationId xmlns:a16="http://schemas.microsoft.com/office/drawing/2014/main" id="{751558B9-C76C-45CF-A737-73607EEF0FC8}"/>
                </a:ext>
              </a:extLst>
            </p:cNvPr>
            <p:cNvSpPr/>
            <p:nvPr/>
          </p:nvSpPr>
          <p:spPr bwMode="auto">
            <a:xfrm>
              <a:off x="6302375" y="981075"/>
              <a:ext cx="15875" cy="28575"/>
            </a:xfrm>
            <a:custGeom>
              <a:avLst/>
              <a:gdLst>
                <a:gd name="T0" fmla="*/ 25 w 25"/>
                <a:gd name="T1" fmla="*/ 4 h 44"/>
                <a:gd name="T2" fmla="*/ 0 w 25"/>
                <a:gd name="T3" fmla="*/ 40 h 44"/>
                <a:gd name="T4" fmla="*/ 10 w 25"/>
                <a:gd name="T5" fmla="*/ 2 h 44"/>
                <a:gd name="T6" fmla="*/ 25 w 25"/>
                <a:gd name="T7" fmla="*/ 4 h 44"/>
              </a:gdLst>
              <a:ahLst/>
              <a:cxnLst>
                <a:cxn ang="0">
                  <a:pos x="T0" y="T1"/>
                </a:cxn>
                <a:cxn ang="0">
                  <a:pos x="T2" y="T3"/>
                </a:cxn>
                <a:cxn ang="0">
                  <a:pos x="T4" y="T5"/>
                </a:cxn>
                <a:cxn ang="0">
                  <a:pos x="T6" y="T7"/>
                </a:cxn>
              </a:cxnLst>
              <a:rect l="0" t="0" r="r" b="b"/>
              <a:pathLst>
                <a:path w="25" h="44">
                  <a:moveTo>
                    <a:pt x="25" y="4"/>
                  </a:moveTo>
                  <a:cubicBezTo>
                    <a:pt x="15" y="14"/>
                    <a:pt x="18" y="44"/>
                    <a:pt x="0" y="40"/>
                  </a:cubicBezTo>
                  <a:cubicBezTo>
                    <a:pt x="5" y="29"/>
                    <a:pt x="4" y="13"/>
                    <a:pt x="10" y="2"/>
                  </a:cubicBezTo>
                  <a:cubicBezTo>
                    <a:pt x="17" y="1"/>
                    <a:pt x="19" y="0"/>
                    <a:pt x="2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Freeform 74">
              <a:extLst>
                <a:ext uri="{FF2B5EF4-FFF2-40B4-BE49-F238E27FC236}">
                  <a16:creationId xmlns:a16="http://schemas.microsoft.com/office/drawing/2014/main" id="{E2E71205-C135-4872-B8DA-9DFF58709A3F}"/>
                </a:ext>
              </a:extLst>
            </p:cNvPr>
            <p:cNvSpPr/>
            <p:nvPr/>
          </p:nvSpPr>
          <p:spPr bwMode="auto">
            <a:xfrm>
              <a:off x="6319838" y="982663"/>
              <a:ext cx="15875" cy="28575"/>
            </a:xfrm>
            <a:custGeom>
              <a:avLst/>
              <a:gdLst>
                <a:gd name="T0" fmla="*/ 25 w 25"/>
                <a:gd name="T1" fmla="*/ 8 h 44"/>
                <a:gd name="T2" fmla="*/ 0 w 25"/>
                <a:gd name="T3" fmla="*/ 42 h 44"/>
                <a:gd name="T4" fmla="*/ 25 w 25"/>
                <a:gd name="T5" fmla="*/ 8 h 44"/>
              </a:gdLst>
              <a:ahLst/>
              <a:cxnLst>
                <a:cxn ang="0">
                  <a:pos x="T0" y="T1"/>
                </a:cxn>
                <a:cxn ang="0">
                  <a:pos x="T2" y="T3"/>
                </a:cxn>
                <a:cxn ang="0">
                  <a:pos x="T4" y="T5"/>
                </a:cxn>
              </a:cxnLst>
              <a:rect l="0" t="0" r="r" b="b"/>
              <a:pathLst>
                <a:path w="25" h="44">
                  <a:moveTo>
                    <a:pt x="25" y="8"/>
                  </a:moveTo>
                  <a:cubicBezTo>
                    <a:pt x="22" y="23"/>
                    <a:pt x="15" y="44"/>
                    <a:pt x="0" y="42"/>
                  </a:cubicBezTo>
                  <a:cubicBezTo>
                    <a:pt x="2" y="32"/>
                    <a:pt x="6" y="0"/>
                    <a:pt x="25"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Freeform 75">
              <a:extLst>
                <a:ext uri="{FF2B5EF4-FFF2-40B4-BE49-F238E27FC236}">
                  <a16:creationId xmlns:a16="http://schemas.microsoft.com/office/drawing/2014/main" id="{4D9051FD-BA52-4CAA-8D26-28C3FB540D79}"/>
                </a:ext>
              </a:extLst>
            </p:cNvPr>
            <p:cNvSpPr/>
            <p:nvPr/>
          </p:nvSpPr>
          <p:spPr bwMode="auto">
            <a:xfrm>
              <a:off x="6338888" y="989013"/>
              <a:ext cx="14288" cy="31750"/>
            </a:xfrm>
            <a:custGeom>
              <a:avLst/>
              <a:gdLst>
                <a:gd name="T0" fmla="*/ 22 w 22"/>
                <a:gd name="T1" fmla="*/ 12 h 50"/>
                <a:gd name="T2" fmla="*/ 2 w 22"/>
                <a:gd name="T3" fmla="*/ 50 h 50"/>
                <a:gd name="T4" fmla="*/ 22 w 22"/>
                <a:gd name="T5" fmla="*/ 12 h 50"/>
              </a:gdLst>
              <a:ahLst/>
              <a:cxnLst>
                <a:cxn ang="0">
                  <a:pos x="T0" y="T1"/>
                </a:cxn>
                <a:cxn ang="0">
                  <a:pos x="T2" y="T3"/>
                </a:cxn>
                <a:cxn ang="0">
                  <a:pos x="T4" y="T5"/>
                </a:cxn>
              </a:cxnLst>
              <a:rect l="0" t="0" r="r" b="b"/>
              <a:pathLst>
                <a:path w="22" h="50">
                  <a:moveTo>
                    <a:pt x="22" y="12"/>
                  </a:moveTo>
                  <a:cubicBezTo>
                    <a:pt x="20" y="29"/>
                    <a:pt x="15" y="44"/>
                    <a:pt x="2" y="50"/>
                  </a:cubicBezTo>
                  <a:cubicBezTo>
                    <a:pt x="0" y="37"/>
                    <a:pt x="6" y="0"/>
                    <a:pt x="22"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Freeform 76">
              <a:extLst>
                <a:ext uri="{FF2B5EF4-FFF2-40B4-BE49-F238E27FC236}">
                  <a16:creationId xmlns:a16="http://schemas.microsoft.com/office/drawing/2014/main" id="{0B3696F1-5510-4B2C-80CE-35B3202E00B8}"/>
                </a:ext>
              </a:extLst>
            </p:cNvPr>
            <p:cNvSpPr/>
            <p:nvPr/>
          </p:nvSpPr>
          <p:spPr bwMode="auto">
            <a:xfrm>
              <a:off x="6359525" y="1003300"/>
              <a:ext cx="17463" cy="28575"/>
            </a:xfrm>
            <a:custGeom>
              <a:avLst/>
              <a:gdLst>
                <a:gd name="T0" fmla="*/ 26 w 26"/>
                <a:gd name="T1" fmla="*/ 10 h 46"/>
                <a:gd name="T2" fmla="*/ 0 w 26"/>
                <a:gd name="T3" fmla="*/ 46 h 46"/>
                <a:gd name="T4" fmla="*/ 26 w 26"/>
                <a:gd name="T5" fmla="*/ 10 h 46"/>
              </a:gdLst>
              <a:ahLst/>
              <a:cxnLst>
                <a:cxn ang="0">
                  <a:pos x="T0" y="T1"/>
                </a:cxn>
                <a:cxn ang="0">
                  <a:pos x="T2" y="T3"/>
                </a:cxn>
                <a:cxn ang="0">
                  <a:pos x="T4" y="T5"/>
                </a:cxn>
              </a:cxnLst>
              <a:rect l="0" t="0" r="r" b="b"/>
              <a:pathLst>
                <a:path w="26" h="46">
                  <a:moveTo>
                    <a:pt x="26" y="10"/>
                  </a:moveTo>
                  <a:cubicBezTo>
                    <a:pt x="20" y="25"/>
                    <a:pt x="20" y="45"/>
                    <a:pt x="0" y="46"/>
                  </a:cubicBezTo>
                  <a:cubicBezTo>
                    <a:pt x="6" y="31"/>
                    <a:pt x="8" y="0"/>
                    <a:pt x="26"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Freeform 77">
              <a:extLst>
                <a:ext uri="{FF2B5EF4-FFF2-40B4-BE49-F238E27FC236}">
                  <a16:creationId xmlns:a16="http://schemas.microsoft.com/office/drawing/2014/main" id="{35A70FA4-1F28-44BF-A1E6-95E27CC75C43}"/>
                </a:ext>
              </a:extLst>
            </p:cNvPr>
            <p:cNvSpPr/>
            <p:nvPr/>
          </p:nvSpPr>
          <p:spPr bwMode="auto">
            <a:xfrm>
              <a:off x="6478588" y="1027113"/>
              <a:ext cx="31750" cy="66675"/>
            </a:xfrm>
            <a:custGeom>
              <a:avLst/>
              <a:gdLst>
                <a:gd name="T0" fmla="*/ 48 w 50"/>
                <a:gd name="T1" fmla="*/ 3 h 102"/>
                <a:gd name="T2" fmla="*/ 26 w 50"/>
                <a:gd name="T3" fmla="*/ 74 h 102"/>
                <a:gd name="T4" fmla="*/ 0 w 50"/>
                <a:gd name="T5" fmla="*/ 101 h 102"/>
                <a:gd name="T6" fmla="*/ 43 w 50"/>
                <a:gd name="T7" fmla="*/ 1 h 102"/>
                <a:gd name="T8" fmla="*/ 48 w 50"/>
                <a:gd name="T9" fmla="*/ 3 h 102"/>
              </a:gdLst>
              <a:ahLst/>
              <a:cxnLst>
                <a:cxn ang="0">
                  <a:pos x="T0" y="T1"/>
                </a:cxn>
                <a:cxn ang="0">
                  <a:pos x="T2" y="T3"/>
                </a:cxn>
                <a:cxn ang="0">
                  <a:pos x="T4" y="T5"/>
                </a:cxn>
                <a:cxn ang="0">
                  <a:pos x="T6" y="T7"/>
                </a:cxn>
                <a:cxn ang="0">
                  <a:pos x="T8" y="T9"/>
                </a:cxn>
              </a:cxnLst>
              <a:rect l="0" t="0" r="r" b="b"/>
              <a:pathLst>
                <a:path w="50" h="102">
                  <a:moveTo>
                    <a:pt x="48" y="3"/>
                  </a:moveTo>
                  <a:cubicBezTo>
                    <a:pt x="50" y="28"/>
                    <a:pt x="25" y="49"/>
                    <a:pt x="26" y="74"/>
                  </a:cubicBezTo>
                  <a:cubicBezTo>
                    <a:pt x="13" y="79"/>
                    <a:pt x="19" y="102"/>
                    <a:pt x="0" y="101"/>
                  </a:cubicBezTo>
                  <a:cubicBezTo>
                    <a:pt x="13" y="67"/>
                    <a:pt x="25" y="31"/>
                    <a:pt x="43" y="1"/>
                  </a:cubicBezTo>
                  <a:cubicBezTo>
                    <a:pt x="46" y="0"/>
                    <a:pt x="46" y="3"/>
                    <a:pt x="4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Freeform 78">
              <a:extLst>
                <a:ext uri="{FF2B5EF4-FFF2-40B4-BE49-F238E27FC236}">
                  <a16:creationId xmlns:a16="http://schemas.microsoft.com/office/drawing/2014/main" id="{A04B31F2-42B9-4EEE-8E6B-75A162C09175}"/>
                </a:ext>
              </a:extLst>
            </p:cNvPr>
            <p:cNvSpPr/>
            <p:nvPr/>
          </p:nvSpPr>
          <p:spPr bwMode="auto">
            <a:xfrm>
              <a:off x="6413500" y="1031875"/>
              <a:ext cx="15875" cy="23813"/>
            </a:xfrm>
            <a:custGeom>
              <a:avLst/>
              <a:gdLst>
                <a:gd name="T0" fmla="*/ 25 w 25"/>
                <a:gd name="T1" fmla="*/ 4 h 36"/>
                <a:gd name="T2" fmla="*/ 1 w 25"/>
                <a:gd name="T3" fmla="*/ 36 h 36"/>
                <a:gd name="T4" fmla="*/ 25 w 25"/>
                <a:gd name="T5" fmla="*/ 4 h 36"/>
              </a:gdLst>
              <a:ahLst/>
              <a:cxnLst>
                <a:cxn ang="0">
                  <a:pos x="T0" y="T1"/>
                </a:cxn>
                <a:cxn ang="0">
                  <a:pos x="T2" y="T3"/>
                </a:cxn>
                <a:cxn ang="0">
                  <a:pos x="T4" y="T5"/>
                </a:cxn>
              </a:cxnLst>
              <a:rect l="0" t="0" r="r" b="b"/>
              <a:pathLst>
                <a:path w="25" h="36">
                  <a:moveTo>
                    <a:pt x="25" y="4"/>
                  </a:moveTo>
                  <a:cubicBezTo>
                    <a:pt x="22" y="20"/>
                    <a:pt x="16" y="33"/>
                    <a:pt x="1" y="36"/>
                  </a:cubicBezTo>
                  <a:cubicBezTo>
                    <a:pt x="0" y="27"/>
                    <a:pt x="7" y="0"/>
                    <a:pt x="2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79">
              <a:extLst>
                <a:ext uri="{FF2B5EF4-FFF2-40B4-BE49-F238E27FC236}">
                  <a16:creationId xmlns:a16="http://schemas.microsoft.com/office/drawing/2014/main" id="{D42B2FF5-3787-4F9B-B75F-EB0BD3C9EF5C}"/>
                </a:ext>
              </a:extLst>
            </p:cNvPr>
            <p:cNvSpPr/>
            <p:nvPr/>
          </p:nvSpPr>
          <p:spPr bwMode="auto">
            <a:xfrm>
              <a:off x="6427788" y="1041400"/>
              <a:ext cx="17463" cy="23813"/>
            </a:xfrm>
            <a:custGeom>
              <a:avLst/>
              <a:gdLst>
                <a:gd name="T0" fmla="*/ 26 w 26"/>
                <a:gd name="T1" fmla="*/ 11 h 37"/>
                <a:gd name="T2" fmla="*/ 3 w 26"/>
                <a:gd name="T3" fmla="*/ 37 h 37"/>
                <a:gd name="T4" fmla="*/ 26 w 26"/>
                <a:gd name="T5" fmla="*/ 11 h 37"/>
              </a:gdLst>
              <a:ahLst/>
              <a:cxnLst>
                <a:cxn ang="0">
                  <a:pos x="T0" y="T1"/>
                </a:cxn>
                <a:cxn ang="0">
                  <a:pos x="T2" y="T3"/>
                </a:cxn>
                <a:cxn ang="0">
                  <a:pos x="T4" y="T5"/>
                </a:cxn>
              </a:cxnLst>
              <a:rect l="0" t="0" r="r" b="b"/>
              <a:pathLst>
                <a:path w="26" h="37">
                  <a:moveTo>
                    <a:pt x="26" y="11"/>
                  </a:moveTo>
                  <a:cubicBezTo>
                    <a:pt x="24" y="25"/>
                    <a:pt x="19" y="37"/>
                    <a:pt x="3" y="37"/>
                  </a:cubicBezTo>
                  <a:cubicBezTo>
                    <a:pt x="0" y="26"/>
                    <a:pt x="12" y="0"/>
                    <a:pt x="26"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Freeform 80">
              <a:extLst>
                <a:ext uri="{FF2B5EF4-FFF2-40B4-BE49-F238E27FC236}">
                  <a16:creationId xmlns:a16="http://schemas.microsoft.com/office/drawing/2014/main" id="{1B3BDD40-3DEE-46A8-8026-28F30E26D270}"/>
                </a:ext>
              </a:extLst>
            </p:cNvPr>
            <p:cNvSpPr/>
            <p:nvPr/>
          </p:nvSpPr>
          <p:spPr bwMode="auto">
            <a:xfrm>
              <a:off x="6440488" y="1050925"/>
              <a:ext cx="19050" cy="22225"/>
            </a:xfrm>
            <a:custGeom>
              <a:avLst/>
              <a:gdLst>
                <a:gd name="T0" fmla="*/ 19 w 28"/>
                <a:gd name="T1" fmla="*/ 2 h 34"/>
                <a:gd name="T2" fmla="*/ 28 w 28"/>
                <a:gd name="T3" fmla="*/ 4 h 34"/>
                <a:gd name="T4" fmla="*/ 6 w 28"/>
                <a:gd name="T5" fmla="*/ 34 h 34"/>
                <a:gd name="T6" fmla="*/ 19 w 28"/>
                <a:gd name="T7" fmla="*/ 2 h 34"/>
              </a:gdLst>
              <a:ahLst/>
              <a:cxnLst>
                <a:cxn ang="0">
                  <a:pos x="T0" y="T1"/>
                </a:cxn>
                <a:cxn ang="0">
                  <a:pos x="T2" y="T3"/>
                </a:cxn>
                <a:cxn ang="0">
                  <a:pos x="T4" y="T5"/>
                </a:cxn>
                <a:cxn ang="0">
                  <a:pos x="T6" y="T7"/>
                </a:cxn>
              </a:cxnLst>
              <a:rect l="0" t="0" r="r" b="b"/>
              <a:pathLst>
                <a:path w="28" h="34">
                  <a:moveTo>
                    <a:pt x="19" y="2"/>
                  </a:moveTo>
                  <a:cubicBezTo>
                    <a:pt x="24" y="0"/>
                    <a:pt x="24" y="4"/>
                    <a:pt x="28" y="4"/>
                  </a:cubicBezTo>
                  <a:cubicBezTo>
                    <a:pt x="24" y="16"/>
                    <a:pt x="23" y="34"/>
                    <a:pt x="6" y="34"/>
                  </a:cubicBezTo>
                  <a:cubicBezTo>
                    <a:pt x="0" y="20"/>
                    <a:pt x="17" y="14"/>
                    <a:pt x="1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Freeform 81">
              <a:extLst>
                <a:ext uri="{FF2B5EF4-FFF2-40B4-BE49-F238E27FC236}">
                  <a16:creationId xmlns:a16="http://schemas.microsoft.com/office/drawing/2014/main" id="{4C4DEB44-E549-4E8A-96E1-8C3A95B66B27}"/>
                </a:ext>
              </a:extLst>
            </p:cNvPr>
            <p:cNvSpPr/>
            <p:nvPr/>
          </p:nvSpPr>
          <p:spPr bwMode="auto">
            <a:xfrm>
              <a:off x="6454775" y="1050925"/>
              <a:ext cx="22225" cy="31750"/>
            </a:xfrm>
            <a:custGeom>
              <a:avLst/>
              <a:gdLst>
                <a:gd name="T0" fmla="*/ 33 w 33"/>
                <a:gd name="T1" fmla="*/ 12 h 48"/>
                <a:gd name="T2" fmla="*/ 10 w 33"/>
                <a:gd name="T3" fmla="*/ 48 h 48"/>
                <a:gd name="T4" fmla="*/ 33 w 33"/>
                <a:gd name="T5" fmla="*/ 12 h 48"/>
              </a:gdLst>
              <a:ahLst/>
              <a:cxnLst>
                <a:cxn ang="0">
                  <a:pos x="T0" y="T1"/>
                </a:cxn>
                <a:cxn ang="0">
                  <a:pos x="T2" y="T3"/>
                </a:cxn>
                <a:cxn ang="0">
                  <a:pos x="T4" y="T5"/>
                </a:cxn>
              </a:cxnLst>
              <a:rect l="0" t="0" r="r" b="b"/>
              <a:pathLst>
                <a:path w="33" h="48">
                  <a:moveTo>
                    <a:pt x="33" y="12"/>
                  </a:moveTo>
                  <a:cubicBezTo>
                    <a:pt x="27" y="25"/>
                    <a:pt x="19" y="37"/>
                    <a:pt x="10" y="48"/>
                  </a:cubicBezTo>
                  <a:cubicBezTo>
                    <a:pt x="0" y="40"/>
                    <a:pt x="17" y="0"/>
                    <a:pt x="33"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1" name="Freeform 82">
              <a:extLst>
                <a:ext uri="{FF2B5EF4-FFF2-40B4-BE49-F238E27FC236}">
                  <a16:creationId xmlns:a16="http://schemas.microsoft.com/office/drawing/2014/main" id="{6A2E0A69-33E6-4B1E-A951-DA4A73D6E550}"/>
                </a:ext>
              </a:extLst>
            </p:cNvPr>
            <p:cNvSpPr/>
            <p:nvPr/>
          </p:nvSpPr>
          <p:spPr bwMode="auto">
            <a:xfrm>
              <a:off x="6496050" y="1065213"/>
              <a:ext cx="20638" cy="39688"/>
            </a:xfrm>
            <a:custGeom>
              <a:avLst/>
              <a:gdLst>
                <a:gd name="T0" fmla="*/ 18 w 33"/>
                <a:gd name="T1" fmla="*/ 33 h 62"/>
                <a:gd name="T2" fmla="*/ 5 w 33"/>
                <a:gd name="T3" fmla="*/ 46 h 62"/>
                <a:gd name="T4" fmla="*/ 14 w 33"/>
                <a:gd name="T5" fmla="*/ 1 h 62"/>
                <a:gd name="T6" fmla="*/ 23 w 33"/>
                <a:gd name="T7" fmla="*/ 5 h 62"/>
                <a:gd name="T8" fmla="*/ 20 w 33"/>
                <a:gd name="T9" fmla="*/ 26 h 62"/>
                <a:gd name="T10" fmla="*/ 29 w 33"/>
                <a:gd name="T11" fmla="*/ 18 h 62"/>
                <a:gd name="T12" fmla="*/ 12 w 33"/>
                <a:gd name="T13" fmla="*/ 62 h 62"/>
                <a:gd name="T14" fmla="*/ 18 w 33"/>
                <a:gd name="T15" fmla="*/ 3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62">
                  <a:moveTo>
                    <a:pt x="18" y="33"/>
                  </a:moveTo>
                  <a:cubicBezTo>
                    <a:pt x="11" y="35"/>
                    <a:pt x="14" y="47"/>
                    <a:pt x="5" y="46"/>
                  </a:cubicBezTo>
                  <a:cubicBezTo>
                    <a:pt x="0" y="36"/>
                    <a:pt x="11" y="16"/>
                    <a:pt x="14" y="1"/>
                  </a:cubicBezTo>
                  <a:cubicBezTo>
                    <a:pt x="20" y="0"/>
                    <a:pt x="20" y="4"/>
                    <a:pt x="23" y="5"/>
                  </a:cubicBezTo>
                  <a:cubicBezTo>
                    <a:pt x="23" y="13"/>
                    <a:pt x="17" y="15"/>
                    <a:pt x="20" y="26"/>
                  </a:cubicBezTo>
                  <a:cubicBezTo>
                    <a:pt x="23" y="24"/>
                    <a:pt x="23" y="17"/>
                    <a:pt x="29" y="18"/>
                  </a:cubicBezTo>
                  <a:cubicBezTo>
                    <a:pt x="33" y="30"/>
                    <a:pt x="31" y="58"/>
                    <a:pt x="12" y="62"/>
                  </a:cubicBezTo>
                  <a:cubicBezTo>
                    <a:pt x="7" y="52"/>
                    <a:pt x="17" y="43"/>
                    <a:pt x="18"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2" name="Freeform 83">
              <a:extLst>
                <a:ext uri="{FF2B5EF4-FFF2-40B4-BE49-F238E27FC236}">
                  <a16:creationId xmlns:a16="http://schemas.microsoft.com/office/drawing/2014/main" id="{A69B7894-C26D-487A-A594-FA1C46AC6F84}"/>
                </a:ext>
              </a:extLst>
            </p:cNvPr>
            <p:cNvSpPr/>
            <p:nvPr/>
          </p:nvSpPr>
          <p:spPr bwMode="auto">
            <a:xfrm>
              <a:off x="6518275" y="1085850"/>
              <a:ext cx="12700" cy="20638"/>
            </a:xfrm>
            <a:custGeom>
              <a:avLst/>
              <a:gdLst>
                <a:gd name="T0" fmla="*/ 13 w 19"/>
                <a:gd name="T1" fmla="*/ 0 h 32"/>
                <a:gd name="T2" fmla="*/ 19 w 19"/>
                <a:gd name="T3" fmla="*/ 2 h 32"/>
                <a:gd name="T4" fmla="*/ 11 w 19"/>
                <a:gd name="T5" fmla="*/ 32 h 32"/>
                <a:gd name="T6" fmla="*/ 0 w 19"/>
                <a:gd name="T7" fmla="*/ 32 h 32"/>
                <a:gd name="T8" fmla="*/ 13 w 19"/>
                <a:gd name="T9" fmla="*/ 0 h 32"/>
              </a:gdLst>
              <a:ahLst/>
              <a:cxnLst>
                <a:cxn ang="0">
                  <a:pos x="T0" y="T1"/>
                </a:cxn>
                <a:cxn ang="0">
                  <a:pos x="T2" y="T3"/>
                </a:cxn>
                <a:cxn ang="0">
                  <a:pos x="T4" y="T5"/>
                </a:cxn>
                <a:cxn ang="0">
                  <a:pos x="T6" y="T7"/>
                </a:cxn>
                <a:cxn ang="0">
                  <a:pos x="T8" y="T9"/>
                </a:cxn>
              </a:cxnLst>
              <a:rect l="0" t="0" r="r" b="b"/>
              <a:pathLst>
                <a:path w="19" h="32">
                  <a:moveTo>
                    <a:pt x="13" y="0"/>
                  </a:moveTo>
                  <a:cubicBezTo>
                    <a:pt x="16" y="0"/>
                    <a:pt x="16" y="2"/>
                    <a:pt x="19" y="2"/>
                  </a:cubicBezTo>
                  <a:cubicBezTo>
                    <a:pt x="18" y="14"/>
                    <a:pt x="17" y="23"/>
                    <a:pt x="11" y="32"/>
                  </a:cubicBezTo>
                  <a:cubicBezTo>
                    <a:pt x="7" y="32"/>
                    <a:pt x="3" y="32"/>
                    <a:pt x="0" y="32"/>
                  </a:cubicBezTo>
                  <a:cubicBezTo>
                    <a:pt x="3" y="20"/>
                    <a:pt x="8" y="11"/>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3" name="Freeform 84">
              <a:extLst>
                <a:ext uri="{FF2B5EF4-FFF2-40B4-BE49-F238E27FC236}">
                  <a16:creationId xmlns:a16="http://schemas.microsoft.com/office/drawing/2014/main" id="{B3759E28-9045-473A-A526-01055E0F797A}"/>
                </a:ext>
              </a:extLst>
            </p:cNvPr>
            <p:cNvSpPr/>
            <p:nvPr/>
          </p:nvSpPr>
          <p:spPr bwMode="auto">
            <a:xfrm>
              <a:off x="5786438" y="1116013"/>
              <a:ext cx="239713" cy="71438"/>
            </a:xfrm>
            <a:custGeom>
              <a:avLst/>
              <a:gdLst>
                <a:gd name="T0" fmla="*/ 373 w 373"/>
                <a:gd name="T1" fmla="*/ 21 h 112"/>
                <a:gd name="T2" fmla="*/ 373 w 373"/>
                <a:gd name="T3" fmla="*/ 25 h 112"/>
                <a:gd name="T4" fmla="*/ 332 w 373"/>
                <a:gd name="T5" fmla="*/ 57 h 112"/>
                <a:gd name="T6" fmla="*/ 145 w 373"/>
                <a:gd name="T7" fmla="*/ 110 h 112"/>
                <a:gd name="T8" fmla="*/ 53 w 373"/>
                <a:gd name="T9" fmla="*/ 98 h 112"/>
                <a:gd name="T10" fmla="*/ 0 w 373"/>
                <a:gd name="T11" fmla="*/ 82 h 112"/>
                <a:gd name="T12" fmla="*/ 206 w 373"/>
                <a:gd name="T13" fmla="*/ 91 h 112"/>
                <a:gd name="T14" fmla="*/ 232 w 373"/>
                <a:gd name="T15" fmla="*/ 85 h 112"/>
                <a:gd name="T16" fmla="*/ 258 w 373"/>
                <a:gd name="T17" fmla="*/ 70 h 112"/>
                <a:gd name="T18" fmla="*/ 289 w 373"/>
                <a:gd name="T19" fmla="*/ 65 h 112"/>
                <a:gd name="T20" fmla="*/ 353 w 373"/>
                <a:gd name="T21" fmla="*/ 31 h 112"/>
                <a:gd name="T22" fmla="*/ 309 w 373"/>
                <a:gd name="T23" fmla="*/ 6 h 112"/>
                <a:gd name="T24" fmla="*/ 311 w 373"/>
                <a:gd name="T25" fmla="*/ 4 h 112"/>
                <a:gd name="T26" fmla="*/ 373 w 373"/>
                <a:gd name="T2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12">
                  <a:moveTo>
                    <a:pt x="373" y="21"/>
                  </a:moveTo>
                  <a:cubicBezTo>
                    <a:pt x="372" y="23"/>
                    <a:pt x="371" y="25"/>
                    <a:pt x="373" y="25"/>
                  </a:cubicBezTo>
                  <a:cubicBezTo>
                    <a:pt x="367" y="39"/>
                    <a:pt x="348" y="49"/>
                    <a:pt x="332" y="57"/>
                  </a:cubicBezTo>
                  <a:cubicBezTo>
                    <a:pt x="279" y="85"/>
                    <a:pt x="214" y="105"/>
                    <a:pt x="145" y="110"/>
                  </a:cubicBezTo>
                  <a:cubicBezTo>
                    <a:pt x="111" y="112"/>
                    <a:pt x="83" y="104"/>
                    <a:pt x="53" y="98"/>
                  </a:cubicBezTo>
                  <a:cubicBezTo>
                    <a:pt x="35" y="95"/>
                    <a:pt x="15" y="92"/>
                    <a:pt x="0" y="82"/>
                  </a:cubicBezTo>
                  <a:cubicBezTo>
                    <a:pt x="73" y="92"/>
                    <a:pt x="142" y="100"/>
                    <a:pt x="206" y="91"/>
                  </a:cubicBezTo>
                  <a:cubicBezTo>
                    <a:pt x="214" y="90"/>
                    <a:pt x="225" y="88"/>
                    <a:pt x="232" y="85"/>
                  </a:cubicBezTo>
                  <a:cubicBezTo>
                    <a:pt x="242" y="82"/>
                    <a:pt x="249" y="74"/>
                    <a:pt x="258" y="70"/>
                  </a:cubicBezTo>
                  <a:cubicBezTo>
                    <a:pt x="268" y="67"/>
                    <a:pt x="278" y="68"/>
                    <a:pt x="289" y="65"/>
                  </a:cubicBezTo>
                  <a:cubicBezTo>
                    <a:pt x="312" y="58"/>
                    <a:pt x="332" y="40"/>
                    <a:pt x="353" y="31"/>
                  </a:cubicBezTo>
                  <a:cubicBezTo>
                    <a:pt x="345" y="15"/>
                    <a:pt x="327" y="12"/>
                    <a:pt x="309" y="6"/>
                  </a:cubicBezTo>
                  <a:cubicBezTo>
                    <a:pt x="309" y="5"/>
                    <a:pt x="310" y="4"/>
                    <a:pt x="311" y="4"/>
                  </a:cubicBezTo>
                  <a:cubicBezTo>
                    <a:pt x="334" y="0"/>
                    <a:pt x="354" y="15"/>
                    <a:pt x="373"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4" name="Freeform 85">
              <a:extLst>
                <a:ext uri="{FF2B5EF4-FFF2-40B4-BE49-F238E27FC236}">
                  <a16:creationId xmlns:a16="http://schemas.microsoft.com/office/drawing/2014/main" id="{1DB118AF-8D7C-49B4-8559-07C384276C29}"/>
                </a:ext>
              </a:extLst>
            </p:cNvPr>
            <p:cNvSpPr/>
            <p:nvPr/>
          </p:nvSpPr>
          <p:spPr bwMode="auto">
            <a:xfrm>
              <a:off x="5740400" y="1149350"/>
              <a:ext cx="33338" cy="30163"/>
            </a:xfrm>
            <a:custGeom>
              <a:avLst/>
              <a:gdLst>
                <a:gd name="T0" fmla="*/ 51 w 51"/>
                <a:gd name="T1" fmla="*/ 19 h 46"/>
                <a:gd name="T2" fmla="*/ 0 w 51"/>
                <a:gd name="T3" fmla="*/ 13 h 46"/>
                <a:gd name="T4" fmla="*/ 51 w 51"/>
                <a:gd name="T5" fmla="*/ 19 h 46"/>
              </a:gdLst>
              <a:ahLst/>
              <a:cxnLst>
                <a:cxn ang="0">
                  <a:pos x="T0" y="T1"/>
                </a:cxn>
                <a:cxn ang="0">
                  <a:pos x="T2" y="T3"/>
                </a:cxn>
                <a:cxn ang="0">
                  <a:pos x="T4" y="T5"/>
                </a:cxn>
              </a:cxnLst>
              <a:rect l="0" t="0" r="r" b="b"/>
              <a:pathLst>
                <a:path w="51" h="46">
                  <a:moveTo>
                    <a:pt x="51" y="19"/>
                  </a:moveTo>
                  <a:cubicBezTo>
                    <a:pt x="43" y="46"/>
                    <a:pt x="18" y="11"/>
                    <a:pt x="0" y="13"/>
                  </a:cubicBezTo>
                  <a:cubicBezTo>
                    <a:pt x="11" y="0"/>
                    <a:pt x="39" y="14"/>
                    <a:pt x="51"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5" name="Freeform 86">
              <a:extLst>
                <a:ext uri="{FF2B5EF4-FFF2-40B4-BE49-F238E27FC236}">
                  <a16:creationId xmlns:a16="http://schemas.microsoft.com/office/drawing/2014/main" id="{8B1DE601-39F5-47C2-9735-F9D8FDB3B3B9}"/>
                </a:ext>
              </a:extLst>
            </p:cNvPr>
            <p:cNvSpPr/>
            <p:nvPr/>
          </p:nvSpPr>
          <p:spPr bwMode="auto">
            <a:xfrm>
              <a:off x="6338888" y="1235075"/>
              <a:ext cx="14288" cy="14288"/>
            </a:xfrm>
            <a:custGeom>
              <a:avLst/>
              <a:gdLst>
                <a:gd name="T0" fmla="*/ 20 w 21"/>
                <a:gd name="T1" fmla="*/ 9 h 23"/>
                <a:gd name="T2" fmla="*/ 19 w 21"/>
                <a:gd name="T3" fmla="*/ 20 h 23"/>
                <a:gd name="T4" fmla="*/ 20 w 21"/>
                <a:gd name="T5" fmla="*/ 9 h 23"/>
              </a:gdLst>
              <a:ahLst/>
              <a:cxnLst>
                <a:cxn ang="0">
                  <a:pos x="T0" y="T1"/>
                </a:cxn>
                <a:cxn ang="0">
                  <a:pos x="T2" y="T3"/>
                </a:cxn>
                <a:cxn ang="0">
                  <a:pos x="T4" y="T5"/>
                </a:cxn>
              </a:cxnLst>
              <a:rect l="0" t="0" r="r" b="b"/>
              <a:pathLst>
                <a:path w="21" h="23">
                  <a:moveTo>
                    <a:pt x="20" y="9"/>
                  </a:moveTo>
                  <a:cubicBezTo>
                    <a:pt x="21" y="13"/>
                    <a:pt x="21" y="18"/>
                    <a:pt x="19" y="20"/>
                  </a:cubicBezTo>
                  <a:cubicBezTo>
                    <a:pt x="0" y="23"/>
                    <a:pt x="5" y="0"/>
                    <a:pt x="2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6" name="Freeform 87">
              <a:extLst>
                <a:ext uri="{FF2B5EF4-FFF2-40B4-BE49-F238E27FC236}">
                  <a16:creationId xmlns:a16="http://schemas.microsoft.com/office/drawing/2014/main" id="{815E43B6-F222-4F3F-B6FD-BAD5F7676AFC}"/>
                </a:ext>
              </a:extLst>
            </p:cNvPr>
            <p:cNvSpPr/>
            <p:nvPr/>
          </p:nvSpPr>
          <p:spPr bwMode="auto">
            <a:xfrm>
              <a:off x="6323013" y="1247775"/>
              <a:ext cx="12700" cy="12700"/>
            </a:xfrm>
            <a:custGeom>
              <a:avLst/>
              <a:gdLst>
                <a:gd name="T0" fmla="*/ 20 w 20"/>
                <a:gd name="T1" fmla="*/ 6 h 19"/>
                <a:gd name="T2" fmla="*/ 5 w 20"/>
                <a:gd name="T3" fmla="*/ 17 h 19"/>
                <a:gd name="T4" fmla="*/ 1 w 20"/>
                <a:gd name="T5" fmla="*/ 4 h 19"/>
                <a:gd name="T6" fmla="*/ 20 w 20"/>
                <a:gd name="T7" fmla="*/ 6 h 19"/>
              </a:gdLst>
              <a:ahLst/>
              <a:cxnLst>
                <a:cxn ang="0">
                  <a:pos x="T0" y="T1"/>
                </a:cxn>
                <a:cxn ang="0">
                  <a:pos x="T2" y="T3"/>
                </a:cxn>
                <a:cxn ang="0">
                  <a:pos x="T4" y="T5"/>
                </a:cxn>
                <a:cxn ang="0">
                  <a:pos x="T6" y="T7"/>
                </a:cxn>
              </a:cxnLst>
              <a:rect l="0" t="0" r="r" b="b"/>
              <a:pathLst>
                <a:path w="20" h="19">
                  <a:moveTo>
                    <a:pt x="20" y="6"/>
                  </a:moveTo>
                  <a:cubicBezTo>
                    <a:pt x="19" y="13"/>
                    <a:pt x="15" y="19"/>
                    <a:pt x="5" y="17"/>
                  </a:cubicBezTo>
                  <a:cubicBezTo>
                    <a:pt x="2" y="14"/>
                    <a:pt x="0" y="11"/>
                    <a:pt x="1" y="4"/>
                  </a:cubicBezTo>
                  <a:cubicBezTo>
                    <a:pt x="6" y="0"/>
                    <a:pt x="17" y="1"/>
                    <a:pt x="2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7" name="Freeform 88">
              <a:extLst>
                <a:ext uri="{FF2B5EF4-FFF2-40B4-BE49-F238E27FC236}">
                  <a16:creationId xmlns:a16="http://schemas.microsoft.com/office/drawing/2014/main" id="{CA83180A-A9B4-4299-B567-0203D45F256A}"/>
                </a:ext>
              </a:extLst>
            </p:cNvPr>
            <p:cNvSpPr/>
            <p:nvPr/>
          </p:nvSpPr>
          <p:spPr bwMode="auto">
            <a:xfrm>
              <a:off x="6340475" y="1254125"/>
              <a:ext cx="12700" cy="11113"/>
            </a:xfrm>
            <a:custGeom>
              <a:avLst/>
              <a:gdLst>
                <a:gd name="T0" fmla="*/ 19 w 19"/>
                <a:gd name="T1" fmla="*/ 8 h 19"/>
                <a:gd name="T2" fmla="*/ 17 w 19"/>
                <a:gd name="T3" fmla="*/ 17 h 19"/>
                <a:gd name="T4" fmla="*/ 6 w 19"/>
                <a:gd name="T5" fmla="*/ 19 h 19"/>
                <a:gd name="T6" fmla="*/ 0 w 19"/>
                <a:gd name="T7" fmla="*/ 12 h 19"/>
                <a:gd name="T8" fmla="*/ 19 w 19"/>
                <a:gd name="T9" fmla="*/ 8 h 19"/>
              </a:gdLst>
              <a:ahLst/>
              <a:cxnLst>
                <a:cxn ang="0">
                  <a:pos x="T0" y="T1"/>
                </a:cxn>
                <a:cxn ang="0">
                  <a:pos x="T2" y="T3"/>
                </a:cxn>
                <a:cxn ang="0">
                  <a:pos x="T4" y="T5"/>
                </a:cxn>
                <a:cxn ang="0">
                  <a:pos x="T6" y="T7"/>
                </a:cxn>
                <a:cxn ang="0">
                  <a:pos x="T8" y="T9"/>
                </a:cxn>
              </a:cxnLst>
              <a:rect l="0" t="0" r="r" b="b"/>
              <a:pathLst>
                <a:path w="19" h="19">
                  <a:moveTo>
                    <a:pt x="19" y="8"/>
                  </a:moveTo>
                  <a:cubicBezTo>
                    <a:pt x="18" y="10"/>
                    <a:pt x="17" y="13"/>
                    <a:pt x="17" y="17"/>
                  </a:cubicBezTo>
                  <a:cubicBezTo>
                    <a:pt x="13" y="19"/>
                    <a:pt x="13" y="18"/>
                    <a:pt x="6" y="19"/>
                  </a:cubicBezTo>
                  <a:cubicBezTo>
                    <a:pt x="4" y="17"/>
                    <a:pt x="3" y="14"/>
                    <a:pt x="0" y="12"/>
                  </a:cubicBezTo>
                  <a:cubicBezTo>
                    <a:pt x="1" y="0"/>
                    <a:pt x="14" y="1"/>
                    <a:pt x="19"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Freeform 89">
              <a:extLst>
                <a:ext uri="{FF2B5EF4-FFF2-40B4-BE49-F238E27FC236}">
                  <a16:creationId xmlns:a16="http://schemas.microsoft.com/office/drawing/2014/main" id="{E0208A85-0778-4DAF-A4C7-7A7795ECD05E}"/>
                </a:ext>
              </a:extLst>
            </p:cNvPr>
            <p:cNvSpPr>
              <a:spLocks noEditPoints="1"/>
            </p:cNvSpPr>
            <p:nvPr/>
          </p:nvSpPr>
          <p:spPr bwMode="auto">
            <a:xfrm>
              <a:off x="5541963" y="495300"/>
              <a:ext cx="1071563" cy="806450"/>
            </a:xfrm>
            <a:custGeom>
              <a:avLst/>
              <a:gdLst>
                <a:gd name="T0" fmla="*/ 235 w 1658"/>
                <a:gd name="T1" fmla="*/ 146 h 1248"/>
                <a:gd name="T2" fmla="*/ 597 w 1658"/>
                <a:gd name="T3" fmla="*/ 246 h 1248"/>
                <a:gd name="T4" fmla="*/ 944 w 1658"/>
                <a:gd name="T5" fmla="*/ 121 h 1248"/>
                <a:gd name="T6" fmla="*/ 1077 w 1658"/>
                <a:gd name="T7" fmla="*/ 93 h 1248"/>
                <a:gd name="T8" fmla="*/ 1401 w 1658"/>
                <a:gd name="T9" fmla="*/ 174 h 1248"/>
                <a:gd name="T10" fmla="*/ 1577 w 1658"/>
                <a:gd name="T11" fmla="*/ 434 h 1248"/>
                <a:gd name="T12" fmla="*/ 1658 w 1658"/>
                <a:gd name="T13" fmla="*/ 786 h 1248"/>
                <a:gd name="T14" fmla="*/ 1332 w 1658"/>
                <a:gd name="T15" fmla="*/ 907 h 1248"/>
                <a:gd name="T16" fmla="*/ 962 w 1658"/>
                <a:gd name="T17" fmla="*/ 720 h 1248"/>
                <a:gd name="T18" fmla="*/ 814 w 1658"/>
                <a:gd name="T19" fmla="*/ 641 h 1248"/>
                <a:gd name="T20" fmla="*/ 955 w 1658"/>
                <a:gd name="T21" fmla="*/ 815 h 1248"/>
                <a:gd name="T22" fmla="*/ 1196 w 1658"/>
                <a:gd name="T23" fmla="*/ 1046 h 1248"/>
                <a:gd name="T24" fmla="*/ 1156 w 1658"/>
                <a:gd name="T25" fmla="*/ 1188 h 1248"/>
                <a:gd name="T26" fmla="*/ 1023 w 1658"/>
                <a:gd name="T27" fmla="*/ 1052 h 1248"/>
                <a:gd name="T28" fmla="*/ 435 w 1658"/>
                <a:gd name="T29" fmla="*/ 506 h 1248"/>
                <a:gd name="T30" fmla="*/ 297 w 1658"/>
                <a:gd name="T31" fmla="*/ 379 h 1248"/>
                <a:gd name="T32" fmla="*/ 54 w 1658"/>
                <a:gd name="T33" fmla="*/ 89 h 1248"/>
                <a:gd name="T34" fmla="*/ 697 w 1658"/>
                <a:gd name="T35" fmla="*/ 575 h 1248"/>
                <a:gd name="T36" fmla="*/ 1010 w 1658"/>
                <a:gd name="T37" fmla="*/ 724 h 1248"/>
                <a:gd name="T38" fmla="*/ 1543 w 1658"/>
                <a:gd name="T39" fmla="*/ 984 h 1248"/>
                <a:gd name="T40" fmla="*/ 1441 w 1658"/>
                <a:gd name="T41" fmla="*/ 637 h 1248"/>
                <a:gd name="T42" fmla="*/ 1558 w 1658"/>
                <a:gd name="T43" fmla="*/ 496 h 1248"/>
                <a:gd name="T44" fmla="*/ 1518 w 1658"/>
                <a:gd name="T45" fmla="*/ 321 h 1248"/>
                <a:gd name="T46" fmla="*/ 1313 w 1658"/>
                <a:gd name="T47" fmla="*/ 266 h 1248"/>
                <a:gd name="T48" fmla="*/ 1173 w 1658"/>
                <a:gd name="T49" fmla="*/ 229 h 1248"/>
                <a:gd name="T50" fmla="*/ 996 w 1658"/>
                <a:gd name="T51" fmla="*/ 219 h 1248"/>
                <a:gd name="T52" fmla="*/ 789 w 1658"/>
                <a:gd name="T53" fmla="*/ 257 h 1248"/>
                <a:gd name="T54" fmla="*/ 861 w 1658"/>
                <a:gd name="T55" fmla="*/ 393 h 1248"/>
                <a:gd name="T56" fmla="*/ 725 w 1658"/>
                <a:gd name="T57" fmla="*/ 328 h 1248"/>
                <a:gd name="T58" fmla="*/ 559 w 1658"/>
                <a:gd name="T59" fmla="*/ 379 h 1248"/>
                <a:gd name="T60" fmla="*/ 574 w 1658"/>
                <a:gd name="T61" fmla="*/ 457 h 1248"/>
                <a:gd name="T62" fmla="*/ 631 w 1658"/>
                <a:gd name="T63" fmla="*/ 460 h 1248"/>
                <a:gd name="T64" fmla="*/ 132 w 1658"/>
                <a:gd name="T65" fmla="*/ 210 h 1248"/>
                <a:gd name="T66" fmla="*/ 105 w 1658"/>
                <a:gd name="T67" fmla="*/ 102 h 1248"/>
                <a:gd name="T68" fmla="*/ 137 w 1658"/>
                <a:gd name="T69" fmla="*/ 99 h 1248"/>
                <a:gd name="T70" fmla="*/ 282 w 1658"/>
                <a:gd name="T71" fmla="*/ 232 h 1248"/>
                <a:gd name="T72" fmla="*/ 621 w 1658"/>
                <a:gd name="T73" fmla="*/ 549 h 1248"/>
                <a:gd name="T74" fmla="*/ 983 w 1658"/>
                <a:gd name="T75" fmla="*/ 877 h 1248"/>
                <a:gd name="T76" fmla="*/ 1055 w 1658"/>
                <a:gd name="T77" fmla="*/ 948 h 1248"/>
                <a:gd name="T78" fmla="*/ 1068 w 1658"/>
                <a:gd name="T79" fmla="*/ 939 h 1248"/>
                <a:gd name="T80" fmla="*/ 544 w 1658"/>
                <a:gd name="T81" fmla="*/ 449 h 1248"/>
                <a:gd name="T82" fmla="*/ 218 w 1658"/>
                <a:gd name="T83" fmla="*/ 178 h 1248"/>
                <a:gd name="T84" fmla="*/ 371 w 1658"/>
                <a:gd name="T85" fmla="*/ 379 h 1248"/>
                <a:gd name="T86" fmla="*/ 910 w 1658"/>
                <a:gd name="T87" fmla="*/ 882 h 1248"/>
                <a:gd name="T88" fmla="*/ 627 w 1658"/>
                <a:gd name="T89" fmla="*/ 577 h 1248"/>
                <a:gd name="T90" fmla="*/ 190 w 1658"/>
                <a:gd name="T91" fmla="*/ 212 h 1248"/>
                <a:gd name="T92" fmla="*/ 567 w 1658"/>
                <a:gd name="T93" fmla="*/ 588 h 1248"/>
                <a:gd name="T94" fmla="*/ 141 w 1658"/>
                <a:gd name="T95" fmla="*/ 219 h 1248"/>
                <a:gd name="T96" fmla="*/ 327 w 1658"/>
                <a:gd name="T97" fmla="*/ 383 h 1248"/>
                <a:gd name="T98" fmla="*/ 985 w 1658"/>
                <a:gd name="T99" fmla="*/ 995 h 1248"/>
                <a:gd name="T100" fmla="*/ 1030 w 1658"/>
                <a:gd name="T101" fmla="*/ 1056 h 1248"/>
                <a:gd name="T102" fmla="*/ 1124 w 1658"/>
                <a:gd name="T103" fmla="*/ 977 h 1248"/>
                <a:gd name="T104" fmla="*/ 1100 w 1658"/>
                <a:gd name="T105" fmla="*/ 1097 h 1248"/>
                <a:gd name="T106" fmla="*/ 1068 w 1658"/>
                <a:gd name="T107" fmla="*/ 1076 h 1248"/>
                <a:gd name="T108" fmla="*/ 1175 w 1658"/>
                <a:gd name="T109" fmla="*/ 1048 h 1248"/>
                <a:gd name="T110" fmla="*/ 1204 w 1658"/>
                <a:gd name="T111" fmla="*/ 1073 h 1248"/>
                <a:gd name="T112" fmla="*/ 1138 w 1658"/>
                <a:gd name="T113" fmla="*/ 1165 h 1248"/>
                <a:gd name="T114" fmla="*/ 1226 w 1658"/>
                <a:gd name="T115" fmla="*/ 1133 h 1248"/>
                <a:gd name="T116" fmla="*/ 1243 w 1658"/>
                <a:gd name="T117" fmla="*/ 110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8" h="1248">
                  <a:moveTo>
                    <a:pt x="34" y="3"/>
                  </a:moveTo>
                  <a:cubicBezTo>
                    <a:pt x="47" y="15"/>
                    <a:pt x="56" y="33"/>
                    <a:pt x="77" y="38"/>
                  </a:cubicBezTo>
                  <a:cubicBezTo>
                    <a:pt x="106" y="85"/>
                    <a:pt x="180" y="112"/>
                    <a:pt x="233" y="134"/>
                  </a:cubicBezTo>
                  <a:cubicBezTo>
                    <a:pt x="235" y="137"/>
                    <a:pt x="235" y="141"/>
                    <a:pt x="235" y="146"/>
                  </a:cubicBezTo>
                  <a:cubicBezTo>
                    <a:pt x="260" y="157"/>
                    <a:pt x="267" y="185"/>
                    <a:pt x="294" y="195"/>
                  </a:cubicBezTo>
                  <a:cubicBezTo>
                    <a:pt x="289" y="199"/>
                    <a:pt x="296" y="198"/>
                    <a:pt x="295" y="204"/>
                  </a:cubicBezTo>
                  <a:cubicBezTo>
                    <a:pt x="375" y="269"/>
                    <a:pt x="449" y="346"/>
                    <a:pt x="525" y="413"/>
                  </a:cubicBezTo>
                  <a:cubicBezTo>
                    <a:pt x="541" y="356"/>
                    <a:pt x="575" y="302"/>
                    <a:pt x="597" y="246"/>
                  </a:cubicBezTo>
                  <a:cubicBezTo>
                    <a:pt x="606" y="242"/>
                    <a:pt x="616" y="249"/>
                    <a:pt x="621" y="255"/>
                  </a:cubicBezTo>
                  <a:cubicBezTo>
                    <a:pt x="658" y="270"/>
                    <a:pt x="691" y="285"/>
                    <a:pt x="727" y="304"/>
                  </a:cubicBezTo>
                  <a:cubicBezTo>
                    <a:pt x="773" y="247"/>
                    <a:pt x="839" y="161"/>
                    <a:pt x="930" y="131"/>
                  </a:cubicBezTo>
                  <a:cubicBezTo>
                    <a:pt x="936" y="129"/>
                    <a:pt x="937" y="124"/>
                    <a:pt x="944" y="121"/>
                  </a:cubicBezTo>
                  <a:cubicBezTo>
                    <a:pt x="961" y="113"/>
                    <a:pt x="996" y="103"/>
                    <a:pt x="1015" y="97"/>
                  </a:cubicBezTo>
                  <a:cubicBezTo>
                    <a:pt x="1023" y="94"/>
                    <a:pt x="1029" y="98"/>
                    <a:pt x="1038" y="97"/>
                  </a:cubicBezTo>
                  <a:cubicBezTo>
                    <a:pt x="1045" y="96"/>
                    <a:pt x="1052" y="92"/>
                    <a:pt x="1060" y="91"/>
                  </a:cubicBezTo>
                  <a:cubicBezTo>
                    <a:pt x="1066" y="90"/>
                    <a:pt x="1070" y="93"/>
                    <a:pt x="1077" y="93"/>
                  </a:cubicBezTo>
                  <a:cubicBezTo>
                    <a:pt x="1106" y="93"/>
                    <a:pt x="1137" y="79"/>
                    <a:pt x="1158" y="91"/>
                  </a:cubicBezTo>
                  <a:cubicBezTo>
                    <a:pt x="1218" y="87"/>
                    <a:pt x="1263" y="106"/>
                    <a:pt x="1307" y="112"/>
                  </a:cubicBezTo>
                  <a:cubicBezTo>
                    <a:pt x="1314" y="120"/>
                    <a:pt x="1327" y="121"/>
                    <a:pt x="1330" y="133"/>
                  </a:cubicBezTo>
                  <a:cubicBezTo>
                    <a:pt x="1360" y="138"/>
                    <a:pt x="1377" y="158"/>
                    <a:pt x="1401" y="174"/>
                  </a:cubicBezTo>
                  <a:cubicBezTo>
                    <a:pt x="1411" y="180"/>
                    <a:pt x="1424" y="182"/>
                    <a:pt x="1433" y="189"/>
                  </a:cubicBezTo>
                  <a:cubicBezTo>
                    <a:pt x="1444" y="197"/>
                    <a:pt x="1456" y="214"/>
                    <a:pt x="1471" y="229"/>
                  </a:cubicBezTo>
                  <a:cubicBezTo>
                    <a:pt x="1501" y="257"/>
                    <a:pt x="1520" y="283"/>
                    <a:pt x="1539" y="325"/>
                  </a:cubicBezTo>
                  <a:cubicBezTo>
                    <a:pt x="1553" y="356"/>
                    <a:pt x="1571" y="396"/>
                    <a:pt x="1577" y="434"/>
                  </a:cubicBezTo>
                  <a:cubicBezTo>
                    <a:pt x="1578" y="447"/>
                    <a:pt x="1576" y="460"/>
                    <a:pt x="1579" y="474"/>
                  </a:cubicBezTo>
                  <a:cubicBezTo>
                    <a:pt x="1590" y="551"/>
                    <a:pt x="1569" y="637"/>
                    <a:pt x="1545" y="718"/>
                  </a:cubicBezTo>
                  <a:cubicBezTo>
                    <a:pt x="1575" y="739"/>
                    <a:pt x="1611" y="756"/>
                    <a:pt x="1650" y="773"/>
                  </a:cubicBezTo>
                  <a:cubicBezTo>
                    <a:pt x="1652" y="778"/>
                    <a:pt x="1655" y="782"/>
                    <a:pt x="1658" y="786"/>
                  </a:cubicBezTo>
                  <a:cubicBezTo>
                    <a:pt x="1615" y="850"/>
                    <a:pt x="1579" y="938"/>
                    <a:pt x="1539" y="1010"/>
                  </a:cubicBezTo>
                  <a:cubicBezTo>
                    <a:pt x="1533" y="1009"/>
                    <a:pt x="1523" y="1009"/>
                    <a:pt x="1522" y="997"/>
                  </a:cubicBezTo>
                  <a:cubicBezTo>
                    <a:pt x="1474" y="976"/>
                    <a:pt x="1430" y="942"/>
                    <a:pt x="1379" y="929"/>
                  </a:cubicBezTo>
                  <a:cubicBezTo>
                    <a:pt x="1365" y="920"/>
                    <a:pt x="1354" y="908"/>
                    <a:pt x="1332" y="907"/>
                  </a:cubicBezTo>
                  <a:cubicBezTo>
                    <a:pt x="1282" y="873"/>
                    <a:pt x="1219" y="851"/>
                    <a:pt x="1168" y="818"/>
                  </a:cubicBezTo>
                  <a:cubicBezTo>
                    <a:pt x="1144" y="817"/>
                    <a:pt x="1113" y="796"/>
                    <a:pt x="1091" y="783"/>
                  </a:cubicBezTo>
                  <a:cubicBezTo>
                    <a:pt x="1078" y="775"/>
                    <a:pt x="1060" y="774"/>
                    <a:pt x="1049" y="767"/>
                  </a:cubicBezTo>
                  <a:cubicBezTo>
                    <a:pt x="1023" y="753"/>
                    <a:pt x="991" y="736"/>
                    <a:pt x="962" y="720"/>
                  </a:cubicBezTo>
                  <a:cubicBezTo>
                    <a:pt x="941" y="708"/>
                    <a:pt x="919" y="702"/>
                    <a:pt x="902" y="690"/>
                  </a:cubicBezTo>
                  <a:cubicBezTo>
                    <a:pt x="891" y="682"/>
                    <a:pt x="874" y="671"/>
                    <a:pt x="861" y="664"/>
                  </a:cubicBezTo>
                  <a:cubicBezTo>
                    <a:pt x="849" y="658"/>
                    <a:pt x="835" y="657"/>
                    <a:pt x="823" y="651"/>
                  </a:cubicBezTo>
                  <a:cubicBezTo>
                    <a:pt x="820" y="649"/>
                    <a:pt x="817" y="643"/>
                    <a:pt x="814" y="641"/>
                  </a:cubicBezTo>
                  <a:cubicBezTo>
                    <a:pt x="788" y="626"/>
                    <a:pt x="759" y="617"/>
                    <a:pt x="733" y="602"/>
                  </a:cubicBezTo>
                  <a:cubicBezTo>
                    <a:pt x="756" y="636"/>
                    <a:pt x="796" y="654"/>
                    <a:pt x="819" y="688"/>
                  </a:cubicBezTo>
                  <a:cubicBezTo>
                    <a:pt x="829" y="691"/>
                    <a:pt x="832" y="700"/>
                    <a:pt x="844" y="702"/>
                  </a:cubicBezTo>
                  <a:cubicBezTo>
                    <a:pt x="877" y="743"/>
                    <a:pt x="922" y="773"/>
                    <a:pt x="955" y="815"/>
                  </a:cubicBezTo>
                  <a:cubicBezTo>
                    <a:pt x="960" y="816"/>
                    <a:pt x="963" y="819"/>
                    <a:pt x="968" y="820"/>
                  </a:cubicBezTo>
                  <a:cubicBezTo>
                    <a:pt x="1012" y="871"/>
                    <a:pt x="1069" y="907"/>
                    <a:pt x="1111" y="960"/>
                  </a:cubicBezTo>
                  <a:cubicBezTo>
                    <a:pt x="1139" y="957"/>
                    <a:pt x="1155" y="973"/>
                    <a:pt x="1151" y="997"/>
                  </a:cubicBezTo>
                  <a:cubicBezTo>
                    <a:pt x="1164" y="1014"/>
                    <a:pt x="1181" y="1035"/>
                    <a:pt x="1196" y="1046"/>
                  </a:cubicBezTo>
                  <a:cubicBezTo>
                    <a:pt x="1210" y="1057"/>
                    <a:pt x="1229" y="1046"/>
                    <a:pt x="1243" y="1059"/>
                  </a:cubicBezTo>
                  <a:cubicBezTo>
                    <a:pt x="1244" y="1071"/>
                    <a:pt x="1253" y="1074"/>
                    <a:pt x="1251" y="1090"/>
                  </a:cubicBezTo>
                  <a:cubicBezTo>
                    <a:pt x="1271" y="1101"/>
                    <a:pt x="1276" y="1122"/>
                    <a:pt x="1298" y="1135"/>
                  </a:cubicBezTo>
                  <a:cubicBezTo>
                    <a:pt x="1312" y="1228"/>
                    <a:pt x="1184" y="1248"/>
                    <a:pt x="1156" y="1188"/>
                  </a:cubicBezTo>
                  <a:cubicBezTo>
                    <a:pt x="1135" y="1192"/>
                    <a:pt x="1109" y="1177"/>
                    <a:pt x="1117" y="1152"/>
                  </a:cubicBezTo>
                  <a:cubicBezTo>
                    <a:pt x="1088" y="1125"/>
                    <a:pt x="1068" y="1088"/>
                    <a:pt x="1021" y="1080"/>
                  </a:cubicBezTo>
                  <a:cubicBezTo>
                    <a:pt x="1020" y="1073"/>
                    <a:pt x="1016" y="1069"/>
                    <a:pt x="1013" y="1063"/>
                  </a:cubicBezTo>
                  <a:cubicBezTo>
                    <a:pt x="1014" y="1057"/>
                    <a:pt x="1018" y="1054"/>
                    <a:pt x="1023" y="1052"/>
                  </a:cubicBezTo>
                  <a:cubicBezTo>
                    <a:pt x="1016" y="1045"/>
                    <a:pt x="1011" y="1036"/>
                    <a:pt x="1000" y="1033"/>
                  </a:cubicBezTo>
                  <a:cubicBezTo>
                    <a:pt x="1001" y="1029"/>
                    <a:pt x="999" y="1028"/>
                    <a:pt x="998" y="1026"/>
                  </a:cubicBezTo>
                  <a:cubicBezTo>
                    <a:pt x="926" y="958"/>
                    <a:pt x="853" y="894"/>
                    <a:pt x="782" y="826"/>
                  </a:cubicBezTo>
                  <a:cubicBezTo>
                    <a:pt x="669" y="719"/>
                    <a:pt x="545" y="617"/>
                    <a:pt x="435" y="506"/>
                  </a:cubicBezTo>
                  <a:cubicBezTo>
                    <a:pt x="426" y="497"/>
                    <a:pt x="416" y="488"/>
                    <a:pt x="407" y="479"/>
                  </a:cubicBezTo>
                  <a:cubicBezTo>
                    <a:pt x="392" y="466"/>
                    <a:pt x="378" y="453"/>
                    <a:pt x="363" y="440"/>
                  </a:cubicBezTo>
                  <a:cubicBezTo>
                    <a:pt x="349" y="426"/>
                    <a:pt x="331" y="417"/>
                    <a:pt x="316" y="404"/>
                  </a:cubicBezTo>
                  <a:cubicBezTo>
                    <a:pt x="309" y="397"/>
                    <a:pt x="305" y="387"/>
                    <a:pt x="297" y="379"/>
                  </a:cubicBezTo>
                  <a:cubicBezTo>
                    <a:pt x="281" y="363"/>
                    <a:pt x="257" y="348"/>
                    <a:pt x="239" y="330"/>
                  </a:cubicBezTo>
                  <a:cubicBezTo>
                    <a:pt x="204" y="298"/>
                    <a:pt x="170" y="260"/>
                    <a:pt x="130" y="230"/>
                  </a:cubicBezTo>
                  <a:cubicBezTo>
                    <a:pt x="113" y="240"/>
                    <a:pt x="100" y="222"/>
                    <a:pt x="107" y="206"/>
                  </a:cubicBezTo>
                  <a:cubicBezTo>
                    <a:pt x="92" y="161"/>
                    <a:pt x="77" y="127"/>
                    <a:pt x="54" y="89"/>
                  </a:cubicBezTo>
                  <a:cubicBezTo>
                    <a:pt x="33" y="76"/>
                    <a:pt x="26" y="48"/>
                    <a:pt x="7" y="33"/>
                  </a:cubicBezTo>
                  <a:cubicBezTo>
                    <a:pt x="13" y="25"/>
                    <a:pt x="0" y="25"/>
                    <a:pt x="5" y="19"/>
                  </a:cubicBezTo>
                  <a:cubicBezTo>
                    <a:pt x="11" y="12"/>
                    <a:pt x="19" y="0"/>
                    <a:pt x="34" y="3"/>
                  </a:cubicBezTo>
                  <a:close/>
                  <a:moveTo>
                    <a:pt x="697" y="575"/>
                  </a:moveTo>
                  <a:cubicBezTo>
                    <a:pt x="724" y="576"/>
                    <a:pt x="753" y="596"/>
                    <a:pt x="770" y="607"/>
                  </a:cubicBezTo>
                  <a:cubicBezTo>
                    <a:pt x="796" y="615"/>
                    <a:pt x="820" y="625"/>
                    <a:pt x="840" y="636"/>
                  </a:cubicBezTo>
                  <a:cubicBezTo>
                    <a:pt x="870" y="652"/>
                    <a:pt x="901" y="677"/>
                    <a:pt x="942" y="683"/>
                  </a:cubicBezTo>
                  <a:cubicBezTo>
                    <a:pt x="957" y="704"/>
                    <a:pt x="985" y="710"/>
                    <a:pt x="1010" y="724"/>
                  </a:cubicBezTo>
                  <a:cubicBezTo>
                    <a:pt x="1028" y="734"/>
                    <a:pt x="1046" y="746"/>
                    <a:pt x="1066" y="750"/>
                  </a:cubicBezTo>
                  <a:cubicBezTo>
                    <a:pt x="1085" y="764"/>
                    <a:pt x="1105" y="777"/>
                    <a:pt x="1130" y="784"/>
                  </a:cubicBezTo>
                  <a:cubicBezTo>
                    <a:pt x="1245" y="849"/>
                    <a:pt x="1373" y="903"/>
                    <a:pt x="1488" y="965"/>
                  </a:cubicBezTo>
                  <a:cubicBezTo>
                    <a:pt x="1504" y="974"/>
                    <a:pt x="1523" y="987"/>
                    <a:pt x="1543" y="984"/>
                  </a:cubicBezTo>
                  <a:cubicBezTo>
                    <a:pt x="1571" y="916"/>
                    <a:pt x="1605" y="854"/>
                    <a:pt x="1637" y="790"/>
                  </a:cubicBezTo>
                  <a:cubicBezTo>
                    <a:pt x="1601" y="769"/>
                    <a:pt x="1560" y="743"/>
                    <a:pt x="1516" y="724"/>
                  </a:cubicBezTo>
                  <a:cubicBezTo>
                    <a:pt x="1522" y="714"/>
                    <a:pt x="1529" y="706"/>
                    <a:pt x="1531" y="692"/>
                  </a:cubicBezTo>
                  <a:cubicBezTo>
                    <a:pt x="1503" y="674"/>
                    <a:pt x="1458" y="662"/>
                    <a:pt x="1441" y="637"/>
                  </a:cubicBezTo>
                  <a:cubicBezTo>
                    <a:pt x="1479" y="643"/>
                    <a:pt x="1499" y="666"/>
                    <a:pt x="1537" y="671"/>
                  </a:cubicBezTo>
                  <a:cubicBezTo>
                    <a:pt x="1556" y="619"/>
                    <a:pt x="1554" y="570"/>
                    <a:pt x="1558" y="513"/>
                  </a:cubicBezTo>
                  <a:cubicBezTo>
                    <a:pt x="1531" y="492"/>
                    <a:pt x="1477" y="531"/>
                    <a:pt x="1456" y="511"/>
                  </a:cubicBezTo>
                  <a:cubicBezTo>
                    <a:pt x="1488" y="506"/>
                    <a:pt x="1521" y="484"/>
                    <a:pt x="1558" y="496"/>
                  </a:cubicBezTo>
                  <a:cubicBezTo>
                    <a:pt x="1560" y="441"/>
                    <a:pt x="1553" y="384"/>
                    <a:pt x="1526" y="340"/>
                  </a:cubicBezTo>
                  <a:cubicBezTo>
                    <a:pt x="1512" y="349"/>
                    <a:pt x="1496" y="363"/>
                    <a:pt x="1481" y="377"/>
                  </a:cubicBezTo>
                  <a:cubicBezTo>
                    <a:pt x="1469" y="388"/>
                    <a:pt x="1449" y="419"/>
                    <a:pt x="1435" y="398"/>
                  </a:cubicBezTo>
                  <a:cubicBezTo>
                    <a:pt x="1461" y="378"/>
                    <a:pt x="1493" y="348"/>
                    <a:pt x="1518" y="321"/>
                  </a:cubicBezTo>
                  <a:cubicBezTo>
                    <a:pt x="1510" y="312"/>
                    <a:pt x="1501" y="301"/>
                    <a:pt x="1501" y="289"/>
                  </a:cubicBezTo>
                  <a:cubicBezTo>
                    <a:pt x="1469" y="246"/>
                    <a:pt x="1430" y="210"/>
                    <a:pt x="1381" y="185"/>
                  </a:cubicBezTo>
                  <a:cubicBezTo>
                    <a:pt x="1370" y="197"/>
                    <a:pt x="1360" y="215"/>
                    <a:pt x="1351" y="232"/>
                  </a:cubicBezTo>
                  <a:cubicBezTo>
                    <a:pt x="1343" y="248"/>
                    <a:pt x="1332" y="273"/>
                    <a:pt x="1313" y="266"/>
                  </a:cubicBezTo>
                  <a:cubicBezTo>
                    <a:pt x="1332" y="237"/>
                    <a:pt x="1347" y="203"/>
                    <a:pt x="1367" y="176"/>
                  </a:cubicBezTo>
                  <a:cubicBezTo>
                    <a:pt x="1319" y="135"/>
                    <a:pt x="1252" y="116"/>
                    <a:pt x="1173" y="110"/>
                  </a:cubicBezTo>
                  <a:cubicBezTo>
                    <a:pt x="1173" y="131"/>
                    <a:pt x="1167" y="168"/>
                    <a:pt x="1173" y="202"/>
                  </a:cubicBezTo>
                  <a:cubicBezTo>
                    <a:pt x="1175" y="212"/>
                    <a:pt x="1187" y="223"/>
                    <a:pt x="1173" y="229"/>
                  </a:cubicBezTo>
                  <a:cubicBezTo>
                    <a:pt x="1153" y="201"/>
                    <a:pt x="1165" y="143"/>
                    <a:pt x="1158" y="110"/>
                  </a:cubicBezTo>
                  <a:cubicBezTo>
                    <a:pt x="1077" y="109"/>
                    <a:pt x="1034" y="114"/>
                    <a:pt x="966" y="134"/>
                  </a:cubicBezTo>
                  <a:cubicBezTo>
                    <a:pt x="976" y="177"/>
                    <a:pt x="1006" y="201"/>
                    <a:pt x="1019" y="240"/>
                  </a:cubicBezTo>
                  <a:cubicBezTo>
                    <a:pt x="1005" y="243"/>
                    <a:pt x="1001" y="227"/>
                    <a:pt x="996" y="219"/>
                  </a:cubicBezTo>
                  <a:cubicBezTo>
                    <a:pt x="980" y="192"/>
                    <a:pt x="965" y="163"/>
                    <a:pt x="944" y="142"/>
                  </a:cubicBezTo>
                  <a:cubicBezTo>
                    <a:pt x="888" y="167"/>
                    <a:pt x="836" y="197"/>
                    <a:pt x="800" y="242"/>
                  </a:cubicBezTo>
                  <a:cubicBezTo>
                    <a:pt x="826" y="264"/>
                    <a:pt x="871" y="278"/>
                    <a:pt x="887" y="304"/>
                  </a:cubicBezTo>
                  <a:cubicBezTo>
                    <a:pt x="851" y="292"/>
                    <a:pt x="820" y="268"/>
                    <a:pt x="789" y="257"/>
                  </a:cubicBezTo>
                  <a:cubicBezTo>
                    <a:pt x="772" y="276"/>
                    <a:pt x="753" y="293"/>
                    <a:pt x="744" y="319"/>
                  </a:cubicBezTo>
                  <a:cubicBezTo>
                    <a:pt x="750" y="316"/>
                    <a:pt x="752" y="320"/>
                    <a:pt x="761" y="319"/>
                  </a:cubicBezTo>
                  <a:cubicBezTo>
                    <a:pt x="781" y="328"/>
                    <a:pt x="798" y="340"/>
                    <a:pt x="815" y="353"/>
                  </a:cubicBezTo>
                  <a:cubicBezTo>
                    <a:pt x="832" y="365"/>
                    <a:pt x="853" y="374"/>
                    <a:pt x="861" y="393"/>
                  </a:cubicBezTo>
                  <a:cubicBezTo>
                    <a:pt x="833" y="399"/>
                    <a:pt x="817" y="363"/>
                    <a:pt x="787" y="359"/>
                  </a:cubicBezTo>
                  <a:cubicBezTo>
                    <a:pt x="784" y="356"/>
                    <a:pt x="785" y="351"/>
                    <a:pt x="780" y="351"/>
                  </a:cubicBezTo>
                  <a:cubicBezTo>
                    <a:pt x="767" y="345"/>
                    <a:pt x="755" y="338"/>
                    <a:pt x="744" y="330"/>
                  </a:cubicBezTo>
                  <a:cubicBezTo>
                    <a:pt x="735" y="332"/>
                    <a:pt x="733" y="328"/>
                    <a:pt x="725" y="328"/>
                  </a:cubicBezTo>
                  <a:cubicBezTo>
                    <a:pt x="691" y="300"/>
                    <a:pt x="648" y="281"/>
                    <a:pt x="603" y="264"/>
                  </a:cubicBezTo>
                  <a:cubicBezTo>
                    <a:pt x="602" y="278"/>
                    <a:pt x="594" y="286"/>
                    <a:pt x="589" y="298"/>
                  </a:cubicBezTo>
                  <a:cubicBezTo>
                    <a:pt x="581" y="319"/>
                    <a:pt x="571" y="341"/>
                    <a:pt x="563" y="360"/>
                  </a:cubicBezTo>
                  <a:cubicBezTo>
                    <a:pt x="561" y="366"/>
                    <a:pt x="562" y="374"/>
                    <a:pt x="559" y="379"/>
                  </a:cubicBezTo>
                  <a:cubicBezTo>
                    <a:pt x="558" y="381"/>
                    <a:pt x="553" y="381"/>
                    <a:pt x="552" y="383"/>
                  </a:cubicBezTo>
                  <a:cubicBezTo>
                    <a:pt x="550" y="386"/>
                    <a:pt x="552" y="392"/>
                    <a:pt x="550" y="396"/>
                  </a:cubicBezTo>
                  <a:cubicBezTo>
                    <a:pt x="546" y="406"/>
                    <a:pt x="535" y="412"/>
                    <a:pt x="540" y="426"/>
                  </a:cubicBezTo>
                  <a:cubicBezTo>
                    <a:pt x="548" y="430"/>
                    <a:pt x="562" y="454"/>
                    <a:pt x="574" y="457"/>
                  </a:cubicBezTo>
                  <a:cubicBezTo>
                    <a:pt x="587" y="457"/>
                    <a:pt x="583" y="440"/>
                    <a:pt x="599" y="443"/>
                  </a:cubicBezTo>
                  <a:cubicBezTo>
                    <a:pt x="600" y="459"/>
                    <a:pt x="589" y="461"/>
                    <a:pt x="582" y="468"/>
                  </a:cubicBezTo>
                  <a:cubicBezTo>
                    <a:pt x="592" y="474"/>
                    <a:pt x="599" y="485"/>
                    <a:pt x="610" y="490"/>
                  </a:cubicBezTo>
                  <a:cubicBezTo>
                    <a:pt x="619" y="482"/>
                    <a:pt x="617" y="463"/>
                    <a:pt x="631" y="460"/>
                  </a:cubicBezTo>
                  <a:cubicBezTo>
                    <a:pt x="642" y="473"/>
                    <a:pt x="624" y="485"/>
                    <a:pt x="620" y="498"/>
                  </a:cubicBezTo>
                  <a:cubicBezTo>
                    <a:pt x="644" y="525"/>
                    <a:pt x="670" y="550"/>
                    <a:pt x="697" y="575"/>
                  </a:cubicBezTo>
                  <a:close/>
                  <a:moveTo>
                    <a:pt x="73" y="91"/>
                  </a:moveTo>
                  <a:cubicBezTo>
                    <a:pt x="98" y="128"/>
                    <a:pt x="120" y="181"/>
                    <a:pt x="132" y="210"/>
                  </a:cubicBezTo>
                  <a:cubicBezTo>
                    <a:pt x="132" y="200"/>
                    <a:pt x="139" y="198"/>
                    <a:pt x="143" y="191"/>
                  </a:cubicBezTo>
                  <a:cubicBezTo>
                    <a:pt x="134" y="179"/>
                    <a:pt x="119" y="163"/>
                    <a:pt x="118" y="149"/>
                  </a:cubicBezTo>
                  <a:cubicBezTo>
                    <a:pt x="145" y="161"/>
                    <a:pt x="147" y="196"/>
                    <a:pt x="181" y="200"/>
                  </a:cubicBezTo>
                  <a:cubicBezTo>
                    <a:pt x="186" y="147"/>
                    <a:pt x="127" y="139"/>
                    <a:pt x="105" y="102"/>
                  </a:cubicBezTo>
                  <a:cubicBezTo>
                    <a:pt x="147" y="113"/>
                    <a:pt x="161" y="152"/>
                    <a:pt x="203" y="163"/>
                  </a:cubicBezTo>
                  <a:cubicBezTo>
                    <a:pt x="208" y="153"/>
                    <a:pt x="205" y="148"/>
                    <a:pt x="209" y="138"/>
                  </a:cubicBezTo>
                  <a:cubicBezTo>
                    <a:pt x="189" y="126"/>
                    <a:pt x="168" y="124"/>
                    <a:pt x="148" y="112"/>
                  </a:cubicBezTo>
                  <a:cubicBezTo>
                    <a:pt x="144" y="109"/>
                    <a:pt x="142" y="103"/>
                    <a:pt x="137" y="99"/>
                  </a:cubicBezTo>
                  <a:cubicBezTo>
                    <a:pt x="118" y="84"/>
                    <a:pt x="97" y="73"/>
                    <a:pt x="77" y="68"/>
                  </a:cubicBezTo>
                  <a:cubicBezTo>
                    <a:pt x="78" y="81"/>
                    <a:pt x="73" y="83"/>
                    <a:pt x="73" y="91"/>
                  </a:cubicBezTo>
                  <a:close/>
                  <a:moveTo>
                    <a:pt x="218" y="178"/>
                  </a:moveTo>
                  <a:cubicBezTo>
                    <a:pt x="243" y="192"/>
                    <a:pt x="253" y="222"/>
                    <a:pt x="282" y="232"/>
                  </a:cubicBezTo>
                  <a:cubicBezTo>
                    <a:pt x="291" y="256"/>
                    <a:pt x="321" y="264"/>
                    <a:pt x="335" y="281"/>
                  </a:cubicBezTo>
                  <a:cubicBezTo>
                    <a:pt x="336" y="283"/>
                    <a:pt x="335" y="287"/>
                    <a:pt x="337" y="289"/>
                  </a:cubicBezTo>
                  <a:cubicBezTo>
                    <a:pt x="343" y="295"/>
                    <a:pt x="351" y="298"/>
                    <a:pt x="358" y="304"/>
                  </a:cubicBezTo>
                  <a:cubicBezTo>
                    <a:pt x="441" y="387"/>
                    <a:pt x="532" y="471"/>
                    <a:pt x="621" y="549"/>
                  </a:cubicBezTo>
                  <a:cubicBezTo>
                    <a:pt x="636" y="574"/>
                    <a:pt x="666" y="584"/>
                    <a:pt x="680" y="609"/>
                  </a:cubicBezTo>
                  <a:cubicBezTo>
                    <a:pt x="713" y="633"/>
                    <a:pt x="743" y="662"/>
                    <a:pt x="776" y="686"/>
                  </a:cubicBezTo>
                  <a:cubicBezTo>
                    <a:pt x="832" y="751"/>
                    <a:pt x="903" y="799"/>
                    <a:pt x="959" y="864"/>
                  </a:cubicBezTo>
                  <a:cubicBezTo>
                    <a:pt x="972" y="865"/>
                    <a:pt x="973" y="878"/>
                    <a:pt x="983" y="877"/>
                  </a:cubicBezTo>
                  <a:cubicBezTo>
                    <a:pt x="984" y="882"/>
                    <a:pt x="985" y="883"/>
                    <a:pt x="989" y="888"/>
                  </a:cubicBezTo>
                  <a:cubicBezTo>
                    <a:pt x="1006" y="895"/>
                    <a:pt x="1021" y="915"/>
                    <a:pt x="1034" y="928"/>
                  </a:cubicBezTo>
                  <a:cubicBezTo>
                    <a:pt x="1038" y="931"/>
                    <a:pt x="1046" y="934"/>
                    <a:pt x="1049" y="937"/>
                  </a:cubicBezTo>
                  <a:cubicBezTo>
                    <a:pt x="1052" y="940"/>
                    <a:pt x="1052" y="946"/>
                    <a:pt x="1055" y="948"/>
                  </a:cubicBezTo>
                  <a:cubicBezTo>
                    <a:pt x="1057" y="951"/>
                    <a:pt x="1066" y="954"/>
                    <a:pt x="1070" y="958"/>
                  </a:cubicBezTo>
                  <a:cubicBezTo>
                    <a:pt x="1085" y="973"/>
                    <a:pt x="1104" y="1009"/>
                    <a:pt x="1108" y="969"/>
                  </a:cubicBezTo>
                  <a:cubicBezTo>
                    <a:pt x="1099" y="966"/>
                    <a:pt x="1096" y="957"/>
                    <a:pt x="1085" y="956"/>
                  </a:cubicBezTo>
                  <a:cubicBezTo>
                    <a:pt x="1086" y="950"/>
                    <a:pt x="1076" y="942"/>
                    <a:pt x="1068" y="939"/>
                  </a:cubicBezTo>
                  <a:cubicBezTo>
                    <a:pt x="1026" y="891"/>
                    <a:pt x="977" y="850"/>
                    <a:pt x="929" y="809"/>
                  </a:cubicBezTo>
                  <a:cubicBezTo>
                    <a:pt x="921" y="795"/>
                    <a:pt x="909" y="785"/>
                    <a:pt x="895" y="779"/>
                  </a:cubicBezTo>
                  <a:cubicBezTo>
                    <a:pt x="875" y="754"/>
                    <a:pt x="851" y="734"/>
                    <a:pt x="827" y="715"/>
                  </a:cubicBezTo>
                  <a:cubicBezTo>
                    <a:pt x="736" y="623"/>
                    <a:pt x="637" y="539"/>
                    <a:pt x="544" y="449"/>
                  </a:cubicBezTo>
                  <a:cubicBezTo>
                    <a:pt x="535" y="447"/>
                    <a:pt x="525" y="445"/>
                    <a:pt x="522" y="438"/>
                  </a:cubicBezTo>
                  <a:cubicBezTo>
                    <a:pt x="521" y="432"/>
                    <a:pt x="528" y="433"/>
                    <a:pt x="523" y="428"/>
                  </a:cubicBezTo>
                  <a:cubicBezTo>
                    <a:pt x="421" y="337"/>
                    <a:pt x="324" y="243"/>
                    <a:pt x="224" y="155"/>
                  </a:cubicBezTo>
                  <a:cubicBezTo>
                    <a:pt x="223" y="164"/>
                    <a:pt x="222" y="168"/>
                    <a:pt x="218" y="178"/>
                  </a:cubicBezTo>
                  <a:close/>
                  <a:moveTo>
                    <a:pt x="190" y="212"/>
                  </a:moveTo>
                  <a:cubicBezTo>
                    <a:pt x="226" y="239"/>
                    <a:pt x="256" y="275"/>
                    <a:pt x="288" y="304"/>
                  </a:cubicBezTo>
                  <a:cubicBezTo>
                    <a:pt x="302" y="317"/>
                    <a:pt x="325" y="332"/>
                    <a:pt x="333" y="342"/>
                  </a:cubicBezTo>
                  <a:cubicBezTo>
                    <a:pt x="344" y="356"/>
                    <a:pt x="358" y="367"/>
                    <a:pt x="371" y="379"/>
                  </a:cubicBezTo>
                  <a:cubicBezTo>
                    <a:pt x="422" y="430"/>
                    <a:pt x="476" y="476"/>
                    <a:pt x="527" y="524"/>
                  </a:cubicBezTo>
                  <a:cubicBezTo>
                    <a:pt x="550" y="546"/>
                    <a:pt x="584" y="572"/>
                    <a:pt x="601" y="590"/>
                  </a:cubicBezTo>
                  <a:cubicBezTo>
                    <a:pt x="627" y="620"/>
                    <a:pt x="660" y="653"/>
                    <a:pt x="691" y="675"/>
                  </a:cubicBezTo>
                  <a:cubicBezTo>
                    <a:pt x="759" y="749"/>
                    <a:pt x="845" y="805"/>
                    <a:pt x="910" y="882"/>
                  </a:cubicBezTo>
                  <a:cubicBezTo>
                    <a:pt x="965" y="922"/>
                    <a:pt x="1019" y="979"/>
                    <a:pt x="1072" y="1027"/>
                  </a:cubicBezTo>
                  <a:cubicBezTo>
                    <a:pt x="1078" y="1018"/>
                    <a:pt x="1089" y="1014"/>
                    <a:pt x="1092" y="1003"/>
                  </a:cubicBezTo>
                  <a:cubicBezTo>
                    <a:pt x="986" y="909"/>
                    <a:pt x="887" y="809"/>
                    <a:pt x="778" y="718"/>
                  </a:cubicBezTo>
                  <a:cubicBezTo>
                    <a:pt x="733" y="665"/>
                    <a:pt x="674" y="627"/>
                    <a:pt x="627" y="577"/>
                  </a:cubicBezTo>
                  <a:cubicBezTo>
                    <a:pt x="507" y="466"/>
                    <a:pt x="390" y="350"/>
                    <a:pt x="265" y="244"/>
                  </a:cubicBezTo>
                  <a:cubicBezTo>
                    <a:pt x="246" y="220"/>
                    <a:pt x="224" y="199"/>
                    <a:pt x="199" y="181"/>
                  </a:cubicBezTo>
                  <a:cubicBezTo>
                    <a:pt x="199" y="180"/>
                    <a:pt x="198" y="179"/>
                    <a:pt x="196" y="180"/>
                  </a:cubicBezTo>
                  <a:cubicBezTo>
                    <a:pt x="198" y="194"/>
                    <a:pt x="195" y="201"/>
                    <a:pt x="190" y="212"/>
                  </a:cubicBezTo>
                  <a:close/>
                  <a:moveTo>
                    <a:pt x="927" y="916"/>
                  </a:moveTo>
                  <a:cubicBezTo>
                    <a:pt x="928" y="910"/>
                    <a:pt x="924" y="909"/>
                    <a:pt x="923" y="905"/>
                  </a:cubicBezTo>
                  <a:cubicBezTo>
                    <a:pt x="875" y="861"/>
                    <a:pt x="826" y="820"/>
                    <a:pt x="780" y="777"/>
                  </a:cubicBezTo>
                  <a:cubicBezTo>
                    <a:pt x="710" y="712"/>
                    <a:pt x="641" y="647"/>
                    <a:pt x="567" y="588"/>
                  </a:cubicBezTo>
                  <a:cubicBezTo>
                    <a:pt x="567" y="585"/>
                    <a:pt x="567" y="581"/>
                    <a:pt x="567" y="577"/>
                  </a:cubicBezTo>
                  <a:cubicBezTo>
                    <a:pt x="435" y="457"/>
                    <a:pt x="305" y="335"/>
                    <a:pt x="175" y="214"/>
                  </a:cubicBezTo>
                  <a:cubicBezTo>
                    <a:pt x="161" y="220"/>
                    <a:pt x="156" y="206"/>
                    <a:pt x="148" y="208"/>
                  </a:cubicBezTo>
                  <a:cubicBezTo>
                    <a:pt x="149" y="212"/>
                    <a:pt x="141" y="216"/>
                    <a:pt x="141" y="219"/>
                  </a:cubicBezTo>
                  <a:cubicBezTo>
                    <a:pt x="141" y="221"/>
                    <a:pt x="176" y="253"/>
                    <a:pt x="179" y="255"/>
                  </a:cubicBezTo>
                  <a:cubicBezTo>
                    <a:pt x="192" y="269"/>
                    <a:pt x="205" y="277"/>
                    <a:pt x="218" y="289"/>
                  </a:cubicBezTo>
                  <a:cubicBezTo>
                    <a:pt x="243" y="312"/>
                    <a:pt x="269" y="342"/>
                    <a:pt x="295" y="357"/>
                  </a:cubicBezTo>
                  <a:cubicBezTo>
                    <a:pt x="299" y="371"/>
                    <a:pt x="318" y="376"/>
                    <a:pt x="327" y="383"/>
                  </a:cubicBezTo>
                  <a:cubicBezTo>
                    <a:pt x="338" y="391"/>
                    <a:pt x="346" y="407"/>
                    <a:pt x="358" y="419"/>
                  </a:cubicBezTo>
                  <a:cubicBezTo>
                    <a:pt x="412" y="475"/>
                    <a:pt x="473" y="527"/>
                    <a:pt x="529" y="579"/>
                  </a:cubicBezTo>
                  <a:cubicBezTo>
                    <a:pt x="554" y="602"/>
                    <a:pt x="586" y="626"/>
                    <a:pt x="604" y="651"/>
                  </a:cubicBezTo>
                  <a:cubicBezTo>
                    <a:pt x="729" y="756"/>
                    <a:pt x="861" y="883"/>
                    <a:pt x="985" y="995"/>
                  </a:cubicBezTo>
                  <a:cubicBezTo>
                    <a:pt x="992" y="1002"/>
                    <a:pt x="1003" y="1008"/>
                    <a:pt x="1013" y="1018"/>
                  </a:cubicBezTo>
                  <a:cubicBezTo>
                    <a:pt x="1030" y="1034"/>
                    <a:pt x="1037" y="1053"/>
                    <a:pt x="1055" y="1035"/>
                  </a:cubicBezTo>
                  <a:cubicBezTo>
                    <a:pt x="1015" y="992"/>
                    <a:pt x="973" y="953"/>
                    <a:pt x="927" y="916"/>
                  </a:cubicBezTo>
                  <a:close/>
                  <a:moveTo>
                    <a:pt x="1030" y="1056"/>
                  </a:moveTo>
                  <a:cubicBezTo>
                    <a:pt x="1034" y="1088"/>
                    <a:pt x="1079" y="1064"/>
                    <a:pt x="1096" y="1050"/>
                  </a:cubicBezTo>
                  <a:cubicBezTo>
                    <a:pt x="1115" y="1035"/>
                    <a:pt x="1126" y="1011"/>
                    <a:pt x="1134" y="999"/>
                  </a:cubicBezTo>
                  <a:cubicBezTo>
                    <a:pt x="1127" y="996"/>
                    <a:pt x="1131" y="986"/>
                    <a:pt x="1136" y="984"/>
                  </a:cubicBezTo>
                  <a:cubicBezTo>
                    <a:pt x="1130" y="983"/>
                    <a:pt x="1133" y="974"/>
                    <a:pt x="1124" y="977"/>
                  </a:cubicBezTo>
                  <a:cubicBezTo>
                    <a:pt x="1112" y="1016"/>
                    <a:pt x="1076" y="1050"/>
                    <a:pt x="1030" y="1056"/>
                  </a:cubicBezTo>
                  <a:close/>
                  <a:moveTo>
                    <a:pt x="1068" y="1076"/>
                  </a:moveTo>
                  <a:cubicBezTo>
                    <a:pt x="1078" y="1084"/>
                    <a:pt x="1077" y="1103"/>
                    <a:pt x="1091" y="1105"/>
                  </a:cubicBezTo>
                  <a:cubicBezTo>
                    <a:pt x="1093" y="1105"/>
                    <a:pt x="1094" y="1099"/>
                    <a:pt x="1100" y="1097"/>
                  </a:cubicBezTo>
                  <a:cubicBezTo>
                    <a:pt x="1129" y="1086"/>
                    <a:pt x="1152" y="1071"/>
                    <a:pt x="1160" y="1048"/>
                  </a:cubicBezTo>
                  <a:cubicBezTo>
                    <a:pt x="1160" y="1041"/>
                    <a:pt x="1150" y="1034"/>
                    <a:pt x="1158" y="1029"/>
                  </a:cubicBezTo>
                  <a:cubicBezTo>
                    <a:pt x="1152" y="1024"/>
                    <a:pt x="1150" y="1016"/>
                    <a:pt x="1141" y="1012"/>
                  </a:cubicBezTo>
                  <a:cubicBezTo>
                    <a:pt x="1127" y="1044"/>
                    <a:pt x="1102" y="1064"/>
                    <a:pt x="1068" y="1076"/>
                  </a:cubicBezTo>
                  <a:close/>
                  <a:moveTo>
                    <a:pt x="1140" y="1095"/>
                  </a:moveTo>
                  <a:cubicBezTo>
                    <a:pt x="1128" y="1104"/>
                    <a:pt x="1106" y="1103"/>
                    <a:pt x="1098" y="1116"/>
                  </a:cubicBezTo>
                  <a:cubicBezTo>
                    <a:pt x="1106" y="1121"/>
                    <a:pt x="1123" y="1114"/>
                    <a:pt x="1132" y="1108"/>
                  </a:cubicBezTo>
                  <a:cubicBezTo>
                    <a:pt x="1155" y="1095"/>
                    <a:pt x="1177" y="1074"/>
                    <a:pt x="1175" y="1048"/>
                  </a:cubicBezTo>
                  <a:cubicBezTo>
                    <a:pt x="1166" y="1067"/>
                    <a:pt x="1153" y="1081"/>
                    <a:pt x="1140" y="1095"/>
                  </a:cubicBezTo>
                  <a:close/>
                  <a:moveTo>
                    <a:pt x="1115" y="1129"/>
                  </a:moveTo>
                  <a:cubicBezTo>
                    <a:pt x="1121" y="1136"/>
                    <a:pt x="1128" y="1143"/>
                    <a:pt x="1134" y="1150"/>
                  </a:cubicBezTo>
                  <a:cubicBezTo>
                    <a:pt x="1162" y="1129"/>
                    <a:pt x="1189" y="1107"/>
                    <a:pt x="1204" y="1073"/>
                  </a:cubicBezTo>
                  <a:cubicBezTo>
                    <a:pt x="1197" y="1072"/>
                    <a:pt x="1194" y="1072"/>
                    <a:pt x="1188" y="1067"/>
                  </a:cubicBezTo>
                  <a:cubicBezTo>
                    <a:pt x="1174" y="1097"/>
                    <a:pt x="1146" y="1115"/>
                    <a:pt x="1115" y="1129"/>
                  </a:cubicBezTo>
                  <a:close/>
                  <a:moveTo>
                    <a:pt x="1224" y="1075"/>
                  </a:moveTo>
                  <a:cubicBezTo>
                    <a:pt x="1203" y="1112"/>
                    <a:pt x="1172" y="1140"/>
                    <a:pt x="1138" y="1165"/>
                  </a:cubicBezTo>
                  <a:cubicBezTo>
                    <a:pt x="1164" y="1170"/>
                    <a:pt x="1181" y="1150"/>
                    <a:pt x="1200" y="1140"/>
                  </a:cubicBezTo>
                  <a:cubicBezTo>
                    <a:pt x="1210" y="1120"/>
                    <a:pt x="1241" y="1109"/>
                    <a:pt x="1234" y="1076"/>
                  </a:cubicBezTo>
                  <a:cubicBezTo>
                    <a:pt x="1228" y="1078"/>
                    <a:pt x="1229" y="1074"/>
                    <a:pt x="1224" y="1075"/>
                  </a:cubicBezTo>
                  <a:close/>
                  <a:moveTo>
                    <a:pt x="1226" y="1133"/>
                  </a:moveTo>
                  <a:cubicBezTo>
                    <a:pt x="1217" y="1150"/>
                    <a:pt x="1189" y="1159"/>
                    <a:pt x="1188" y="1169"/>
                  </a:cubicBezTo>
                  <a:cubicBezTo>
                    <a:pt x="1188" y="1174"/>
                    <a:pt x="1211" y="1189"/>
                    <a:pt x="1204" y="1193"/>
                  </a:cubicBezTo>
                  <a:cubicBezTo>
                    <a:pt x="1225" y="1228"/>
                    <a:pt x="1278" y="1192"/>
                    <a:pt x="1283" y="1156"/>
                  </a:cubicBezTo>
                  <a:cubicBezTo>
                    <a:pt x="1277" y="1138"/>
                    <a:pt x="1263" y="1117"/>
                    <a:pt x="1243" y="1108"/>
                  </a:cubicBezTo>
                  <a:cubicBezTo>
                    <a:pt x="1237" y="1115"/>
                    <a:pt x="1231" y="1125"/>
                    <a:pt x="1226" y="11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Freeform 90">
              <a:extLst>
                <a:ext uri="{FF2B5EF4-FFF2-40B4-BE49-F238E27FC236}">
                  <a16:creationId xmlns:a16="http://schemas.microsoft.com/office/drawing/2014/main" id="{2CFECADF-FE38-4724-AF87-F69D58C07666}"/>
                </a:ext>
              </a:extLst>
            </p:cNvPr>
            <p:cNvSpPr/>
            <p:nvPr/>
          </p:nvSpPr>
          <p:spPr bwMode="auto">
            <a:xfrm>
              <a:off x="6383338" y="973138"/>
              <a:ext cx="36513" cy="71438"/>
            </a:xfrm>
            <a:custGeom>
              <a:avLst/>
              <a:gdLst>
                <a:gd name="T0" fmla="*/ 46 w 55"/>
                <a:gd name="T1" fmla="*/ 2 h 111"/>
                <a:gd name="T2" fmla="*/ 55 w 55"/>
                <a:gd name="T3" fmla="*/ 4 h 111"/>
                <a:gd name="T4" fmla="*/ 17 w 55"/>
                <a:gd name="T5" fmla="*/ 104 h 111"/>
                <a:gd name="T6" fmla="*/ 0 w 55"/>
                <a:gd name="T7" fmla="*/ 107 h 111"/>
                <a:gd name="T8" fmla="*/ 21 w 55"/>
                <a:gd name="T9" fmla="*/ 66 h 111"/>
                <a:gd name="T10" fmla="*/ 21 w 55"/>
                <a:gd name="T11" fmla="*/ 64 h 111"/>
                <a:gd name="T12" fmla="*/ 46 w 55"/>
                <a:gd name="T13" fmla="*/ 2 h 111"/>
              </a:gdLst>
              <a:ahLst/>
              <a:cxnLst>
                <a:cxn ang="0">
                  <a:pos x="T0" y="T1"/>
                </a:cxn>
                <a:cxn ang="0">
                  <a:pos x="T2" y="T3"/>
                </a:cxn>
                <a:cxn ang="0">
                  <a:pos x="T4" y="T5"/>
                </a:cxn>
                <a:cxn ang="0">
                  <a:pos x="T6" y="T7"/>
                </a:cxn>
                <a:cxn ang="0">
                  <a:pos x="T8" y="T9"/>
                </a:cxn>
                <a:cxn ang="0">
                  <a:pos x="T10" y="T11"/>
                </a:cxn>
                <a:cxn ang="0">
                  <a:pos x="T12" y="T13"/>
                </a:cxn>
              </a:cxnLst>
              <a:rect l="0" t="0" r="r" b="b"/>
              <a:pathLst>
                <a:path w="55" h="110">
                  <a:moveTo>
                    <a:pt x="46" y="2"/>
                  </a:moveTo>
                  <a:cubicBezTo>
                    <a:pt x="51" y="0"/>
                    <a:pt x="51" y="5"/>
                    <a:pt x="55" y="4"/>
                  </a:cubicBezTo>
                  <a:cubicBezTo>
                    <a:pt x="41" y="40"/>
                    <a:pt x="31" y="69"/>
                    <a:pt x="17" y="104"/>
                  </a:cubicBezTo>
                  <a:cubicBezTo>
                    <a:pt x="10" y="106"/>
                    <a:pt x="9" y="111"/>
                    <a:pt x="0" y="107"/>
                  </a:cubicBezTo>
                  <a:cubicBezTo>
                    <a:pt x="9" y="96"/>
                    <a:pt x="18" y="74"/>
                    <a:pt x="21" y="66"/>
                  </a:cubicBezTo>
                  <a:cubicBezTo>
                    <a:pt x="21" y="67"/>
                    <a:pt x="18" y="54"/>
                    <a:pt x="21" y="64"/>
                  </a:cubicBezTo>
                  <a:cubicBezTo>
                    <a:pt x="27" y="47"/>
                    <a:pt x="33" y="17"/>
                    <a:pt x="4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0" name="Freeform 91">
              <a:extLst>
                <a:ext uri="{FF2B5EF4-FFF2-40B4-BE49-F238E27FC236}">
                  <a16:creationId xmlns:a16="http://schemas.microsoft.com/office/drawing/2014/main" id="{2ACBA98A-D998-4808-B9CA-0C03BFE91661}"/>
                </a:ext>
              </a:extLst>
            </p:cNvPr>
            <p:cNvSpPr/>
            <p:nvPr/>
          </p:nvSpPr>
          <p:spPr bwMode="auto">
            <a:xfrm>
              <a:off x="6480175" y="687388"/>
              <a:ext cx="26988" cy="23813"/>
            </a:xfrm>
            <a:custGeom>
              <a:avLst/>
              <a:gdLst>
                <a:gd name="T0" fmla="*/ 42 w 42"/>
                <a:gd name="T1" fmla="*/ 5 h 39"/>
                <a:gd name="T2" fmla="*/ 0 w 42"/>
                <a:gd name="T3" fmla="*/ 39 h 39"/>
                <a:gd name="T4" fmla="*/ 34 w 42"/>
                <a:gd name="T5" fmla="*/ 1 h 39"/>
                <a:gd name="T6" fmla="*/ 42 w 42"/>
                <a:gd name="T7" fmla="*/ 5 h 39"/>
              </a:gdLst>
              <a:ahLst/>
              <a:cxnLst>
                <a:cxn ang="0">
                  <a:pos x="T0" y="T1"/>
                </a:cxn>
                <a:cxn ang="0">
                  <a:pos x="T2" y="T3"/>
                </a:cxn>
                <a:cxn ang="0">
                  <a:pos x="T4" y="T5"/>
                </a:cxn>
                <a:cxn ang="0">
                  <a:pos x="T6" y="T7"/>
                </a:cxn>
              </a:cxnLst>
              <a:rect l="0" t="0" r="r" b="b"/>
              <a:pathLst>
                <a:path w="42" h="39">
                  <a:moveTo>
                    <a:pt x="42" y="5"/>
                  </a:moveTo>
                  <a:cubicBezTo>
                    <a:pt x="37" y="25"/>
                    <a:pt x="18" y="38"/>
                    <a:pt x="0" y="39"/>
                  </a:cubicBezTo>
                  <a:cubicBezTo>
                    <a:pt x="10" y="25"/>
                    <a:pt x="23" y="14"/>
                    <a:pt x="34" y="1"/>
                  </a:cubicBezTo>
                  <a:cubicBezTo>
                    <a:pt x="39" y="0"/>
                    <a:pt x="38" y="5"/>
                    <a:pt x="4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Freeform 92">
              <a:extLst>
                <a:ext uri="{FF2B5EF4-FFF2-40B4-BE49-F238E27FC236}">
                  <a16:creationId xmlns:a16="http://schemas.microsoft.com/office/drawing/2014/main" id="{4C88C12B-0309-4B74-9F23-78B9F2EF845B}"/>
                </a:ext>
              </a:extLst>
            </p:cNvPr>
            <p:cNvSpPr>
              <a:spLocks noEditPoints="1"/>
            </p:cNvSpPr>
            <p:nvPr/>
          </p:nvSpPr>
          <p:spPr bwMode="auto">
            <a:xfrm>
              <a:off x="5554663" y="1020763"/>
              <a:ext cx="508000" cy="247650"/>
            </a:xfrm>
            <a:custGeom>
              <a:avLst/>
              <a:gdLst>
                <a:gd name="T0" fmla="*/ 781 w 787"/>
                <a:gd name="T1" fmla="*/ 246 h 384"/>
                <a:gd name="T2" fmla="*/ 770 w 787"/>
                <a:gd name="T3" fmla="*/ 286 h 384"/>
                <a:gd name="T4" fmla="*/ 454 w 787"/>
                <a:gd name="T5" fmla="*/ 384 h 384"/>
                <a:gd name="T6" fmla="*/ 378 w 787"/>
                <a:gd name="T7" fmla="*/ 367 h 384"/>
                <a:gd name="T8" fmla="*/ 327 w 787"/>
                <a:gd name="T9" fmla="*/ 360 h 384"/>
                <a:gd name="T10" fmla="*/ 301 w 787"/>
                <a:gd name="T11" fmla="*/ 348 h 384"/>
                <a:gd name="T12" fmla="*/ 203 w 787"/>
                <a:gd name="T13" fmla="*/ 327 h 384"/>
                <a:gd name="T14" fmla="*/ 109 w 787"/>
                <a:gd name="T15" fmla="*/ 301 h 384"/>
                <a:gd name="T16" fmla="*/ 52 w 787"/>
                <a:gd name="T17" fmla="*/ 256 h 384"/>
                <a:gd name="T18" fmla="*/ 5 w 787"/>
                <a:gd name="T19" fmla="*/ 133 h 384"/>
                <a:gd name="T20" fmla="*/ 3 w 787"/>
                <a:gd name="T21" fmla="*/ 94 h 384"/>
                <a:gd name="T22" fmla="*/ 39 w 787"/>
                <a:gd name="T23" fmla="*/ 58 h 384"/>
                <a:gd name="T24" fmla="*/ 135 w 787"/>
                <a:gd name="T25" fmla="*/ 35 h 384"/>
                <a:gd name="T26" fmla="*/ 160 w 787"/>
                <a:gd name="T27" fmla="*/ 26 h 384"/>
                <a:gd name="T28" fmla="*/ 177 w 787"/>
                <a:gd name="T29" fmla="*/ 24 h 384"/>
                <a:gd name="T30" fmla="*/ 207 w 787"/>
                <a:gd name="T31" fmla="*/ 11 h 384"/>
                <a:gd name="T32" fmla="*/ 324 w 787"/>
                <a:gd name="T33" fmla="*/ 19 h 384"/>
                <a:gd name="T34" fmla="*/ 363 w 787"/>
                <a:gd name="T35" fmla="*/ 32 h 384"/>
                <a:gd name="T36" fmla="*/ 405 w 787"/>
                <a:gd name="T37" fmla="*/ 43 h 384"/>
                <a:gd name="T38" fmla="*/ 433 w 787"/>
                <a:gd name="T39" fmla="*/ 62 h 384"/>
                <a:gd name="T40" fmla="*/ 572 w 787"/>
                <a:gd name="T41" fmla="*/ 101 h 384"/>
                <a:gd name="T42" fmla="*/ 627 w 787"/>
                <a:gd name="T43" fmla="*/ 111 h 384"/>
                <a:gd name="T44" fmla="*/ 653 w 787"/>
                <a:gd name="T45" fmla="*/ 122 h 384"/>
                <a:gd name="T46" fmla="*/ 742 w 787"/>
                <a:gd name="T47" fmla="*/ 135 h 384"/>
                <a:gd name="T48" fmla="*/ 781 w 787"/>
                <a:gd name="T49" fmla="*/ 246 h 384"/>
                <a:gd name="T50" fmla="*/ 471 w 787"/>
                <a:gd name="T51" fmla="*/ 369 h 384"/>
                <a:gd name="T52" fmla="*/ 604 w 787"/>
                <a:gd name="T53" fmla="*/ 348 h 384"/>
                <a:gd name="T54" fmla="*/ 759 w 787"/>
                <a:gd name="T55" fmla="*/ 275 h 384"/>
                <a:gd name="T56" fmla="*/ 747 w 787"/>
                <a:gd name="T57" fmla="*/ 154 h 384"/>
                <a:gd name="T58" fmla="*/ 670 w 787"/>
                <a:gd name="T59" fmla="*/ 137 h 384"/>
                <a:gd name="T60" fmla="*/ 499 w 787"/>
                <a:gd name="T61" fmla="*/ 103 h 384"/>
                <a:gd name="T62" fmla="*/ 374 w 787"/>
                <a:gd name="T63" fmla="*/ 54 h 384"/>
                <a:gd name="T64" fmla="*/ 320 w 787"/>
                <a:gd name="T65" fmla="*/ 35 h 384"/>
                <a:gd name="T66" fmla="*/ 58 w 787"/>
                <a:gd name="T67" fmla="*/ 69 h 384"/>
                <a:gd name="T68" fmla="*/ 18 w 787"/>
                <a:gd name="T69" fmla="*/ 86 h 384"/>
                <a:gd name="T70" fmla="*/ 54 w 787"/>
                <a:gd name="T71" fmla="*/ 139 h 384"/>
                <a:gd name="T72" fmla="*/ 118 w 787"/>
                <a:gd name="T73" fmla="*/ 162 h 384"/>
                <a:gd name="T74" fmla="*/ 171 w 787"/>
                <a:gd name="T75" fmla="*/ 173 h 384"/>
                <a:gd name="T76" fmla="*/ 218 w 787"/>
                <a:gd name="T77" fmla="*/ 190 h 384"/>
                <a:gd name="T78" fmla="*/ 267 w 787"/>
                <a:gd name="T79" fmla="*/ 205 h 384"/>
                <a:gd name="T80" fmla="*/ 26 w 787"/>
                <a:gd name="T81" fmla="*/ 141 h 384"/>
                <a:gd name="T82" fmla="*/ 47 w 787"/>
                <a:gd name="T83" fmla="*/ 220 h 384"/>
                <a:gd name="T84" fmla="*/ 88 w 787"/>
                <a:gd name="T85" fmla="*/ 269 h 384"/>
                <a:gd name="T86" fmla="*/ 113 w 787"/>
                <a:gd name="T87" fmla="*/ 284 h 384"/>
                <a:gd name="T88" fmla="*/ 214 w 787"/>
                <a:gd name="T89" fmla="*/ 316 h 384"/>
                <a:gd name="T90" fmla="*/ 295 w 787"/>
                <a:gd name="T91" fmla="*/ 329 h 384"/>
                <a:gd name="T92" fmla="*/ 378 w 787"/>
                <a:gd name="T93" fmla="*/ 352 h 384"/>
                <a:gd name="T94" fmla="*/ 380 w 787"/>
                <a:gd name="T95" fmla="*/ 297 h 384"/>
                <a:gd name="T96" fmla="*/ 471 w 787"/>
                <a:gd name="T97" fmla="*/ 3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7" h="384">
                  <a:moveTo>
                    <a:pt x="781" y="246"/>
                  </a:moveTo>
                  <a:cubicBezTo>
                    <a:pt x="787" y="260"/>
                    <a:pt x="771" y="267"/>
                    <a:pt x="770" y="286"/>
                  </a:cubicBezTo>
                  <a:cubicBezTo>
                    <a:pt x="686" y="341"/>
                    <a:pt x="574" y="383"/>
                    <a:pt x="454" y="384"/>
                  </a:cubicBezTo>
                  <a:cubicBezTo>
                    <a:pt x="425" y="384"/>
                    <a:pt x="404" y="373"/>
                    <a:pt x="378" y="367"/>
                  </a:cubicBezTo>
                  <a:cubicBezTo>
                    <a:pt x="362" y="363"/>
                    <a:pt x="343" y="364"/>
                    <a:pt x="327" y="360"/>
                  </a:cubicBezTo>
                  <a:cubicBezTo>
                    <a:pt x="318" y="357"/>
                    <a:pt x="310" y="351"/>
                    <a:pt x="301" y="348"/>
                  </a:cubicBezTo>
                  <a:cubicBezTo>
                    <a:pt x="268" y="340"/>
                    <a:pt x="235" y="337"/>
                    <a:pt x="203" y="327"/>
                  </a:cubicBezTo>
                  <a:cubicBezTo>
                    <a:pt x="171" y="318"/>
                    <a:pt x="140" y="307"/>
                    <a:pt x="109" y="301"/>
                  </a:cubicBezTo>
                  <a:cubicBezTo>
                    <a:pt x="88" y="288"/>
                    <a:pt x="68" y="276"/>
                    <a:pt x="52" y="256"/>
                  </a:cubicBezTo>
                  <a:cubicBezTo>
                    <a:pt x="26" y="223"/>
                    <a:pt x="20" y="178"/>
                    <a:pt x="5" y="133"/>
                  </a:cubicBezTo>
                  <a:cubicBezTo>
                    <a:pt x="10" y="118"/>
                    <a:pt x="0" y="109"/>
                    <a:pt x="3" y="94"/>
                  </a:cubicBezTo>
                  <a:cubicBezTo>
                    <a:pt x="5" y="83"/>
                    <a:pt x="27" y="65"/>
                    <a:pt x="39" y="58"/>
                  </a:cubicBezTo>
                  <a:cubicBezTo>
                    <a:pt x="65" y="44"/>
                    <a:pt x="103" y="42"/>
                    <a:pt x="135" y="35"/>
                  </a:cubicBezTo>
                  <a:cubicBezTo>
                    <a:pt x="144" y="34"/>
                    <a:pt x="152" y="28"/>
                    <a:pt x="160" y="26"/>
                  </a:cubicBezTo>
                  <a:cubicBezTo>
                    <a:pt x="166" y="25"/>
                    <a:pt x="172" y="25"/>
                    <a:pt x="177" y="24"/>
                  </a:cubicBezTo>
                  <a:cubicBezTo>
                    <a:pt x="188" y="21"/>
                    <a:pt x="199" y="13"/>
                    <a:pt x="207" y="11"/>
                  </a:cubicBezTo>
                  <a:cubicBezTo>
                    <a:pt x="247" y="1"/>
                    <a:pt x="285" y="14"/>
                    <a:pt x="324" y="19"/>
                  </a:cubicBezTo>
                  <a:cubicBezTo>
                    <a:pt x="338" y="20"/>
                    <a:pt x="351" y="27"/>
                    <a:pt x="363" y="32"/>
                  </a:cubicBezTo>
                  <a:cubicBezTo>
                    <a:pt x="375" y="36"/>
                    <a:pt x="395" y="39"/>
                    <a:pt x="405" y="43"/>
                  </a:cubicBezTo>
                  <a:cubicBezTo>
                    <a:pt x="415" y="48"/>
                    <a:pt x="422" y="57"/>
                    <a:pt x="433" y="62"/>
                  </a:cubicBezTo>
                  <a:cubicBezTo>
                    <a:pt x="472" y="79"/>
                    <a:pt x="523" y="92"/>
                    <a:pt x="572" y="101"/>
                  </a:cubicBezTo>
                  <a:cubicBezTo>
                    <a:pt x="591" y="105"/>
                    <a:pt x="610" y="106"/>
                    <a:pt x="627" y="111"/>
                  </a:cubicBezTo>
                  <a:cubicBezTo>
                    <a:pt x="634" y="113"/>
                    <a:pt x="640" y="121"/>
                    <a:pt x="653" y="122"/>
                  </a:cubicBezTo>
                  <a:cubicBezTo>
                    <a:pt x="689" y="126"/>
                    <a:pt x="724" y="119"/>
                    <a:pt x="742" y="135"/>
                  </a:cubicBezTo>
                  <a:cubicBezTo>
                    <a:pt x="776" y="156"/>
                    <a:pt x="782" y="213"/>
                    <a:pt x="781" y="246"/>
                  </a:cubicBezTo>
                  <a:close/>
                  <a:moveTo>
                    <a:pt x="471" y="369"/>
                  </a:moveTo>
                  <a:cubicBezTo>
                    <a:pt x="517" y="368"/>
                    <a:pt x="562" y="360"/>
                    <a:pt x="604" y="348"/>
                  </a:cubicBezTo>
                  <a:cubicBezTo>
                    <a:pt x="667" y="330"/>
                    <a:pt x="713" y="301"/>
                    <a:pt x="759" y="275"/>
                  </a:cubicBezTo>
                  <a:cubicBezTo>
                    <a:pt x="782" y="243"/>
                    <a:pt x="767" y="181"/>
                    <a:pt x="747" y="154"/>
                  </a:cubicBezTo>
                  <a:cubicBezTo>
                    <a:pt x="725" y="138"/>
                    <a:pt x="701" y="138"/>
                    <a:pt x="670" y="137"/>
                  </a:cubicBezTo>
                  <a:cubicBezTo>
                    <a:pt x="613" y="136"/>
                    <a:pt x="546" y="99"/>
                    <a:pt x="499" y="103"/>
                  </a:cubicBezTo>
                  <a:cubicBezTo>
                    <a:pt x="460" y="84"/>
                    <a:pt x="416" y="70"/>
                    <a:pt x="374" y="54"/>
                  </a:cubicBezTo>
                  <a:cubicBezTo>
                    <a:pt x="359" y="45"/>
                    <a:pt x="345" y="35"/>
                    <a:pt x="320" y="35"/>
                  </a:cubicBezTo>
                  <a:cubicBezTo>
                    <a:pt x="227" y="0"/>
                    <a:pt x="144" y="56"/>
                    <a:pt x="58" y="69"/>
                  </a:cubicBezTo>
                  <a:cubicBezTo>
                    <a:pt x="42" y="82"/>
                    <a:pt x="32" y="82"/>
                    <a:pt x="18" y="86"/>
                  </a:cubicBezTo>
                  <a:cubicBezTo>
                    <a:pt x="17" y="114"/>
                    <a:pt x="31" y="131"/>
                    <a:pt x="54" y="139"/>
                  </a:cubicBezTo>
                  <a:cubicBezTo>
                    <a:pt x="77" y="147"/>
                    <a:pt x="93" y="155"/>
                    <a:pt x="118" y="162"/>
                  </a:cubicBezTo>
                  <a:cubicBezTo>
                    <a:pt x="135" y="166"/>
                    <a:pt x="155" y="167"/>
                    <a:pt x="171" y="173"/>
                  </a:cubicBezTo>
                  <a:cubicBezTo>
                    <a:pt x="184" y="178"/>
                    <a:pt x="206" y="187"/>
                    <a:pt x="218" y="190"/>
                  </a:cubicBezTo>
                  <a:cubicBezTo>
                    <a:pt x="237" y="194"/>
                    <a:pt x="259" y="189"/>
                    <a:pt x="267" y="205"/>
                  </a:cubicBezTo>
                  <a:cubicBezTo>
                    <a:pt x="181" y="201"/>
                    <a:pt x="105" y="172"/>
                    <a:pt x="26" y="141"/>
                  </a:cubicBezTo>
                  <a:cubicBezTo>
                    <a:pt x="34" y="169"/>
                    <a:pt x="39" y="195"/>
                    <a:pt x="47" y="220"/>
                  </a:cubicBezTo>
                  <a:cubicBezTo>
                    <a:pt x="61" y="236"/>
                    <a:pt x="71" y="256"/>
                    <a:pt x="88" y="269"/>
                  </a:cubicBezTo>
                  <a:cubicBezTo>
                    <a:pt x="100" y="268"/>
                    <a:pt x="104" y="279"/>
                    <a:pt x="113" y="284"/>
                  </a:cubicBezTo>
                  <a:cubicBezTo>
                    <a:pt x="139" y="299"/>
                    <a:pt x="187" y="308"/>
                    <a:pt x="214" y="316"/>
                  </a:cubicBezTo>
                  <a:cubicBezTo>
                    <a:pt x="241" y="324"/>
                    <a:pt x="269" y="323"/>
                    <a:pt x="295" y="329"/>
                  </a:cubicBezTo>
                  <a:cubicBezTo>
                    <a:pt x="325" y="336"/>
                    <a:pt x="348" y="355"/>
                    <a:pt x="378" y="352"/>
                  </a:cubicBezTo>
                  <a:cubicBezTo>
                    <a:pt x="375" y="340"/>
                    <a:pt x="370" y="310"/>
                    <a:pt x="380" y="297"/>
                  </a:cubicBezTo>
                  <a:cubicBezTo>
                    <a:pt x="369" y="361"/>
                    <a:pt x="424" y="370"/>
                    <a:pt x="471" y="3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986811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BB2255E6-DB6C-45AB-8C87-824363D5846E}"/>
              </a:ext>
            </a:extLst>
          </p:cNvPr>
          <p:cNvGrpSpPr/>
          <p:nvPr/>
        </p:nvGrpSpPr>
        <p:grpSpPr>
          <a:xfrm>
            <a:off x="737899" y="1529358"/>
            <a:ext cx="10884658" cy="4007553"/>
            <a:chOff x="371606" y="1593899"/>
            <a:chExt cx="10884658" cy="4007553"/>
          </a:xfrm>
        </p:grpSpPr>
        <p:grpSp>
          <p:nvGrpSpPr>
            <p:cNvPr id="38" name="组合 37">
              <a:extLst>
                <a:ext uri="{FF2B5EF4-FFF2-40B4-BE49-F238E27FC236}">
                  <a16:creationId xmlns:a16="http://schemas.microsoft.com/office/drawing/2014/main" id="{416C619B-D465-4CD0-B069-9B1DAA6C1DBF}"/>
                </a:ext>
              </a:extLst>
            </p:cNvPr>
            <p:cNvGrpSpPr/>
            <p:nvPr/>
          </p:nvGrpSpPr>
          <p:grpSpPr>
            <a:xfrm flipH="1" flipV="1">
              <a:off x="4219937" y="1593899"/>
              <a:ext cx="3129047" cy="4007553"/>
              <a:chOff x="4414283" y="1688907"/>
              <a:chExt cx="3589146" cy="4596828"/>
            </a:xfrm>
          </p:grpSpPr>
          <p:sp>
            <p:nvSpPr>
              <p:cNvPr id="51" name="文本">
                <a:extLst>
                  <a:ext uri="{FF2B5EF4-FFF2-40B4-BE49-F238E27FC236}">
                    <a16:creationId xmlns:a16="http://schemas.microsoft.com/office/drawing/2014/main" id="{446CE383-0EE8-482B-9EDC-E53F1A0C07B6}"/>
                  </a:ext>
                </a:extLst>
              </p:cNvPr>
              <p:cNvSpPr/>
              <p:nvPr/>
            </p:nvSpPr>
            <p:spPr>
              <a:xfrm>
                <a:off x="5785628" y="1688907"/>
                <a:ext cx="1343948" cy="1343948"/>
              </a:xfrm>
              <a:custGeom>
                <a:avLst/>
                <a:gdLst>
                  <a:gd name="connsiteX0" fmla="*/ 671974 w 1343948"/>
                  <a:gd name="connsiteY0" fmla="*/ 0 h 1343948"/>
                  <a:gd name="connsiteX1" fmla="*/ 1343948 w 1343948"/>
                  <a:gd name="connsiteY1" fmla="*/ 671974 h 1343948"/>
                  <a:gd name="connsiteX2" fmla="*/ 671974 w 1343948"/>
                  <a:gd name="connsiteY2" fmla="*/ 1343948 h 1343948"/>
                  <a:gd name="connsiteX3" fmla="*/ 0 w 1343948"/>
                  <a:gd name="connsiteY3" fmla="*/ 671974 h 1343948"/>
                  <a:gd name="connsiteX4" fmla="*/ 671974 w 1343948"/>
                  <a:gd name="connsiteY4" fmla="*/ 0 h 1343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948" h="1343948">
                    <a:moveTo>
                      <a:pt x="671974" y="0"/>
                    </a:moveTo>
                    <a:cubicBezTo>
                      <a:pt x="1043095" y="0"/>
                      <a:pt x="1343948" y="300853"/>
                      <a:pt x="1343948" y="671974"/>
                    </a:cubicBezTo>
                    <a:cubicBezTo>
                      <a:pt x="1343948" y="1043095"/>
                      <a:pt x="1043095" y="1343948"/>
                      <a:pt x="671974" y="1343948"/>
                    </a:cubicBezTo>
                    <a:cubicBezTo>
                      <a:pt x="300853" y="1343948"/>
                      <a:pt x="0" y="1043095"/>
                      <a:pt x="0" y="671974"/>
                    </a:cubicBezTo>
                    <a:cubicBezTo>
                      <a:pt x="0" y="300853"/>
                      <a:pt x="300853" y="0"/>
                      <a:pt x="671974"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2" name="文本">
                <a:extLst>
                  <a:ext uri="{FF2B5EF4-FFF2-40B4-BE49-F238E27FC236}">
                    <a16:creationId xmlns:a16="http://schemas.microsoft.com/office/drawing/2014/main" id="{D68E06F6-6E5B-418B-89BF-834538005CCA}"/>
                  </a:ext>
                </a:extLst>
              </p:cNvPr>
              <p:cNvSpPr/>
              <p:nvPr/>
            </p:nvSpPr>
            <p:spPr>
              <a:xfrm>
                <a:off x="4414283" y="2998067"/>
                <a:ext cx="1518986" cy="1518986"/>
              </a:xfrm>
              <a:custGeom>
                <a:avLst/>
                <a:gdLst>
                  <a:gd name="connsiteX0" fmla="*/ 759493 w 1518986"/>
                  <a:gd name="connsiteY0" fmla="*/ 0 h 1518986"/>
                  <a:gd name="connsiteX1" fmla="*/ 1518986 w 1518986"/>
                  <a:gd name="connsiteY1" fmla="*/ 759493 h 1518986"/>
                  <a:gd name="connsiteX2" fmla="*/ 759493 w 1518986"/>
                  <a:gd name="connsiteY2" fmla="*/ 1518986 h 1518986"/>
                  <a:gd name="connsiteX3" fmla="*/ 0 w 1518986"/>
                  <a:gd name="connsiteY3" fmla="*/ 759493 h 1518986"/>
                  <a:gd name="connsiteX4" fmla="*/ 759493 w 1518986"/>
                  <a:gd name="connsiteY4" fmla="*/ 0 h 151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86" h="1518986">
                    <a:moveTo>
                      <a:pt x="759493" y="0"/>
                    </a:moveTo>
                    <a:cubicBezTo>
                      <a:pt x="1178949" y="0"/>
                      <a:pt x="1518986" y="340037"/>
                      <a:pt x="1518986" y="759493"/>
                    </a:cubicBezTo>
                    <a:cubicBezTo>
                      <a:pt x="1518986" y="1178949"/>
                      <a:pt x="1178949" y="1518986"/>
                      <a:pt x="759493" y="1518986"/>
                    </a:cubicBezTo>
                    <a:cubicBezTo>
                      <a:pt x="340037" y="1518986"/>
                      <a:pt x="0" y="1178949"/>
                      <a:pt x="0" y="759493"/>
                    </a:cubicBezTo>
                    <a:cubicBezTo>
                      <a:pt x="0" y="340037"/>
                      <a:pt x="340037" y="0"/>
                      <a:pt x="759493"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8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3" name="文本">
                <a:extLst>
                  <a:ext uri="{FF2B5EF4-FFF2-40B4-BE49-F238E27FC236}">
                    <a16:creationId xmlns:a16="http://schemas.microsoft.com/office/drawing/2014/main" id="{4184FB27-A6F6-4987-8873-9EC5CAC65A14}"/>
                  </a:ext>
                </a:extLst>
              </p:cNvPr>
              <p:cNvSpPr/>
              <p:nvPr/>
            </p:nvSpPr>
            <p:spPr>
              <a:xfrm>
                <a:off x="6632162" y="3573622"/>
                <a:ext cx="1371267" cy="1371267"/>
              </a:xfrm>
              <a:custGeom>
                <a:avLst/>
                <a:gdLst>
                  <a:gd name="connsiteX0" fmla="*/ 950569 w 1901138"/>
                  <a:gd name="connsiteY0" fmla="*/ 0 h 1901138"/>
                  <a:gd name="connsiteX1" fmla="*/ 1901138 w 1901138"/>
                  <a:gd name="connsiteY1" fmla="*/ 950569 h 1901138"/>
                  <a:gd name="connsiteX2" fmla="*/ 950569 w 1901138"/>
                  <a:gd name="connsiteY2" fmla="*/ 1901138 h 1901138"/>
                  <a:gd name="connsiteX3" fmla="*/ 0 w 1901138"/>
                  <a:gd name="connsiteY3" fmla="*/ 950569 h 1901138"/>
                  <a:gd name="connsiteX4" fmla="*/ 950569 w 1901138"/>
                  <a:gd name="connsiteY4" fmla="*/ 0 h 190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38" h="1901138">
                    <a:moveTo>
                      <a:pt x="950569" y="0"/>
                    </a:moveTo>
                    <a:cubicBezTo>
                      <a:pt x="1475554" y="0"/>
                      <a:pt x="1901138" y="425584"/>
                      <a:pt x="1901138" y="950569"/>
                    </a:cubicBezTo>
                    <a:cubicBezTo>
                      <a:pt x="1901138" y="1475554"/>
                      <a:pt x="1475554" y="1901138"/>
                      <a:pt x="950569" y="1901138"/>
                    </a:cubicBezTo>
                    <a:cubicBezTo>
                      <a:pt x="425584" y="1901138"/>
                      <a:pt x="0" y="1475554"/>
                      <a:pt x="0" y="950569"/>
                    </a:cubicBezTo>
                    <a:cubicBezTo>
                      <a:pt x="0" y="425584"/>
                      <a:pt x="425584" y="0"/>
                      <a:pt x="950569"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32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4" name="文本">
                <a:extLst>
                  <a:ext uri="{FF2B5EF4-FFF2-40B4-BE49-F238E27FC236}">
                    <a16:creationId xmlns:a16="http://schemas.microsoft.com/office/drawing/2014/main" id="{ED4BF6E4-E26B-4176-89D2-8AAE36B8A461}"/>
                  </a:ext>
                </a:extLst>
              </p:cNvPr>
              <p:cNvSpPr/>
              <p:nvPr/>
            </p:nvSpPr>
            <p:spPr>
              <a:xfrm>
                <a:off x="4943962" y="4867299"/>
                <a:ext cx="1418436" cy="1418436"/>
              </a:xfrm>
              <a:custGeom>
                <a:avLst/>
                <a:gdLst>
                  <a:gd name="connsiteX0" fmla="*/ 709218 w 1418436"/>
                  <a:gd name="connsiteY0" fmla="*/ 0 h 1418436"/>
                  <a:gd name="connsiteX1" fmla="*/ 1418436 w 1418436"/>
                  <a:gd name="connsiteY1" fmla="*/ 709218 h 1418436"/>
                  <a:gd name="connsiteX2" fmla="*/ 709218 w 1418436"/>
                  <a:gd name="connsiteY2" fmla="*/ 1418436 h 1418436"/>
                  <a:gd name="connsiteX3" fmla="*/ 0 w 1418436"/>
                  <a:gd name="connsiteY3" fmla="*/ 709218 h 1418436"/>
                  <a:gd name="connsiteX4" fmla="*/ 709218 w 1418436"/>
                  <a:gd name="connsiteY4" fmla="*/ 0 h 141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436" h="1418436">
                    <a:moveTo>
                      <a:pt x="709218" y="0"/>
                    </a:moveTo>
                    <a:cubicBezTo>
                      <a:pt x="1100908" y="0"/>
                      <a:pt x="1418436" y="317528"/>
                      <a:pt x="1418436" y="709218"/>
                    </a:cubicBezTo>
                    <a:cubicBezTo>
                      <a:pt x="1418436" y="1100908"/>
                      <a:pt x="1100908" y="1418436"/>
                      <a:pt x="709218" y="1418436"/>
                    </a:cubicBezTo>
                    <a:cubicBezTo>
                      <a:pt x="317528" y="1418436"/>
                      <a:pt x="0" y="1100908"/>
                      <a:pt x="0" y="709218"/>
                    </a:cubicBezTo>
                    <a:cubicBezTo>
                      <a:pt x="0" y="317528"/>
                      <a:pt x="317528" y="0"/>
                      <a:pt x="709218"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grpSp>
        <p:grpSp>
          <p:nvGrpSpPr>
            <p:cNvPr id="2" name="组合 1">
              <a:extLst>
                <a:ext uri="{FF2B5EF4-FFF2-40B4-BE49-F238E27FC236}">
                  <a16:creationId xmlns:a16="http://schemas.microsoft.com/office/drawing/2014/main" id="{6666E52D-ABBC-4F89-AF3F-BD941410D3BD}"/>
                </a:ext>
              </a:extLst>
            </p:cNvPr>
            <p:cNvGrpSpPr/>
            <p:nvPr/>
          </p:nvGrpSpPr>
          <p:grpSpPr>
            <a:xfrm>
              <a:off x="7348984" y="1679700"/>
              <a:ext cx="3440936" cy="936986"/>
              <a:chOff x="4589635" y="1837810"/>
              <a:chExt cx="3440936" cy="936986"/>
            </a:xfrm>
          </p:grpSpPr>
          <p:sp>
            <p:nvSpPr>
              <p:cNvPr id="55" name="文本">
                <a:extLst>
                  <a:ext uri="{FF2B5EF4-FFF2-40B4-BE49-F238E27FC236}">
                    <a16:creationId xmlns:a16="http://schemas.microsoft.com/office/drawing/2014/main" id="{185AC858-63A0-4B3D-B534-1D82DA57F1D8}"/>
                  </a:ext>
                </a:extLst>
              </p:cNvPr>
              <p:cNvSpPr/>
              <p:nvPr/>
            </p:nvSpPr>
            <p:spPr>
              <a:xfrm>
                <a:off x="4589636" y="18378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56" name="文本框 55">
                <a:extLst>
                  <a:ext uri="{FF2B5EF4-FFF2-40B4-BE49-F238E27FC236}">
                    <a16:creationId xmlns:a16="http://schemas.microsoft.com/office/drawing/2014/main" id="{CF2776E2-2A12-4644-B097-1DDDB61ED1C0}"/>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57" name="组合 56">
              <a:extLst>
                <a:ext uri="{FF2B5EF4-FFF2-40B4-BE49-F238E27FC236}">
                  <a16:creationId xmlns:a16="http://schemas.microsoft.com/office/drawing/2014/main" id="{ACECFFBD-90C1-4455-9186-5E5E6C059B73}"/>
                </a:ext>
              </a:extLst>
            </p:cNvPr>
            <p:cNvGrpSpPr/>
            <p:nvPr/>
          </p:nvGrpSpPr>
          <p:grpSpPr>
            <a:xfrm>
              <a:off x="7815328" y="3360601"/>
              <a:ext cx="3440936" cy="936986"/>
              <a:chOff x="4589635" y="1837810"/>
              <a:chExt cx="3440936" cy="936986"/>
            </a:xfrm>
          </p:grpSpPr>
          <p:sp>
            <p:nvSpPr>
              <p:cNvPr id="58" name="文本">
                <a:extLst>
                  <a:ext uri="{FF2B5EF4-FFF2-40B4-BE49-F238E27FC236}">
                    <a16:creationId xmlns:a16="http://schemas.microsoft.com/office/drawing/2014/main" id="{5832800D-BB95-4985-A27D-E5C1E17DB487}"/>
                  </a:ext>
                </a:extLst>
              </p:cNvPr>
              <p:cNvSpPr/>
              <p:nvPr/>
            </p:nvSpPr>
            <p:spPr>
              <a:xfrm>
                <a:off x="4589636" y="18378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59" name="文本框 58">
                <a:extLst>
                  <a:ext uri="{FF2B5EF4-FFF2-40B4-BE49-F238E27FC236}">
                    <a16:creationId xmlns:a16="http://schemas.microsoft.com/office/drawing/2014/main" id="{0E80AC7F-674E-4038-8F73-A8A887A531D9}"/>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60" name="组合 59">
              <a:extLst>
                <a:ext uri="{FF2B5EF4-FFF2-40B4-BE49-F238E27FC236}">
                  <a16:creationId xmlns:a16="http://schemas.microsoft.com/office/drawing/2014/main" id="{419A3371-012C-4300-A675-CA1381D7B54A}"/>
                </a:ext>
              </a:extLst>
            </p:cNvPr>
            <p:cNvGrpSpPr/>
            <p:nvPr/>
          </p:nvGrpSpPr>
          <p:grpSpPr>
            <a:xfrm flipH="1">
              <a:off x="371606" y="2892108"/>
              <a:ext cx="3440936" cy="936986"/>
              <a:chOff x="4589635" y="1837810"/>
              <a:chExt cx="3440936" cy="936986"/>
            </a:xfrm>
          </p:grpSpPr>
          <p:sp>
            <p:nvSpPr>
              <p:cNvPr id="61" name="文本">
                <a:extLst>
                  <a:ext uri="{FF2B5EF4-FFF2-40B4-BE49-F238E27FC236}">
                    <a16:creationId xmlns:a16="http://schemas.microsoft.com/office/drawing/2014/main" id="{1C37E286-0443-42D0-924E-9906B49D0D9D}"/>
                  </a:ext>
                </a:extLst>
              </p:cNvPr>
              <p:cNvSpPr/>
              <p:nvPr/>
            </p:nvSpPr>
            <p:spPr>
              <a:xfrm>
                <a:off x="4589636" y="1837810"/>
                <a:ext cx="1723549"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62" name="文本框 61">
                <a:extLst>
                  <a:ext uri="{FF2B5EF4-FFF2-40B4-BE49-F238E27FC236}">
                    <a16:creationId xmlns:a16="http://schemas.microsoft.com/office/drawing/2014/main" id="{F342E2D3-8751-4D7A-9757-EF748CD023CA}"/>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63" name="组合 62">
              <a:extLst>
                <a:ext uri="{FF2B5EF4-FFF2-40B4-BE49-F238E27FC236}">
                  <a16:creationId xmlns:a16="http://schemas.microsoft.com/office/drawing/2014/main" id="{9FD93715-9DE3-40B1-98C7-BD33376E90B2}"/>
                </a:ext>
              </a:extLst>
            </p:cNvPr>
            <p:cNvGrpSpPr/>
            <p:nvPr/>
          </p:nvGrpSpPr>
          <p:grpSpPr>
            <a:xfrm flipH="1">
              <a:off x="1190923" y="4547126"/>
              <a:ext cx="3440936" cy="936986"/>
              <a:chOff x="4589635" y="1837810"/>
              <a:chExt cx="3440936" cy="936986"/>
            </a:xfrm>
          </p:grpSpPr>
          <p:sp>
            <p:nvSpPr>
              <p:cNvPr id="64" name="文本">
                <a:extLst>
                  <a:ext uri="{FF2B5EF4-FFF2-40B4-BE49-F238E27FC236}">
                    <a16:creationId xmlns:a16="http://schemas.microsoft.com/office/drawing/2014/main" id="{FABD6B9F-85AE-4A10-9578-82407775E6A4}"/>
                  </a:ext>
                </a:extLst>
              </p:cNvPr>
              <p:cNvSpPr/>
              <p:nvPr/>
            </p:nvSpPr>
            <p:spPr>
              <a:xfrm>
                <a:off x="4589636" y="1837810"/>
                <a:ext cx="1723549"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65" name="文本框 64">
                <a:extLst>
                  <a:ext uri="{FF2B5EF4-FFF2-40B4-BE49-F238E27FC236}">
                    <a16:creationId xmlns:a16="http://schemas.microsoft.com/office/drawing/2014/main" id="{294E4DF0-6A84-405F-AD3B-046FA6E49675}"/>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sp>
        <p:nvSpPr>
          <p:cNvPr id="66" name="椭圆1">
            <a:extLst>
              <a:ext uri="{FF2B5EF4-FFF2-40B4-BE49-F238E27FC236}">
                <a16:creationId xmlns:a16="http://schemas.microsoft.com/office/drawing/2014/main" id="{612BCA64-43EA-467C-989C-733B84D8EA34}"/>
              </a:ext>
            </a:extLst>
          </p:cNvPr>
          <p:cNvSpPr/>
          <p:nvPr/>
        </p:nvSpPr>
        <p:spPr>
          <a:xfrm>
            <a:off x="6329859" y="1808017"/>
            <a:ext cx="691328" cy="595668"/>
          </a:xfrm>
          <a:custGeom>
            <a:avLst/>
            <a:gdLst>
              <a:gd name="connsiteX0" fmla="*/ 124340 w 469943"/>
              <a:gd name="connsiteY0" fmla="*/ 122210 h 404917"/>
              <a:gd name="connsiteX1" fmla="*/ 212473 w 469943"/>
              <a:gd name="connsiteY1" fmla="*/ 10885 h 404917"/>
              <a:gd name="connsiteX2" fmla="*/ 252784 w 469943"/>
              <a:gd name="connsiteY2" fmla="*/ 6199 h 404917"/>
              <a:gd name="connsiteX3" fmla="*/ 257470 w 469943"/>
              <a:gd name="connsiteY3" fmla="*/ 10885 h 404917"/>
              <a:gd name="connsiteX4" fmla="*/ 345603 w 469943"/>
              <a:gd name="connsiteY4" fmla="*/ 122210 h 404917"/>
              <a:gd name="connsiteX5" fmla="*/ 429946 w 469943"/>
              <a:gd name="connsiteY5" fmla="*/ 86065 h 404917"/>
              <a:gd name="connsiteX6" fmla="*/ 467624 w 469943"/>
              <a:gd name="connsiteY6" fmla="*/ 101141 h 404917"/>
              <a:gd name="connsiteX7" fmla="*/ 469346 w 469943"/>
              <a:gd name="connsiteY7" fmla="*/ 118268 h 404917"/>
              <a:gd name="connsiteX8" fmla="*/ 420090 w 469943"/>
              <a:gd name="connsiteY8" fmla="*/ 355591 h 404917"/>
              <a:gd name="connsiteX9" fmla="*/ 359467 w 469943"/>
              <a:gd name="connsiteY9" fmla="*/ 404918 h 404917"/>
              <a:gd name="connsiteX10" fmla="*/ 110477 w 469943"/>
              <a:gd name="connsiteY10" fmla="*/ 404918 h 404917"/>
              <a:gd name="connsiteX11" fmla="*/ 49854 w 469943"/>
              <a:gd name="connsiteY11" fmla="*/ 355591 h 404917"/>
              <a:gd name="connsiteX12" fmla="*/ 603 w 469943"/>
              <a:gd name="connsiteY12" fmla="*/ 118268 h 404917"/>
              <a:gd name="connsiteX13" fmla="*/ 22876 w 469943"/>
              <a:gd name="connsiteY13" fmla="*/ 84343 h 404917"/>
              <a:gd name="connsiteX14" fmla="*/ 40002 w 469943"/>
              <a:gd name="connsiteY14" fmla="*/ 86065 h 404917"/>
              <a:gd name="connsiteX15" fmla="*/ 124346 w 469943"/>
              <a:gd name="connsiteY15" fmla="*/ 122210 h 404917"/>
              <a:gd name="connsiteX16" fmla="*/ 234972 w 469943"/>
              <a:gd name="connsiteY16" fmla="*/ 39252 h 404917"/>
              <a:gd name="connsiteX17" fmla="*/ 148866 w 469943"/>
              <a:gd name="connsiteY17" fmla="*/ 148015 h 404917"/>
              <a:gd name="connsiteX18" fmla="*/ 115065 w 469943"/>
              <a:gd name="connsiteY18" fmla="*/ 156580 h 404917"/>
              <a:gd name="connsiteX19" fmla="*/ 37664 w 469943"/>
              <a:gd name="connsiteY19" fmla="*/ 123408 h 404917"/>
              <a:gd name="connsiteX20" fmla="*/ 84365 w 469943"/>
              <a:gd name="connsiteY20" fmla="*/ 348424 h 404917"/>
              <a:gd name="connsiteX21" fmla="*/ 110471 w 469943"/>
              <a:gd name="connsiteY21" fmla="*/ 369672 h 404917"/>
              <a:gd name="connsiteX22" fmla="*/ 359472 w 469943"/>
              <a:gd name="connsiteY22" fmla="*/ 369672 h 404917"/>
              <a:gd name="connsiteX23" fmla="*/ 385578 w 469943"/>
              <a:gd name="connsiteY23" fmla="*/ 348424 h 404917"/>
              <a:gd name="connsiteX24" fmla="*/ 432279 w 469943"/>
              <a:gd name="connsiteY24" fmla="*/ 123408 h 404917"/>
              <a:gd name="connsiteX25" fmla="*/ 354879 w 469943"/>
              <a:gd name="connsiteY25" fmla="*/ 156580 h 404917"/>
              <a:gd name="connsiteX26" fmla="*/ 321078 w 469943"/>
              <a:gd name="connsiteY26" fmla="*/ 148015 h 404917"/>
              <a:gd name="connsiteX27" fmla="*/ 234972 w 469943"/>
              <a:gd name="connsiteY27" fmla="*/ 39252 h 40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9943" h="404917">
                <a:moveTo>
                  <a:pt x="124340" y="122210"/>
                </a:moveTo>
                <a:lnTo>
                  <a:pt x="212473" y="10885"/>
                </a:lnTo>
                <a:cubicBezTo>
                  <a:pt x="222311" y="-1541"/>
                  <a:pt x="240358" y="-3639"/>
                  <a:pt x="252784" y="6199"/>
                </a:cubicBezTo>
                <a:cubicBezTo>
                  <a:pt x="254522" y="7574"/>
                  <a:pt x="256094" y="9147"/>
                  <a:pt x="257470" y="10885"/>
                </a:cubicBezTo>
                <a:lnTo>
                  <a:pt x="345603" y="122210"/>
                </a:lnTo>
                <a:lnTo>
                  <a:pt x="429946" y="86065"/>
                </a:lnTo>
                <a:cubicBezTo>
                  <a:pt x="444515" y="79824"/>
                  <a:pt x="461384" y="86574"/>
                  <a:pt x="467624" y="101141"/>
                </a:cubicBezTo>
                <a:cubicBezTo>
                  <a:pt x="469937" y="106540"/>
                  <a:pt x="470538" y="112518"/>
                  <a:pt x="469346" y="118268"/>
                </a:cubicBezTo>
                <a:lnTo>
                  <a:pt x="420090" y="355591"/>
                </a:lnTo>
                <a:cubicBezTo>
                  <a:pt x="414125" y="384323"/>
                  <a:pt x="388810" y="404921"/>
                  <a:pt x="359467" y="404918"/>
                </a:cubicBezTo>
                <a:lnTo>
                  <a:pt x="110477" y="404918"/>
                </a:lnTo>
                <a:cubicBezTo>
                  <a:pt x="81133" y="404921"/>
                  <a:pt x="55818" y="384323"/>
                  <a:pt x="49854" y="355591"/>
                </a:cubicBezTo>
                <a:lnTo>
                  <a:pt x="603" y="118268"/>
                </a:lnTo>
                <a:cubicBezTo>
                  <a:pt x="-2614" y="102750"/>
                  <a:pt x="7358" y="87561"/>
                  <a:pt x="22876" y="84343"/>
                </a:cubicBezTo>
                <a:cubicBezTo>
                  <a:pt x="28627" y="83151"/>
                  <a:pt x="34604" y="83752"/>
                  <a:pt x="40002" y="86065"/>
                </a:cubicBezTo>
                <a:lnTo>
                  <a:pt x="124346" y="122210"/>
                </a:lnTo>
                <a:close/>
                <a:moveTo>
                  <a:pt x="234972" y="39252"/>
                </a:moveTo>
                <a:lnTo>
                  <a:pt x="148866" y="148015"/>
                </a:lnTo>
                <a:cubicBezTo>
                  <a:pt x="140824" y="158173"/>
                  <a:pt x="126973" y="161683"/>
                  <a:pt x="115065" y="156580"/>
                </a:cubicBezTo>
                <a:lnTo>
                  <a:pt x="37664" y="123408"/>
                </a:lnTo>
                <a:lnTo>
                  <a:pt x="84365" y="348424"/>
                </a:lnTo>
                <a:cubicBezTo>
                  <a:pt x="86932" y="360798"/>
                  <a:pt x="97833" y="369671"/>
                  <a:pt x="110471" y="369672"/>
                </a:cubicBezTo>
                <a:lnTo>
                  <a:pt x="359472" y="369672"/>
                </a:lnTo>
                <a:cubicBezTo>
                  <a:pt x="372110" y="369671"/>
                  <a:pt x="383011" y="360798"/>
                  <a:pt x="385578" y="348424"/>
                </a:cubicBezTo>
                <a:lnTo>
                  <a:pt x="432279" y="123408"/>
                </a:lnTo>
                <a:lnTo>
                  <a:pt x="354879" y="156580"/>
                </a:lnTo>
                <a:cubicBezTo>
                  <a:pt x="342970" y="161683"/>
                  <a:pt x="329119" y="158173"/>
                  <a:pt x="321078" y="148015"/>
                </a:cubicBezTo>
                <a:lnTo>
                  <a:pt x="234972" y="39252"/>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7" name="椭圆2">
            <a:extLst>
              <a:ext uri="{FF2B5EF4-FFF2-40B4-BE49-F238E27FC236}">
                <a16:creationId xmlns:a16="http://schemas.microsoft.com/office/drawing/2014/main" id="{80DD4D99-3C84-4508-840F-FA12BC7B0CE1}"/>
              </a:ext>
            </a:extLst>
          </p:cNvPr>
          <p:cNvSpPr/>
          <p:nvPr/>
        </p:nvSpPr>
        <p:spPr>
          <a:xfrm>
            <a:off x="5588232" y="4605416"/>
            <a:ext cx="691324" cy="691324"/>
          </a:xfrm>
          <a:custGeom>
            <a:avLst/>
            <a:gdLst>
              <a:gd name="connsiteX0" fmla="*/ 436580 w 469946"/>
              <a:gd name="connsiteY0" fmla="*/ 355732 h 469947"/>
              <a:gd name="connsiteX1" fmla="*/ 412399 w 469946"/>
              <a:gd name="connsiteY1" fmla="*/ 361774 h 469947"/>
              <a:gd name="connsiteX2" fmla="*/ 406357 w 469946"/>
              <a:gd name="connsiteY2" fmla="*/ 337592 h 469947"/>
              <a:gd name="connsiteX3" fmla="*/ 434701 w 469946"/>
              <a:gd name="connsiteY3" fmla="*/ 234973 h 469947"/>
              <a:gd name="connsiteX4" fmla="*/ 234973 w 469946"/>
              <a:gd name="connsiteY4" fmla="*/ 35246 h 469947"/>
              <a:gd name="connsiteX5" fmla="*/ 35246 w 469946"/>
              <a:gd name="connsiteY5" fmla="*/ 234973 h 469947"/>
              <a:gd name="connsiteX6" fmla="*/ 234973 w 469946"/>
              <a:gd name="connsiteY6" fmla="*/ 434701 h 469947"/>
              <a:gd name="connsiteX7" fmla="*/ 337581 w 469946"/>
              <a:gd name="connsiteY7" fmla="*/ 406369 h 469947"/>
              <a:gd name="connsiteX8" fmla="*/ 361759 w 469946"/>
              <a:gd name="connsiteY8" fmla="*/ 412413 h 469947"/>
              <a:gd name="connsiteX9" fmla="*/ 355715 w 469946"/>
              <a:gd name="connsiteY9" fmla="*/ 436592 h 469947"/>
              <a:gd name="connsiteX10" fmla="*/ 234973 w 469946"/>
              <a:gd name="connsiteY10" fmla="*/ 469947 h 469947"/>
              <a:gd name="connsiteX11" fmla="*/ 0 w 469946"/>
              <a:gd name="connsiteY11" fmla="*/ 234973 h 469947"/>
              <a:gd name="connsiteX12" fmla="*/ 234973 w 469946"/>
              <a:gd name="connsiteY12" fmla="*/ 0 h 469947"/>
              <a:gd name="connsiteX13" fmla="*/ 469947 w 469946"/>
              <a:gd name="connsiteY13" fmla="*/ 234973 h 469947"/>
              <a:gd name="connsiteX14" fmla="*/ 436580 w 469946"/>
              <a:gd name="connsiteY14" fmla="*/ 355732 h 469947"/>
              <a:gd name="connsiteX15" fmla="*/ 134399 w 469946"/>
              <a:gd name="connsiteY15" fmla="*/ 310629 h 469947"/>
              <a:gd name="connsiteX16" fmla="*/ 217350 w 469946"/>
              <a:gd name="connsiteY16" fmla="*/ 227671 h 469947"/>
              <a:gd name="connsiteX17" fmla="*/ 217350 w 469946"/>
              <a:gd name="connsiteY17" fmla="*/ 129235 h 469947"/>
              <a:gd name="connsiteX18" fmla="*/ 234973 w 469946"/>
              <a:gd name="connsiteY18" fmla="*/ 111612 h 469947"/>
              <a:gd name="connsiteX19" fmla="*/ 252596 w 469946"/>
              <a:gd name="connsiteY19" fmla="*/ 129235 h 469947"/>
              <a:gd name="connsiteX20" fmla="*/ 252596 w 469946"/>
              <a:gd name="connsiteY20" fmla="*/ 234973 h 469947"/>
              <a:gd name="connsiteX21" fmla="*/ 247433 w 469946"/>
              <a:gd name="connsiteY21" fmla="*/ 247433 h 469947"/>
              <a:gd name="connsiteX22" fmla="*/ 159318 w 469946"/>
              <a:gd name="connsiteY22" fmla="*/ 335548 h 469947"/>
              <a:gd name="connsiteX23" fmla="*/ 134399 w 469946"/>
              <a:gd name="connsiteY23" fmla="*/ 335981 h 469947"/>
              <a:gd name="connsiteX24" fmla="*/ 133966 w 469946"/>
              <a:gd name="connsiteY24" fmla="*/ 311062 h 469947"/>
              <a:gd name="connsiteX25" fmla="*/ 134399 w 469946"/>
              <a:gd name="connsiteY25" fmla="*/ 310629 h 46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9946" h="469947">
                <a:moveTo>
                  <a:pt x="436580" y="355732"/>
                </a:moveTo>
                <a:cubicBezTo>
                  <a:pt x="431571" y="364078"/>
                  <a:pt x="420745" y="366783"/>
                  <a:pt x="412399" y="361774"/>
                </a:cubicBezTo>
                <a:cubicBezTo>
                  <a:pt x="404053" y="356765"/>
                  <a:pt x="401348" y="345938"/>
                  <a:pt x="406357" y="337592"/>
                </a:cubicBezTo>
                <a:cubicBezTo>
                  <a:pt x="424964" y="306601"/>
                  <a:pt x="434763" y="271121"/>
                  <a:pt x="434701" y="234973"/>
                </a:cubicBezTo>
                <a:cubicBezTo>
                  <a:pt x="434701" y="124665"/>
                  <a:pt x="345282" y="35246"/>
                  <a:pt x="234973" y="35246"/>
                </a:cubicBezTo>
                <a:cubicBezTo>
                  <a:pt x="124665" y="35246"/>
                  <a:pt x="35246" y="124665"/>
                  <a:pt x="35246" y="234973"/>
                </a:cubicBezTo>
                <a:cubicBezTo>
                  <a:pt x="35246" y="345282"/>
                  <a:pt x="124665" y="434701"/>
                  <a:pt x="234973" y="434701"/>
                </a:cubicBezTo>
                <a:cubicBezTo>
                  <a:pt x="271116" y="434765"/>
                  <a:pt x="306592" y="424969"/>
                  <a:pt x="337581" y="406369"/>
                </a:cubicBezTo>
                <a:cubicBezTo>
                  <a:pt x="345926" y="401361"/>
                  <a:pt x="356752" y="404068"/>
                  <a:pt x="361759" y="412413"/>
                </a:cubicBezTo>
                <a:cubicBezTo>
                  <a:pt x="366767" y="420759"/>
                  <a:pt x="364060" y="431585"/>
                  <a:pt x="355715" y="436592"/>
                </a:cubicBezTo>
                <a:cubicBezTo>
                  <a:pt x="319248" y="458479"/>
                  <a:pt x="277504" y="470011"/>
                  <a:pt x="234973" y="469947"/>
                </a:cubicBezTo>
                <a:cubicBezTo>
                  <a:pt x="105204" y="469947"/>
                  <a:pt x="0" y="364743"/>
                  <a:pt x="0" y="234973"/>
                </a:cubicBezTo>
                <a:cubicBezTo>
                  <a:pt x="0" y="105204"/>
                  <a:pt x="105204" y="0"/>
                  <a:pt x="234973" y="0"/>
                </a:cubicBezTo>
                <a:cubicBezTo>
                  <a:pt x="364743" y="0"/>
                  <a:pt x="469947" y="105204"/>
                  <a:pt x="469947" y="234973"/>
                </a:cubicBezTo>
                <a:cubicBezTo>
                  <a:pt x="469947" y="278091"/>
                  <a:pt x="458298" y="319546"/>
                  <a:pt x="436580" y="355732"/>
                </a:cubicBezTo>
                <a:close/>
                <a:moveTo>
                  <a:pt x="134399" y="310629"/>
                </a:moveTo>
                <a:lnTo>
                  <a:pt x="217350" y="227671"/>
                </a:lnTo>
                <a:lnTo>
                  <a:pt x="217350" y="129235"/>
                </a:lnTo>
                <a:cubicBezTo>
                  <a:pt x="217350" y="119503"/>
                  <a:pt x="225241" y="111612"/>
                  <a:pt x="234973" y="111612"/>
                </a:cubicBezTo>
                <a:cubicBezTo>
                  <a:pt x="244706" y="111612"/>
                  <a:pt x="252596" y="119503"/>
                  <a:pt x="252596" y="129235"/>
                </a:cubicBezTo>
                <a:lnTo>
                  <a:pt x="252596" y="234973"/>
                </a:lnTo>
                <a:cubicBezTo>
                  <a:pt x="252595" y="239647"/>
                  <a:pt x="250738" y="244129"/>
                  <a:pt x="247433" y="247433"/>
                </a:cubicBezTo>
                <a:lnTo>
                  <a:pt x="159318" y="335548"/>
                </a:lnTo>
                <a:cubicBezTo>
                  <a:pt x="152556" y="342549"/>
                  <a:pt x="141400" y="342742"/>
                  <a:pt x="134399" y="335981"/>
                </a:cubicBezTo>
                <a:cubicBezTo>
                  <a:pt x="127398" y="329220"/>
                  <a:pt x="127204" y="318063"/>
                  <a:pt x="133966" y="311062"/>
                </a:cubicBezTo>
                <a:cubicBezTo>
                  <a:pt x="134108" y="310915"/>
                  <a:pt x="134252" y="310771"/>
                  <a:pt x="134399" y="310629"/>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8" name="椭圆3">
            <a:extLst>
              <a:ext uri="{FF2B5EF4-FFF2-40B4-BE49-F238E27FC236}">
                <a16:creationId xmlns:a16="http://schemas.microsoft.com/office/drawing/2014/main" id="{424A47D7-9910-4A83-8CE5-9AF467D7E1D9}"/>
              </a:ext>
            </a:extLst>
          </p:cNvPr>
          <p:cNvSpPr/>
          <p:nvPr/>
        </p:nvSpPr>
        <p:spPr>
          <a:xfrm>
            <a:off x="4832546" y="2929151"/>
            <a:ext cx="691328" cy="691324"/>
          </a:xfrm>
          <a:custGeom>
            <a:avLst/>
            <a:gdLst>
              <a:gd name="connsiteX0" fmla="*/ 340711 w 446448"/>
              <a:gd name="connsiteY0" fmla="*/ 35246 h 446448"/>
              <a:gd name="connsiteX1" fmla="*/ 381855 w 446448"/>
              <a:gd name="connsiteY1" fmla="*/ 35246 h 446448"/>
              <a:gd name="connsiteX2" fmla="*/ 446449 w 446448"/>
              <a:gd name="connsiteY2" fmla="*/ 99916 h 446448"/>
              <a:gd name="connsiteX3" fmla="*/ 446449 w 446448"/>
              <a:gd name="connsiteY3" fmla="*/ 381773 h 446448"/>
              <a:gd name="connsiteX4" fmla="*/ 381855 w 446448"/>
              <a:gd name="connsiteY4" fmla="*/ 446449 h 446448"/>
              <a:gd name="connsiteX5" fmla="*/ 64594 w 446448"/>
              <a:gd name="connsiteY5" fmla="*/ 446449 h 446448"/>
              <a:gd name="connsiteX6" fmla="*/ 0 w 446448"/>
              <a:gd name="connsiteY6" fmla="*/ 381779 h 446448"/>
              <a:gd name="connsiteX7" fmla="*/ 0 w 446448"/>
              <a:gd name="connsiteY7" fmla="*/ 99922 h 446448"/>
              <a:gd name="connsiteX8" fmla="*/ 64594 w 446448"/>
              <a:gd name="connsiteY8" fmla="*/ 35246 h 446448"/>
              <a:gd name="connsiteX9" fmla="*/ 105738 w 446448"/>
              <a:gd name="connsiteY9" fmla="*/ 35246 h 446448"/>
              <a:gd name="connsiteX10" fmla="*/ 105738 w 446448"/>
              <a:gd name="connsiteY10" fmla="*/ 17623 h 446448"/>
              <a:gd name="connsiteX11" fmla="*/ 123361 w 446448"/>
              <a:gd name="connsiteY11" fmla="*/ 0 h 446448"/>
              <a:gd name="connsiteX12" fmla="*/ 140984 w 446448"/>
              <a:gd name="connsiteY12" fmla="*/ 17623 h 446448"/>
              <a:gd name="connsiteX13" fmla="*/ 140984 w 446448"/>
              <a:gd name="connsiteY13" fmla="*/ 35246 h 446448"/>
              <a:gd name="connsiteX14" fmla="*/ 305465 w 446448"/>
              <a:gd name="connsiteY14" fmla="*/ 35246 h 446448"/>
              <a:gd name="connsiteX15" fmla="*/ 305465 w 446448"/>
              <a:gd name="connsiteY15" fmla="*/ 17623 h 446448"/>
              <a:gd name="connsiteX16" fmla="*/ 323088 w 446448"/>
              <a:gd name="connsiteY16" fmla="*/ 0 h 446448"/>
              <a:gd name="connsiteX17" fmla="*/ 340711 w 446448"/>
              <a:gd name="connsiteY17" fmla="*/ 17623 h 446448"/>
              <a:gd name="connsiteX18" fmla="*/ 340711 w 446448"/>
              <a:gd name="connsiteY18" fmla="*/ 35246 h 446448"/>
              <a:gd name="connsiteX19" fmla="*/ 340711 w 446448"/>
              <a:gd name="connsiteY19" fmla="*/ 70492 h 446448"/>
              <a:gd name="connsiteX20" fmla="*/ 340711 w 446448"/>
              <a:gd name="connsiteY20" fmla="*/ 88115 h 446448"/>
              <a:gd name="connsiteX21" fmla="*/ 323088 w 446448"/>
              <a:gd name="connsiteY21" fmla="*/ 105738 h 446448"/>
              <a:gd name="connsiteX22" fmla="*/ 305465 w 446448"/>
              <a:gd name="connsiteY22" fmla="*/ 88115 h 446448"/>
              <a:gd name="connsiteX23" fmla="*/ 305465 w 446448"/>
              <a:gd name="connsiteY23" fmla="*/ 70492 h 446448"/>
              <a:gd name="connsiteX24" fmla="*/ 140984 w 446448"/>
              <a:gd name="connsiteY24" fmla="*/ 70492 h 446448"/>
              <a:gd name="connsiteX25" fmla="*/ 140984 w 446448"/>
              <a:gd name="connsiteY25" fmla="*/ 88115 h 446448"/>
              <a:gd name="connsiteX26" fmla="*/ 123361 w 446448"/>
              <a:gd name="connsiteY26" fmla="*/ 105738 h 446448"/>
              <a:gd name="connsiteX27" fmla="*/ 105738 w 446448"/>
              <a:gd name="connsiteY27" fmla="*/ 88115 h 446448"/>
              <a:gd name="connsiteX28" fmla="*/ 105738 w 446448"/>
              <a:gd name="connsiteY28" fmla="*/ 70492 h 446448"/>
              <a:gd name="connsiteX29" fmla="*/ 64594 w 446448"/>
              <a:gd name="connsiteY29" fmla="*/ 70492 h 446448"/>
              <a:gd name="connsiteX30" fmla="*/ 35246 w 446448"/>
              <a:gd name="connsiteY30" fmla="*/ 99910 h 446448"/>
              <a:gd name="connsiteX31" fmla="*/ 35246 w 446448"/>
              <a:gd name="connsiteY31" fmla="*/ 99916 h 446448"/>
              <a:gd name="connsiteX32" fmla="*/ 35246 w 446448"/>
              <a:gd name="connsiteY32" fmla="*/ 381773 h 446448"/>
              <a:gd name="connsiteX33" fmla="*/ 64523 w 446448"/>
              <a:gd name="connsiteY33" fmla="*/ 411203 h 446448"/>
              <a:gd name="connsiteX34" fmla="*/ 64594 w 446448"/>
              <a:gd name="connsiteY34" fmla="*/ 411203 h 446448"/>
              <a:gd name="connsiteX35" fmla="*/ 381855 w 446448"/>
              <a:gd name="connsiteY35" fmla="*/ 411203 h 446448"/>
              <a:gd name="connsiteX36" fmla="*/ 411203 w 446448"/>
              <a:gd name="connsiteY36" fmla="*/ 381785 h 446448"/>
              <a:gd name="connsiteX37" fmla="*/ 411203 w 446448"/>
              <a:gd name="connsiteY37" fmla="*/ 381779 h 446448"/>
              <a:gd name="connsiteX38" fmla="*/ 411203 w 446448"/>
              <a:gd name="connsiteY38" fmla="*/ 99922 h 446448"/>
              <a:gd name="connsiteX39" fmla="*/ 381926 w 446448"/>
              <a:gd name="connsiteY39" fmla="*/ 70492 h 446448"/>
              <a:gd name="connsiteX40" fmla="*/ 381855 w 446448"/>
              <a:gd name="connsiteY40" fmla="*/ 70492 h 446448"/>
              <a:gd name="connsiteX41" fmla="*/ 340711 w 446448"/>
              <a:gd name="connsiteY41" fmla="*/ 70492 h 446448"/>
              <a:gd name="connsiteX42" fmla="*/ 334837 w 446448"/>
              <a:gd name="connsiteY42" fmla="*/ 193853 h 446448"/>
              <a:gd name="connsiteX43" fmla="*/ 352460 w 446448"/>
              <a:gd name="connsiteY43" fmla="*/ 211476 h 446448"/>
              <a:gd name="connsiteX44" fmla="*/ 334837 w 446448"/>
              <a:gd name="connsiteY44" fmla="*/ 229099 h 446448"/>
              <a:gd name="connsiteX45" fmla="*/ 111612 w 446448"/>
              <a:gd name="connsiteY45" fmla="*/ 229099 h 446448"/>
              <a:gd name="connsiteX46" fmla="*/ 93989 w 446448"/>
              <a:gd name="connsiteY46" fmla="*/ 211476 h 446448"/>
              <a:gd name="connsiteX47" fmla="*/ 111612 w 446448"/>
              <a:gd name="connsiteY47" fmla="*/ 193853 h 446448"/>
              <a:gd name="connsiteX48" fmla="*/ 334837 w 446448"/>
              <a:gd name="connsiteY48" fmla="*/ 193853 h 446448"/>
              <a:gd name="connsiteX49" fmla="*/ 264345 w 446448"/>
              <a:gd name="connsiteY49" fmla="*/ 281968 h 446448"/>
              <a:gd name="connsiteX50" fmla="*/ 281968 w 446448"/>
              <a:gd name="connsiteY50" fmla="*/ 299591 h 446448"/>
              <a:gd name="connsiteX51" fmla="*/ 264345 w 446448"/>
              <a:gd name="connsiteY51" fmla="*/ 317214 h 446448"/>
              <a:gd name="connsiteX52" fmla="*/ 111612 w 446448"/>
              <a:gd name="connsiteY52" fmla="*/ 317214 h 446448"/>
              <a:gd name="connsiteX53" fmla="*/ 93989 w 446448"/>
              <a:gd name="connsiteY53" fmla="*/ 299591 h 446448"/>
              <a:gd name="connsiteX54" fmla="*/ 111612 w 446448"/>
              <a:gd name="connsiteY54" fmla="*/ 281968 h 446448"/>
              <a:gd name="connsiteX55" fmla="*/ 264345 w 446448"/>
              <a:gd name="connsiteY55" fmla="*/ 281968 h 44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6448" h="446448">
                <a:moveTo>
                  <a:pt x="340711" y="35246"/>
                </a:moveTo>
                <a:lnTo>
                  <a:pt x="381855" y="35246"/>
                </a:lnTo>
                <a:cubicBezTo>
                  <a:pt x="417547" y="35246"/>
                  <a:pt x="446449" y="64171"/>
                  <a:pt x="446449" y="99916"/>
                </a:cubicBezTo>
                <a:lnTo>
                  <a:pt x="446449" y="381773"/>
                </a:lnTo>
                <a:cubicBezTo>
                  <a:pt x="446449" y="417494"/>
                  <a:pt x="417536" y="446449"/>
                  <a:pt x="381855" y="446449"/>
                </a:cubicBezTo>
                <a:lnTo>
                  <a:pt x="64594" y="446449"/>
                </a:lnTo>
                <a:cubicBezTo>
                  <a:pt x="28902" y="446449"/>
                  <a:pt x="0" y="417524"/>
                  <a:pt x="0" y="381779"/>
                </a:cubicBezTo>
                <a:lnTo>
                  <a:pt x="0" y="99922"/>
                </a:lnTo>
                <a:cubicBezTo>
                  <a:pt x="0" y="64201"/>
                  <a:pt x="28913" y="35246"/>
                  <a:pt x="64594" y="35246"/>
                </a:cubicBezTo>
                <a:lnTo>
                  <a:pt x="105738" y="35246"/>
                </a:lnTo>
                <a:lnTo>
                  <a:pt x="105738" y="17623"/>
                </a:lnTo>
                <a:cubicBezTo>
                  <a:pt x="105738" y="7890"/>
                  <a:pt x="113628" y="0"/>
                  <a:pt x="123361" y="0"/>
                </a:cubicBezTo>
                <a:cubicBezTo>
                  <a:pt x="133094" y="0"/>
                  <a:pt x="140984" y="7890"/>
                  <a:pt x="140984" y="17623"/>
                </a:cubicBezTo>
                <a:lnTo>
                  <a:pt x="140984" y="35246"/>
                </a:lnTo>
                <a:lnTo>
                  <a:pt x="305465" y="35246"/>
                </a:lnTo>
                <a:lnTo>
                  <a:pt x="305465" y="17623"/>
                </a:lnTo>
                <a:cubicBezTo>
                  <a:pt x="305465" y="7890"/>
                  <a:pt x="313355" y="0"/>
                  <a:pt x="323088" y="0"/>
                </a:cubicBezTo>
                <a:cubicBezTo>
                  <a:pt x="332821" y="0"/>
                  <a:pt x="340711" y="7890"/>
                  <a:pt x="340711" y="17623"/>
                </a:cubicBezTo>
                <a:lnTo>
                  <a:pt x="340711" y="35246"/>
                </a:lnTo>
                <a:close/>
                <a:moveTo>
                  <a:pt x="340711" y="70492"/>
                </a:moveTo>
                <a:lnTo>
                  <a:pt x="340711" y="88115"/>
                </a:lnTo>
                <a:cubicBezTo>
                  <a:pt x="340711" y="97848"/>
                  <a:pt x="332821" y="105738"/>
                  <a:pt x="323088" y="105738"/>
                </a:cubicBezTo>
                <a:cubicBezTo>
                  <a:pt x="313355" y="105738"/>
                  <a:pt x="305465" y="97848"/>
                  <a:pt x="305465" y="88115"/>
                </a:cubicBezTo>
                <a:lnTo>
                  <a:pt x="305465" y="70492"/>
                </a:lnTo>
                <a:lnTo>
                  <a:pt x="140984" y="70492"/>
                </a:lnTo>
                <a:lnTo>
                  <a:pt x="140984" y="88115"/>
                </a:lnTo>
                <a:cubicBezTo>
                  <a:pt x="140984" y="97848"/>
                  <a:pt x="133094" y="105738"/>
                  <a:pt x="123361" y="105738"/>
                </a:cubicBezTo>
                <a:cubicBezTo>
                  <a:pt x="113628" y="105738"/>
                  <a:pt x="105738" y="97848"/>
                  <a:pt x="105738" y="88115"/>
                </a:cubicBezTo>
                <a:lnTo>
                  <a:pt x="105738" y="70492"/>
                </a:lnTo>
                <a:lnTo>
                  <a:pt x="64594" y="70492"/>
                </a:lnTo>
                <a:cubicBezTo>
                  <a:pt x="48366" y="70511"/>
                  <a:pt x="35226" y="83682"/>
                  <a:pt x="35246" y="99910"/>
                </a:cubicBezTo>
                <a:cubicBezTo>
                  <a:pt x="35246" y="99912"/>
                  <a:pt x="35246" y="99914"/>
                  <a:pt x="35246" y="99916"/>
                </a:cubicBezTo>
                <a:lnTo>
                  <a:pt x="35246" y="381773"/>
                </a:lnTo>
                <a:cubicBezTo>
                  <a:pt x="35204" y="397985"/>
                  <a:pt x="48312" y="411161"/>
                  <a:pt x="64523" y="411203"/>
                </a:cubicBezTo>
                <a:cubicBezTo>
                  <a:pt x="64547" y="411203"/>
                  <a:pt x="64571" y="411203"/>
                  <a:pt x="64594" y="411203"/>
                </a:cubicBezTo>
                <a:lnTo>
                  <a:pt x="381855" y="411203"/>
                </a:lnTo>
                <a:cubicBezTo>
                  <a:pt x="398083" y="411184"/>
                  <a:pt x="411223" y="398013"/>
                  <a:pt x="411203" y="381785"/>
                </a:cubicBezTo>
                <a:cubicBezTo>
                  <a:pt x="411203" y="381782"/>
                  <a:pt x="411203" y="381781"/>
                  <a:pt x="411203" y="381779"/>
                </a:cubicBezTo>
                <a:lnTo>
                  <a:pt x="411203" y="99922"/>
                </a:lnTo>
                <a:cubicBezTo>
                  <a:pt x="411245" y="83710"/>
                  <a:pt x="398137" y="70534"/>
                  <a:pt x="381926" y="70492"/>
                </a:cubicBezTo>
                <a:cubicBezTo>
                  <a:pt x="381902" y="70492"/>
                  <a:pt x="381878" y="70492"/>
                  <a:pt x="381855" y="70492"/>
                </a:cubicBezTo>
                <a:lnTo>
                  <a:pt x="340711" y="70492"/>
                </a:lnTo>
                <a:close/>
                <a:moveTo>
                  <a:pt x="334837" y="193853"/>
                </a:moveTo>
                <a:cubicBezTo>
                  <a:pt x="344570" y="193853"/>
                  <a:pt x="352460" y="201743"/>
                  <a:pt x="352460" y="211476"/>
                </a:cubicBezTo>
                <a:cubicBezTo>
                  <a:pt x="352460" y="221209"/>
                  <a:pt x="344570" y="229099"/>
                  <a:pt x="334837" y="229099"/>
                </a:cubicBezTo>
                <a:lnTo>
                  <a:pt x="111612" y="229099"/>
                </a:lnTo>
                <a:cubicBezTo>
                  <a:pt x="101879" y="229099"/>
                  <a:pt x="93989" y="221209"/>
                  <a:pt x="93989" y="211476"/>
                </a:cubicBezTo>
                <a:cubicBezTo>
                  <a:pt x="93989" y="201743"/>
                  <a:pt x="101879" y="193853"/>
                  <a:pt x="111612" y="193853"/>
                </a:cubicBezTo>
                <a:lnTo>
                  <a:pt x="334837" y="193853"/>
                </a:lnTo>
                <a:close/>
                <a:moveTo>
                  <a:pt x="264345" y="281968"/>
                </a:moveTo>
                <a:cubicBezTo>
                  <a:pt x="274078" y="281968"/>
                  <a:pt x="281968" y="289858"/>
                  <a:pt x="281968" y="299591"/>
                </a:cubicBezTo>
                <a:cubicBezTo>
                  <a:pt x="281968" y="309324"/>
                  <a:pt x="274078" y="317214"/>
                  <a:pt x="264345" y="317214"/>
                </a:cubicBezTo>
                <a:lnTo>
                  <a:pt x="111612" y="317214"/>
                </a:lnTo>
                <a:cubicBezTo>
                  <a:pt x="101879" y="317214"/>
                  <a:pt x="93989" y="309324"/>
                  <a:pt x="93989" y="299591"/>
                </a:cubicBezTo>
                <a:cubicBezTo>
                  <a:pt x="93989" y="289858"/>
                  <a:pt x="101879" y="281968"/>
                  <a:pt x="111612" y="281968"/>
                </a:cubicBezTo>
                <a:lnTo>
                  <a:pt x="264345" y="281968"/>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9" name="椭圆4">
            <a:extLst>
              <a:ext uri="{FF2B5EF4-FFF2-40B4-BE49-F238E27FC236}">
                <a16:creationId xmlns:a16="http://schemas.microsoft.com/office/drawing/2014/main" id="{964B5D1B-84BF-49BB-AD26-74F2887167D6}"/>
              </a:ext>
            </a:extLst>
          </p:cNvPr>
          <p:cNvSpPr/>
          <p:nvPr/>
        </p:nvSpPr>
        <p:spPr>
          <a:xfrm>
            <a:off x="6707481" y="3367713"/>
            <a:ext cx="691328" cy="656914"/>
          </a:xfrm>
          <a:custGeom>
            <a:avLst/>
            <a:gdLst>
              <a:gd name="connsiteX0" fmla="*/ 100163 w 469946"/>
              <a:gd name="connsiteY0" fmla="*/ 32234 h 446555"/>
              <a:gd name="connsiteX1" fmla="*/ 187673 w 469946"/>
              <a:gd name="connsiteY1" fmla="*/ 8284 h 446555"/>
              <a:gd name="connsiteX2" fmla="*/ 371828 w 469946"/>
              <a:gd name="connsiteY2" fmla="*/ 94742 h 446555"/>
              <a:gd name="connsiteX3" fmla="*/ 405329 w 469946"/>
              <a:gd name="connsiteY3" fmla="*/ 94742 h 446555"/>
              <a:gd name="connsiteX4" fmla="*/ 469947 w 469946"/>
              <a:gd name="connsiteY4" fmla="*/ 159243 h 446555"/>
              <a:gd name="connsiteX5" fmla="*/ 469947 w 469946"/>
              <a:gd name="connsiteY5" fmla="*/ 382056 h 446555"/>
              <a:gd name="connsiteX6" fmla="*/ 405329 w 469946"/>
              <a:gd name="connsiteY6" fmla="*/ 446556 h 446555"/>
              <a:gd name="connsiteX7" fmla="*/ 64618 w 469946"/>
              <a:gd name="connsiteY7" fmla="*/ 446556 h 446555"/>
              <a:gd name="connsiteX8" fmla="*/ 0 w 469946"/>
              <a:gd name="connsiteY8" fmla="*/ 382056 h 446555"/>
              <a:gd name="connsiteX9" fmla="*/ 0 w 469946"/>
              <a:gd name="connsiteY9" fmla="*/ 159243 h 446555"/>
              <a:gd name="connsiteX10" fmla="*/ 64066 w 469946"/>
              <a:gd name="connsiteY10" fmla="*/ 94748 h 446555"/>
              <a:gd name="connsiteX11" fmla="*/ 405329 w 469946"/>
              <a:gd name="connsiteY11" fmla="*/ 129924 h 446555"/>
              <a:gd name="connsiteX12" fmla="*/ 370271 w 469946"/>
              <a:gd name="connsiteY12" fmla="*/ 129936 h 446555"/>
              <a:gd name="connsiteX13" fmla="*/ 366088 w 469946"/>
              <a:gd name="connsiteY13" fmla="*/ 129936 h 446555"/>
              <a:gd name="connsiteX14" fmla="*/ 64618 w 469946"/>
              <a:gd name="connsiteY14" fmla="*/ 129930 h 446555"/>
              <a:gd name="connsiteX15" fmla="*/ 35246 w 469946"/>
              <a:gd name="connsiteY15" fmla="*/ 159243 h 446555"/>
              <a:gd name="connsiteX16" fmla="*/ 35246 w 469946"/>
              <a:gd name="connsiteY16" fmla="*/ 382056 h 446555"/>
              <a:gd name="connsiteX17" fmla="*/ 64612 w 469946"/>
              <a:gd name="connsiteY17" fmla="*/ 411375 h 446555"/>
              <a:gd name="connsiteX18" fmla="*/ 64618 w 469946"/>
              <a:gd name="connsiteY18" fmla="*/ 411375 h 446555"/>
              <a:gd name="connsiteX19" fmla="*/ 405329 w 469946"/>
              <a:gd name="connsiteY19" fmla="*/ 411375 h 446555"/>
              <a:gd name="connsiteX20" fmla="*/ 434701 w 469946"/>
              <a:gd name="connsiteY20" fmla="*/ 382062 h 446555"/>
              <a:gd name="connsiteX21" fmla="*/ 434701 w 469946"/>
              <a:gd name="connsiteY21" fmla="*/ 159243 h 446555"/>
              <a:gd name="connsiteX22" fmla="*/ 405335 w 469946"/>
              <a:gd name="connsiteY22" fmla="*/ 129924 h 446555"/>
              <a:gd name="connsiteX23" fmla="*/ 405329 w 469946"/>
              <a:gd name="connsiteY23" fmla="*/ 129924 h 446555"/>
              <a:gd name="connsiteX24" fmla="*/ 277674 w 469946"/>
              <a:gd name="connsiteY24" fmla="*/ 204745 h 446555"/>
              <a:gd name="connsiteX25" fmla="*/ 301007 w 469946"/>
              <a:gd name="connsiteY25" fmla="*/ 196010 h 446555"/>
              <a:gd name="connsiteX26" fmla="*/ 309775 w 469946"/>
              <a:gd name="connsiteY26" fmla="*/ 219268 h 446555"/>
              <a:gd name="connsiteX27" fmla="*/ 309759 w 469946"/>
              <a:gd name="connsiteY27" fmla="*/ 219302 h 446555"/>
              <a:gd name="connsiteX28" fmla="*/ 251016 w 469946"/>
              <a:gd name="connsiteY28" fmla="*/ 348302 h 446555"/>
              <a:gd name="connsiteX29" fmla="*/ 218930 w 469946"/>
              <a:gd name="connsiteY29" fmla="*/ 348302 h 446555"/>
              <a:gd name="connsiteX30" fmla="*/ 160187 w 469946"/>
              <a:gd name="connsiteY30" fmla="*/ 219302 h 446555"/>
              <a:gd name="connsiteX31" fmla="*/ 168907 w 469946"/>
              <a:gd name="connsiteY31" fmla="*/ 196025 h 446555"/>
              <a:gd name="connsiteX32" fmla="*/ 168940 w 469946"/>
              <a:gd name="connsiteY32" fmla="*/ 196010 h 446555"/>
              <a:gd name="connsiteX33" fmla="*/ 192273 w 469946"/>
              <a:gd name="connsiteY33" fmla="*/ 204745 h 446555"/>
              <a:gd name="connsiteX34" fmla="*/ 234973 w 469946"/>
              <a:gd name="connsiteY34" fmla="*/ 298505 h 446555"/>
              <a:gd name="connsiteX35" fmla="*/ 170784 w 469946"/>
              <a:gd name="connsiteY35" fmla="*/ 39153 h 446555"/>
              <a:gd name="connsiteX36" fmla="*/ 130690 w 469946"/>
              <a:gd name="connsiteY36" fmla="*/ 49850 h 446555"/>
              <a:gd name="connsiteX37" fmla="*/ 130687 w 469946"/>
              <a:gd name="connsiteY37" fmla="*/ 49857 h 446555"/>
              <a:gd name="connsiteX38" fmla="*/ 104769 w 469946"/>
              <a:gd name="connsiteY38" fmla="*/ 94742 h 446555"/>
              <a:gd name="connsiteX39" fmla="*/ 289047 w 469946"/>
              <a:gd name="connsiteY39" fmla="*/ 94742 h 446555"/>
              <a:gd name="connsiteX40" fmla="*/ 172106 w 469946"/>
              <a:gd name="connsiteY40" fmla="*/ 39847 h 446555"/>
              <a:gd name="connsiteX41" fmla="*/ 171436 w 469946"/>
              <a:gd name="connsiteY41" fmla="*/ 39512 h 4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6" h="446555">
                <a:moveTo>
                  <a:pt x="100163" y="32234"/>
                </a:moveTo>
                <a:cubicBezTo>
                  <a:pt x="117845" y="1617"/>
                  <a:pt x="156874" y="-9004"/>
                  <a:pt x="187673" y="8284"/>
                </a:cubicBezTo>
                <a:lnTo>
                  <a:pt x="371828" y="94742"/>
                </a:lnTo>
                <a:lnTo>
                  <a:pt x="405329" y="94742"/>
                </a:lnTo>
                <a:cubicBezTo>
                  <a:pt x="441015" y="94742"/>
                  <a:pt x="469947" y="123627"/>
                  <a:pt x="469947" y="159243"/>
                </a:cubicBezTo>
                <a:lnTo>
                  <a:pt x="469947" y="382056"/>
                </a:lnTo>
                <a:cubicBezTo>
                  <a:pt x="469947" y="417678"/>
                  <a:pt x="441015" y="446556"/>
                  <a:pt x="405329" y="446556"/>
                </a:cubicBezTo>
                <a:lnTo>
                  <a:pt x="64618" y="446556"/>
                </a:lnTo>
                <a:cubicBezTo>
                  <a:pt x="28931" y="446556"/>
                  <a:pt x="0" y="417678"/>
                  <a:pt x="0" y="382056"/>
                </a:cubicBezTo>
                <a:lnTo>
                  <a:pt x="0" y="159243"/>
                </a:lnTo>
                <a:cubicBezTo>
                  <a:pt x="0" y="123808"/>
                  <a:pt x="28632" y="95048"/>
                  <a:pt x="64066" y="94748"/>
                </a:cubicBezTo>
                <a:close/>
                <a:moveTo>
                  <a:pt x="405329" y="129924"/>
                </a:moveTo>
                <a:lnTo>
                  <a:pt x="370271" y="129936"/>
                </a:lnTo>
                <a:cubicBezTo>
                  <a:pt x="368882" y="130102"/>
                  <a:pt x="367478" y="130102"/>
                  <a:pt x="366088" y="129936"/>
                </a:cubicBezTo>
                <a:lnTo>
                  <a:pt x="64618" y="129930"/>
                </a:lnTo>
                <a:cubicBezTo>
                  <a:pt x="48399" y="129930"/>
                  <a:pt x="35246" y="143053"/>
                  <a:pt x="35246" y="159243"/>
                </a:cubicBezTo>
                <a:lnTo>
                  <a:pt x="35246" y="382056"/>
                </a:lnTo>
                <a:cubicBezTo>
                  <a:pt x="35259" y="398261"/>
                  <a:pt x="48406" y="411388"/>
                  <a:pt x="64612" y="411375"/>
                </a:cubicBezTo>
                <a:cubicBezTo>
                  <a:pt x="64614" y="411375"/>
                  <a:pt x="64616" y="411375"/>
                  <a:pt x="64618" y="411375"/>
                </a:cubicBezTo>
                <a:lnTo>
                  <a:pt x="405329" y="411375"/>
                </a:lnTo>
                <a:cubicBezTo>
                  <a:pt x="421548" y="411375"/>
                  <a:pt x="434701" y="398251"/>
                  <a:pt x="434701" y="382062"/>
                </a:cubicBezTo>
                <a:lnTo>
                  <a:pt x="434701" y="159243"/>
                </a:lnTo>
                <a:cubicBezTo>
                  <a:pt x="434688" y="143037"/>
                  <a:pt x="421540" y="129911"/>
                  <a:pt x="405335" y="129924"/>
                </a:cubicBezTo>
                <a:cubicBezTo>
                  <a:pt x="405333" y="129924"/>
                  <a:pt x="405331" y="129924"/>
                  <a:pt x="405329" y="129924"/>
                </a:cubicBezTo>
                <a:close/>
                <a:moveTo>
                  <a:pt x="277674" y="204745"/>
                </a:moveTo>
                <a:cubicBezTo>
                  <a:pt x="281712" y="195897"/>
                  <a:pt x="292151" y="191990"/>
                  <a:pt x="301007" y="196010"/>
                </a:cubicBezTo>
                <a:cubicBezTo>
                  <a:pt x="309851" y="200011"/>
                  <a:pt x="313776" y="210425"/>
                  <a:pt x="309775" y="219268"/>
                </a:cubicBezTo>
                <a:cubicBezTo>
                  <a:pt x="309770" y="219279"/>
                  <a:pt x="309764" y="219291"/>
                  <a:pt x="309759" y="219302"/>
                </a:cubicBezTo>
                <a:lnTo>
                  <a:pt x="251016" y="348302"/>
                </a:lnTo>
                <a:cubicBezTo>
                  <a:pt x="244754" y="362048"/>
                  <a:pt x="225193" y="362048"/>
                  <a:pt x="218930" y="348302"/>
                </a:cubicBezTo>
                <a:lnTo>
                  <a:pt x="160187" y="219302"/>
                </a:lnTo>
                <a:cubicBezTo>
                  <a:pt x="156167" y="210466"/>
                  <a:pt x="160071" y="200045"/>
                  <a:pt x="168907" y="196025"/>
                </a:cubicBezTo>
                <a:cubicBezTo>
                  <a:pt x="168918" y="196020"/>
                  <a:pt x="168929" y="196015"/>
                  <a:pt x="168940" y="196010"/>
                </a:cubicBezTo>
                <a:cubicBezTo>
                  <a:pt x="177796" y="191990"/>
                  <a:pt x="188234" y="195897"/>
                  <a:pt x="192273" y="204745"/>
                </a:cubicBezTo>
                <a:lnTo>
                  <a:pt x="234973" y="298505"/>
                </a:lnTo>
                <a:close/>
                <a:moveTo>
                  <a:pt x="170784" y="39153"/>
                </a:moveTo>
                <a:cubicBezTo>
                  <a:pt x="156759" y="31035"/>
                  <a:pt x="138809" y="35824"/>
                  <a:pt x="130690" y="49850"/>
                </a:cubicBezTo>
                <a:cubicBezTo>
                  <a:pt x="130689" y="49852"/>
                  <a:pt x="130688" y="49854"/>
                  <a:pt x="130687" y="49857"/>
                </a:cubicBezTo>
                <a:lnTo>
                  <a:pt x="104769" y="94742"/>
                </a:lnTo>
                <a:lnTo>
                  <a:pt x="289047" y="94742"/>
                </a:lnTo>
                <a:lnTo>
                  <a:pt x="172106" y="39847"/>
                </a:lnTo>
                <a:cubicBezTo>
                  <a:pt x="171881" y="39740"/>
                  <a:pt x="171657" y="39628"/>
                  <a:pt x="171436" y="39512"/>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Tree>
    <p:extLst>
      <p:ext uri="{BB962C8B-B14F-4D97-AF65-F5344CB8AC3E}">
        <p14:creationId xmlns:p14="http://schemas.microsoft.com/office/powerpoint/2010/main" val="3832335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EE3315B-FA18-4C42-93F6-1D4B3B8B4CC3}"/>
              </a:ext>
            </a:extLst>
          </p:cNvPr>
          <p:cNvCxnSpPr>
            <a:cxnSpLocks/>
          </p:cNvCxnSpPr>
          <p:nvPr/>
        </p:nvCxnSpPr>
        <p:spPr>
          <a:xfrm>
            <a:off x="5331621" y="2059619"/>
            <a:ext cx="0" cy="2885243"/>
          </a:xfrm>
          <a:prstGeom prst="line">
            <a:avLst/>
          </a:prstGeom>
          <a:noFill/>
          <a:ln w="6350" cap="flat" cmpd="sng" algn="ctr">
            <a:solidFill>
              <a:schemeClr val="bg1"/>
            </a:solidFill>
            <a:prstDash val="sysDash"/>
            <a:miter lim="800000"/>
          </a:ln>
          <a:effectLst/>
        </p:spPr>
      </p:cxnSp>
      <p:grpSp>
        <p:nvGrpSpPr>
          <p:cNvPr id="4" name="组合 3">
            <a:extLst>
              <a:ext uri="{FF2B5EF4-FFF2-40B4-BE49-F238E27FC236}">
                <a16:creationId xmlns:a16="http://schemas.microsoft.com/office/drawing/2014/main" id="{7944EDAC-9289-448A-948C-28F5632089C2}"/>
              </a:ext>
            </a:extLst>
          </p:cNvPr>
          <p:cNvGrpSpPr/>
          <p:nvPr/>
        </p:nvGrpSpPr>
        <p:grpSpPr>
          <a:xfrm>
            <a:off x="6204243" y="1967924"/>
            <a:ext cx="4551795" cy="3174772"/>
            <a:chOff x="1298586" y="1801590"/>
            <a:chExt cx="4551795" cy="3174772"/>
          </a:xfrm>
        </p:grpSpPr>
        <p:sp>
          <p:nvSpPr>
            <p:cNvPr id="11" name="圆角矩形 27">
              <a:extLst>
                <a:ext uri="{FF2B5EF4-FFF2-40B4-BE49-F238E27FC236}">
                  <a16:creationId xmlns:a16="http://schemas.microsoft.com/office/drawing/2014/main" id="{EC704CEF-1D1E-4308-88BA-FE1BDA651E56}"/>
                </a:ext>
              </a:extLst>
            </p:cNvPr>
            <p:cNvSpPr/>
            <p:nvPr/>
          </p:nvSpPr>
          <p:spPr>
            <a:xfrm>
              <a:off x="1426682" y="2300779"/>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5" name="文本">
              <a:extLst>
                <a:ext uri="{FF2B5EF4-FFF2-40B4-BE49-F238E27FC236}">
                  <a16:creationId xmlns:a16="http://schemas.microsoft.com/office/drawing/2014/main" id="{7035321A-95E6-4DE9-A15F-B9CFCE130B95}"/>
                </a:ext>
              </a:extLst>
            </p:cNvPr>
            <p:cNvSpPr/>
            <p:nvPr/>
          </p:nvSpPr>
          <p:spPr>
            <a:xfrm>
              <a:off x="1298586" y="180159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6" name="文本框 15">
              <a:extLst>
                <a:ext uri="{FF2B5EF4-FFF2-40B4-BE49-F238E27FC236}">
                  <a16:creationId xmlns:a16="http://schemas.microsoft.com/office/drawing/2014/main" id="{5B137F18-983E-43EF-9201-2564E3616A52}"/>
                </a:ext>
              </a:extLst>
            </p:cNvPr>
            <p:cNvSpPr txBox="1"/>
            <p:nvPr/>
          </p:nvSpPr>
          <p:spPr>
            <a:xfrm>
              <a:off x="1301666" y="2445577"/>
              <a:ext cx="4548715" cy="172566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sp>
          <p:nvSpPr>
            <p:cNvPr id="18" name="文本框 17">
              <a:extLst>
                <a:ext uri="{FF2B5EF4-FFF2-40B4-BE49-F238E27FC236}">
                  <a16:creationId xmlns:a16="http://schemas.microsoft.com/office/drawing/2014/main" id="{5A47F9F6-542B-408B-909B-D698AE90D5C4}"/>
                </a:ext>
              </a:extLst>
            </p:cNvPr>
            <p:cNvSpPr txBox="1"/>
            <p:nvPr/>
          </p:nvSpPr>
          <p:spPr>
            <a:xfrm>
              <a:off x="1301666" y="4081693"/>
              <a:ext cx="4548715"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在此输入你的多在此你的文本，简洁直多余文本在此输入你的文本内容文本输入你在此输入你的多在此你你</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grpSp>
      <p:pic>
        <p:nvPicPr>
          <p:cNvPr id="23" name="图片 22">
            <a:extLst>
              <a:ext uri="{FF2B5EF4-FFF2-40B4-BE49-F238E27FC236}">
                <a16:creationId xmlns:a16="http://schemas.microsoft.com/office/drawing/2014/main" id="{4B3FDF2D-71AC-4474-83FC-6FBC0C75F6AD}"/>
              </a:ext>
            </a:extLst>
          </p:cNvPr>
          <p:cNvPicPr>
            <a:picLocks noChangeAspect="1"/>
          </p:cNvPicPr>
          <p:nvPr/>
        </p:nvPicPr>
        <p:blipFill>
          <a:blip r:embed="rId3"/>
          <a:stretch>
            <a:fillRect/>
          </a:stretch>
        </p:blipFill>
        <p:spPr>
          <a:xfrm>
            <a:off x="1938528" y="2309972"/>
            <a:ext cx="2501204" cy="2329542"/>
          </a:xfrm>
          <a:prstGeom prst="rect">
            <a:avLst/>
          </a:prstGeom>
        </p:spPr>
      </p:pic>
    </p:spTree>
    <p:extLst>
      <p:ext uri="{BB962C8B-B14F-4D97-AF65-F5344CB8AC3E}">
        <p14:creationId xmlns:p14="http://schemas.microsoft.com/office/powerpoint/2010/main" val="2956309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EA9C21BD-B7DD-4EB0-8F5D-49B5E9E6B24D}"/>
              </a:ext>
            </a:extLst>
          </p:cNvPr>
          <p:cNvGrpSpPr/>
          <p:nvPr/>
        </p:nvGrpSpPr>
        <p:grpSpPr>
          <a:xfrm>
            <a:off x="951729" y="2077571"/>
            <a:ext cx="6297953" cy="2702858"/>
            <a:chOff x="1395957" y="2165351"/>
            <a:chExt cx="6297953" cy="2702858"/>
          </a:xfrm>
        </p:grpSpPr>
        <p:grpSp>
          <p:nvGrpSpPr>
            <p:cNvPr id="33" name="组合 32">
              <a:extLst>
                <a:ext uri="{FF2B5EF4-FFF2-40B4-BE49-F238E27FC236}">
                  <a16:creationId xmlns:a16="http://schemas.microsoft.com/office/drawing/2014/main" id="{2EABC22F-223C-493B-BFB4-A0E0CBB7B065}"/>
                </a:ext>
              </a:extLst>
            </p:cNvPr>
            <p:cNvGrpSpPr/>
            <p:nvPr/>
          </p:nvGrpSpPr>
          <p:grpSpPr>
            <a:xfrm>
              <a:off x="1395957" y="2165351"/>
              <a:ext cx="581960" cy="581958"/>
              <a:chOff x="1865857" y="2724999"/>
              <a:chExt cx="581960" cy="581958"/>
            </a:xfrm>
          </p:grpSpPr>
          <p:sp>
            <p:nvSpPr>
              <p:cNvPr id="37" name="文本">
                <a:extLst>
                  <a:ext uri="{FF2B5EF4-FFF2-40B4-BE49-F238E27FC236}">
                    <a16:creationId xmlns:a16="http://schemas.microsoft.com/office/drawing/2014/main" id="{B122B76C-E913-448E-BF1F-188013D3BB15}"/>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38" name="文本">
                <a:extLst>
                  <a:ext uri="{FF2B5EF4-FFF2-40B4-BE49-F238E27FC236}">
                    <a16:creationId xmlns:a16="http://schemas.microsoft.com/office/drawing/2014/main" id="{4AEE225C-C7EF-494B-AC50-D162C3EFA610}"/>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01</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27" name="组合 26">
              <a:extLst>
                <a:ext uri="{FF2B5EF4-FFF2-40B4-BE49-F238E27FC236}">
                  <a16:creationId xmlns:a16="http://schemas.microsoft.com/office/drawing/2014/main" id="{FE106F5C-21CA-4FAC-8C1E-3180F6957C39}"/>
                </a:ext>
              </a:extLst>
            </p:cNvPr>
            <p:cNvGrpSpPr/>
            <p:nvPr/>
          </p:nvGrpSpPr>
          <p:grpSpPr>
            <a:xfrm>
              <a:off x="7111950" y="2165351"/>
              <a:ext cx="581960" cy="581958"/>
              <a:chOff x="1865857" y="2724999"/>
              <a:chExt cx="581960" cy="581958"/>
            </a:xfrm>
          </p:grpSpPr>
          <p:sp>
            <p:nvSpPr>
              <p:cNvPr id="31" name="文本">
                <a:extLst>
                  <a:ext uri="{FF2B5EF4-FFF2-40B4-BE49-F238E27FC236}">
                    <a16:creationId xmlns:a16="http://schemas.microsoft.com/office/drawing/2014/main" id="{8B30F180-31F8-4E3A-A203-F81E210C1380}"/>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32" name="文本">
                <a:extLst>
                  <a:ext uri="{FF2B5EF4-FFF2-40B4-BE49-F238E27FC236}">
                    <a16:creationId xmlns:a16="http://schemas.microsoft.com/office/drawing/2014/main" id="{C5168C5F-2AB9-4BA4-A011-AC93075E63F6}"/>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02</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19" name="组合 18">
              <a:extLst>
                <a:ext uri="{FF2B5EF4-FFF2-40B4-BE49-F238E27FC236}">
                  <a16:creationId xmlns:a16="http://schemas.microsoft.com/office/drawing/2014/main" id="{0EAF7C6D-9665-42F4-B677-C27912F991AC}"/>
                </a:ext>
              </a:extLst>
            </p:cNvPr>
            <p:cNvGrpSpPr/>
            <p:nvPr/>
          </p:nvGrpSpPr>
          <p:grpSpPr>
            <a:xfrm>
              <a:off x="1395957" y="4286251"/>
              <a:ext cx="581960" cy="581958"/>
              <a:chOff x="1865857" y="2724999"/>
              <a:chExt cx="581960" cy="581958"/>
            </a:xfrm>
          </p:grpSpPr>
          <p:sp>
            <p:nvSpPr>
              <p:cNvPr id="25" name="文本">
                <a:extLst>
                  <a:ext uri="{FF2B5EF4-FFF2-40B4-BE49-F238E27FC236}">
                    <a16:creationId xmlns:a16="http://schemas.microsoft.com/office/drawing/2014/main" id="{EA1AE332-A131-4317-A032-CA7D83F787D9}"/>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26" name="文本">
                <a:extLst>
                  <a:ext uri="{FF2B5EF4-FFF2-40B4-BE49-F238E27FC236}">
                    <a16:creationId xmlns:a16="http://schemas.microsoft.com/office/drawing/2014/main" id="{660835E6-F54A-4E2F-B380-AF8B240BE18C}"/>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03</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12" name="组合 11">
              <a:extLst>
                <a:ext uri="{FF2B5EF4-FFF2-40B4-BE49-F238E27FC236}">
                  <a16:creationId xmlns:a16="http://schemas.microsoft.com/office/drawing/2014/main" id="{B645C606-7F19-4BA4-9A9F-CA40ADC55E38}"/>
                </a:ext>
              </a:extLst>
            </p:cNvPr>
            <p:cNvGrpSpPr/>
            <p:nvPr/>
          </p:nvGrpSpPr>
          <p:grpSpPr>
            <a:xfrm>
              <a:off x="7111950" y="4286251"/>
              <a:ext cx="581960" cy="581958"/>
              <a:chOff x="1865857" y="2724999"/>
              <a:chExt cx="581960" cy="581958"/>
            </a:xfrm>
          </p:grpSpPr>
          <p:sp>
            <p:nvSpPr>
              <p:cNvPr id="16" name="文本">
                <a:extLst>
                  <a:ext uri="{FF2B5EF4-FFF2-40B4-BE49-F238E27FC236}">
                    <a16:creationId xmlns:a16="http://schemas.microsoft.com/office/drawing/2014/main" id="{8F3C212F-46B8-4050-A0C2-D1F32E0A945D}"/>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18" name="文本">
                <a:extLst>
                  <a:ext uri="{FF2B5EF4-FFF2-40B4-BE49-F238E27FC236}">
                    <a16:creationId xmlns:a16="http://schemas.microsoft.com/office/drawing/2014/main" id="{D51AFD58-63B3-45CC-BB54-D82BAE880F0C}"/>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04</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grpSp>
        <p:nvGrpSpPr>
          <p:cNvPr id="2" name="组合 1">
            <a:extLst>
              <a:ext uri="{FF2B5EF4-FFF2-40B4-BE49-F238E27FC236}">
                <a16:creationId xmlns:a16="http://schemas.microsoft.com/office/drawing/2014/main" id="{318BADBD-BA6F-4E33-9A07-6BED95EC5C78}"/>
              </a:ext>
            </a:extLst>
          </p:cNvPr>
          <p:cNvGrpSpPr/>
          <p:nvPr/>
        </p:nvGrpSpPr>
        <p:grpSpPr>
          <a:xfrm>
            <a:off x="1760975" y="1897304"/>
            <a:ext cx="4190210" cy="936986"/>
            <a:chOff x="7715277" y="1615159"/>
            <a:chExt cx="4190210" cy="936986"/>
          </a:xfrm>
        </p:grpSpPr>
        <p:sp>
          <p:nvSpPr>
            <p:cNvPr id="39" name="文本">
              <a:extLst>
                <a:ext uri="{FF2B5EF4-FFF2-40B4-BE49-F238E27FC236}">
                  <a16:creationId xmlns:a16="http://schemas.microsoft.com/office/drawing/2014/main" id="{98313814-87FF-4D65-9FDC-4BDC21C0CFF5}"/>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0" name="文本框 39">
              <a:extLst>
                <a:ext uri="{FF2B5EF4-FFF2-40B4-BE49-F238E27FC236}">
                  <a16:creationId xmlns:a16="http://schemas.microsoft.com/office/drawing/2014/main" id="{EB5055E1-48CF-4701-A513-F61B1F405380}"/>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1" name="组合 40">
            <a:extLst>
              <a:ext uri="{FF2B5EF4-FFF2-40B4-BE49-F238E27FC236}">
                <a16:creationId xmlns:a16="http://schemas.microsoft.com/office/drawing/2014/main" id="{B661B6B2-770D-4D61-8F94-B086FA9BB604}"/>
              </a:ext>
            </a:extLst>
          </p:cNvPr>
          <p:cNvGrpSpPr/>
          <p:nvPr/>
        </p:nvGrpSpPr>
        <p:grpSpPr>
          <a:xfrm>
            <a:off x="7584726" y="1897304"/>
            <a:ext cx="4190210" cy="936986"/>
            <a:chOff x="7715277" y="1615159"/>
            <a:chExt cx="4190210" cy="936986"/>
          </a:xfrm>
        </p:grpSpPr>
        <p:sp>
          <p:nvSpPr>
            <p:cNvPr id="42" name="文本">
              <a:extLst>
                <a:ext uri="{FF2B5EF4-FFF2-40B4-BE49-F238E27FC236}">
                  <a16:creationId xmlns:a16="http://schemas.microsoft.com/office/drawing/2014/main" id="{BCE4D16E-0464-4DEB-8013-5E208CCA9472}"/>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3" name="文本框 42">
              <a:extLst>
                <a:ext uri="{FF2B5EF4-FFF2-40B4-BE49-F238E27FC236}">
                  <a16:creationId xmlns:a16="http://schemas.microsoft.com/office/drawing/2014/main" id="{1A25E5D2-FABD-40C3-8D43-CD04C94A1A43}"/>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4" name="组合 43">
            <a:extLst>
              <a:ext uri="{FF2B5EF4-FFF2-40B4-BE49-F238E27FC236}">
                <a16:creationId xmlns:a16="http://schemas.microsoft.com/office/drawing/2014/main" id="{5B2A6DA3-E7AB-4C87-895F-973AA457796F}"/>
              </a:ext>
            </a:extLst>
          </p:cNvPr>
          <p:cNvGrpSpPr/>
          <p:nvPr/>
        </p:nvGrpSpPr>
        <p:grpSpPr>
          <a:xfrm>
            <a:off x="1760975" y="4018204"/>
            <a:ext cx="4190210" cy="936986"/>
            <a:chOff x="7715277" y="1615159"/>
            <a:chExt cx="4190210" cy="936986"/>
          </a:xfrm>
        </p:grpSpPr>
        <p:sp>
          <p:nvSpPr>
            <p:cNvPr id="45" name="文本">
              <a:extLst>
                <a:ext uri="{FF2B5EF4-FFF2-40B4-BE49-F238E27FC236}">
                  <a16:creationId xmlns:a16="http://schemas.microsoft.com/office/drawing/2014/main" id="{302598C3-0355-43FC-9B87-BDBF31E662E6}"/>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6" name="文本框 45">
              <a:extLst>
                <a:ext uri="{FF2B5EF4-FFF2-40B4-BE49-F238E27FC236}">
                  <a16:creationId xmlns:a16="http://schemas.microsoft.com/office/drawing/2014/main" id="{EA20D782-5587-45CB-9A12-2A4201AFF150}"/>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7" name="组合 46">
            <a:extLst>
              <a:ext uri="{FF2B5EF4-FFF2-40B4-BE49-F238E27FC236}">
                <a16:creationId xmlns:a16="http://schemas.microsoft.com/office/drawing/2014/main" id="{85459B0A-1058-4D88-918F-4889BDA09389}"/>
              </a:ext>
            </a:extLst>
          </p:cNvPr>
          <p:cNvGrpSpPr/>
          <p:nvPr/>
        </p:nvGrpSpPr>
        <p:grpSpPr>
          <a:xfrm>
            <a:off x="7584726" y="4018204"/>
            <a:ext cx="4190210" cy="936986"/>
            <a:chOff x="7715277" y="1615159"/>
            <a:chExt cx="4190210" cy="936986"/>
          </a:xfrm>
        </p:grpSpPr>
        <p:sp>
          <p:nvSpPr>
            <p:cNvPr id="48" name="文本">
              <a:extLst>
                <a:ext uri="{FF2B5EF4-FFF2-40B4-BE49-F238E27FC236}">
                  <a16:creationId xmlns:a16="http://schemas.microsoft.com/office/drawing/2014/main" id="{247D04BC-9578-4A16-9D22-2F8D93C584F9}"/>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9" name="文本框 48">
              <a:extLst>
                <a:ext uri="{FF2B5EF4-FFF2-40B4-BE49-F238E27FC236}">
                  <a16:creationId xmlns:a16="http://schemas.microsoft.com/office/drawing/2014/main" id="{004F4B5D-BECC-484B-A43D-30CEDC92E041}"/>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spTree>
    <p:extLst>
      <p:ext uri="{BB962C8B-B14F-4D97-AF65-F5344CB8AC3E}">
        <p14:creationId xmlns:p14="http://schemas.microsoft.com/office/powerpoint/2010/main" val="927025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5384B4D7-8F10-4ACD-82C3-ADE6E5B49CED}"/>
              </a:ext>
            </a:extLst>
          </p:cNvPr>
          <p:cNvSpPr/>
          <p:nvPr/>
        </p:nvSpPr>
        <p:spPr>
          <a:xfrm>
            <a:off x="1938528" y="4474346"/>
            <a:ext cx="3848295" cy="1040508"/>
          </a:xfrm>
          <a:prstGeom prst="rect">
            <a:avLst/>
          </a:prstGeom>
          <a:noFill/>
          <a:ln>
            <a:solidFill>
              <a:schemeClr val="bg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文本框 21">
            <a:extLst>
              <a:ext uri="{FF2B5EF4-FFF2-40B4-BE49-F238E27FC236}">
                <a16:creationId xmlns:a16="http://schemas.microsoft.com/office/drawing/2014/main" id="{75DA5C55-296B-4F29-9430-71E136C0DE8C}"/>
              </a:ext>
            </a:extLst>
          </p:cNvPr>
          <p:cNvSpPr txBox="1"/>
          <p:nvPr/>
        </p:nvSpPr>
        <p:spPr>
          <a:xfrm>
            <a:off x="2906874" y="1751120"/>
            <a:ext cx="774491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p:txBody>
      </p:sp>
      <p:sp>
        <p:nvSpPr>
          <p:cNvPr id="23" name="文本框 22">
            <a:extLst>
              <a:ext uri="{FF2B5EF4-FFF2-40B4-BE49-F238E27FC236}">
                <a16:creationId xmlns:a16="http://schemas.microsoft.com/office/drawing/2014/main" id="{02A4A2BF-9B08-4D66-BF74-01D4D9A70C82}"/>
              </a:ext>
            </a:extLst>
          </p:cNvPr>
          <p:cNvSpPr txBox="1"/>
          <p:nvPr/>
        </p:nvSpPr>
        <p:spPr>
          <a:xfrm>
            <a:off x="2906874" y="3073851"/>
            <a:ext cx="774491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p:txBody>
      </p:sp>
      <p:sp>
        <p:nvSpPr>
          <p:cNvPr id="25" name="矩形 24">
            <a:extLst>
              <a:ext uri="{FF2B5EF4-FFF2-40B4-BE49-F238E27FC236}">
                <a16:creationId xmlns:a16="http://schemas.microsoft.com/office/drawing/2014/main" id="{5D3D3FA7-90F0-4C57-8664-A6318B982D84}"/>
              </a:ext>
            </a:extLst>
          </p:cNvPr>
          <p:cNvSpPr/>
          <p:nvPr/>
        </p:nvSpPr>
        <p:spPr>
          <a:xfrm>
            <a:off x="6779330" y="4474346"/>
            <a:ext cx="3848295" cy="1040508"/>
          </a:xfrm>
          <a:prstGeom prst="rect">
            <a:avLst/>
          </a:prstGeom>
          <a:noFill/>
          <a:ln>
            <a:solidFill>
              <a:schemeClr val="bg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a:extLst>
              <a:ext uri="{FF2B5EF4-FFF2-40B4-BE49-F238E27FC236}">
                <a16:creationId xmlns:a16="http://schemas.microsoft.com/office/drawing/2014/main" id="{9B292549-7922-470E-A3F9-5F9A165B1689}"/>
              </a:ext>
            </a:extLst>
          </p:cNvPr>
          <p:cNvPicPr>
            <a:picLocks noChangeAspect="1"/>
          </p:cNvPicPr>
          <p:nvPr/>
        </p:nvPicPr>
        <p:blipFill>
          <a:blip r:embed="rId3"/>
          <a:stretch>
            <a:fillRect/>
          </a:stretch>
        </p:blipFill>
        <p:spPr>
          <a:xfrm>
            <a:off x="2130983" y="1639125"/>
            <a:ext cx="434448" cy="885376"/>
          </a:xfrm>
          <a:prstGeom prst="rect">
            <a:avLst/>
          </a:prstGeom>
        </p:spPr>
      </p:pic>
      <p:pic>
        <p:nvPicPr>
          <p:cNvPr id="27" name="图片 26">
            <a:extLst>
              <a:ext uri="{FF2B5EF4-FFF2-40B4-BE49-F238E27FC236}">
                <a16:creationId xmlns:a16="http://schemas.microsoft.com/office/drawing/2014/main" id="{92C55929-F373-49B8-8374-C2B789FA4327}"/>
              </a:ext>
            </a:extLst>
          </p:cNvPr>
          <p:cNvPicPr>
            <a:picLocks noChangeAspect="1"/>
          </p:cNvPicPr>
          <p:nvPr/>
        </p:nvPicPr>
        <p:blipFill>
          <a:blip r:embed="rId3"/>
          <a:stretch>
            <a:fillRect/>
          </a:stretch>
        </p:blipFill>
        <p:spPr>
          <a:xfrm>
            <a:off x="2130983" y="3014391"/>
            <a:ext cx="434448" cy="885376"/>
          </a:xfrm>
          <a:prstGeom prst="rect">
            <a:avLst/>
          </a:prstGeom>
        </p:spPr>
      </p:pic>
      <p:sp>
        <p:nvSpPr>
          <p:cNvPr id="28" name="矩形 27">
            <a:extLst>
              <a:ext uri="{FF2B5EF4-FFF2-40B4-BE49-F238E27FC236}">
                <a16:creationId xmlns:a16="http://schemas.microsoft.com/office/drawing/2014/main" id="{3B6C2363-AF61-4EBD-A447-0C23B202B0DC}"/>
              </a:ext>
            </a:extLst>
          </p:cNvPr>
          <p:cNvSpPr/>
          <p:nvPr/>
        </p:nvSpPr>
        <p:spPr>
          <a:xfrm>
            <a:off x="2693124" y="4763767"/>
            <a:ext cx="233910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输入关键词标题</a:t>
            </a:r>
          </a:p>
        </p:txBody>
      </p:sp>
      <p:sp>
        <p:nvSpPr>
          <p:cNvPr id="29" name="矩形 28">
            <a:extLst>
              <a:ext uri="{FF2B5EF4-FFF2-40B4-BE49-F238E27FC236}">
                <a16:creationId xmlns:a16="http://schemas.microsoft.com/office/drawing/2014/main" id="{1944A00F-87FB-4F9C-8815-25AE451E075D}"/>
              </a:ext>
            </a:extLst>
          </p:cNvPr>
          <p:cNvSpPr/>
          <p:nvPr/>
        </p:nvSpPr>
        <p:spPr>
          <a:xfrm>
            <a:off x="7533925" y="4763767"/>
            <a:ext cx="233910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输入关键词标题</a:t>
            </a:r>
          </a:p>
        </p:txBody>
      </p:sp>
    </p:spTree>
    <p:extLst>
      <p:ext uri="{BB962C8B-B14F-4D97-AF65-F5344CB8AC3E}">
        <p14:creationId xmlns:p14="http://schemas.microsoft.com/office/powerpoint/2010/main" val="297542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2988419" y="3232523"/>
            <a:ext cx="6215163"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dirty="0">
                <a:solidFill>
                  <a:schemeClr val="bg1"/>
                </a:solidFill>
                <a:latin typeface="思源黑体 CN Regular" panose="020B0500000000000000" pitchFamily="34" charset="-122"/>
                <a:ea typeface="思源黑体 CN Regular" panose="020B0500000000000000" pitchFamily="34" charset="-122"/>
              </a:rPr>
              <a:t>8.1 </a:t>
            </a:r>
            <a:r>
              <a:rPr lang="zh-CN" altLang="en-US" sz="5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grpSp>
        <p:nvGrpSpPr>
          <p:cNvPr id="21" name="组合 1660">
            <a:extLst>
              <a:ext uri="{FF2B5EF4-FFF2-40B4-BE49-F238E27FC236}">
                <a16:creationId xmlns:a16="http://schemas.microsoft.com/office/drawing/2014/main" id="{0C75A7B5-6AC4-48EA-8470-BC9A048DB1F1}"/>
              </a:ext>
            </a:extLst>
          </p:cNvPr>
          <p:cNvGrpSpPr/>
          <p:nvPr/>
        </p:nvGrpSpPr>
        <p:grpSpPr>
          <a:xfrm>
            <a:off x="5956951" y="1639151"/>
            <a:ext cx="308594" cy="981754"/>
            <a:chOff x="2022476" y="5602288"/>
            <a:chExt cx="500062" cy="1592263"/>
          </a:xfrm>
          <a:solidFill>
            <a:schemeClr val="bg1"/>
          </a:solidFill>
        </p:grpSpPr>
        <p:sp>
          <p:nvSpPr>
            <p:cNvPr id="22" name="Freeform 270">
              <a:extLst>
                <a:ext uri="{FF2B5EF4-FFF2-40B4-BE49-F238E27FC236}">
                  <a16:creationId xmlns:a16="http://schemas.microsoft.com/office/drawing/2014/main" id="{CE5C3F01-A931-487F-B720-EA3B6900A970}"/>
                </a:ext>
              </a:extLst>
            </p:cNvPr>
            <p:cNvSpPr/>
            <p:nvPr/>
          </p:nvSpPr>
          <p:spPr bwMode="auto">
            <a:xfrm>
              <a:off x="2033588" y="6632575"/>
              <a:ext cx="488950" cy="446088"/>
            </a:xfrm>
            <a:custGeom>
              <a:avLst/>
              <a:gdLst>
                <a:gd name="T0" fmla="*/ 121 w 151"/>
                <a:gd name="T1" fmla="*/ 137 h 137"/>
                <a:gd name="T2" fmla="*/ 121 w 151"/>
                <a:gd name="T3" fmla="*/ 136 h 137"/>
                <a:gd name="T4" fmla="*/ 117 w 151"/>
                <a:gd name="T5" fmla="*/ 134 h 137"/>
                <a:gd name="T6" fmla="*/ 144 w 151"/>
                <a:gd name="T7" fmla="*/ 100 h 137"/>
                <a:gd name="T8" fmla="*/ 105 w 151"/>
                <a:gd name="T9" fmla="*/ 122 h 137"/>
                <a:gd name="T10" fmla="*/ 105 w 151"/>
                <a:gd name="T11" fmla="*/ 121 h 137"/>
                <a:gd name="T12" fmla="*/ 71 w 151"/>
                <a:gd name="T13" fmla="*/ 121 h 137"/>
                <a:gd name="T14" fmla="*/ 146 w 151"/>
                <a:gd name="T15" fmla="*/ 61 h 137"/>
                <a:gd name="T16" fmla="*/ 24 w 151"/>
                <a:gd name="T17" fmla="*/ 131 h 137"/>
                <a:gd name="T18" fmla="*/ 19 w 151"/>
                <a:gd name="T19" fmla="*/ 134 h 137"/>
                <a:gd name="T20" fmla="*/ 135 w 151"/>
                <a:gd name="T21" fmla="*/ 57 h 137"/>
                <a:gd name="T22" fmla="*/ 24 w 151"/>
                <a:gd name="T23" fmla="*/ 122 h 137"/>
                <a:gd name="T24" fmla="*/ 24 w 151"/>
                <a:gd name="T25" fmla="*/ 121 h 137"/>
                <a:gd name="T26" fmla="*/ 114 w 151"/>
                <a:gd name="T27" fmla="*/ 55 h 137"/>
                <a:gd name="T28" fmla="*/ 24 w 151"/>
                <a:gd name="T29" fmla="*/ 107 h 137"/>
                <a:gd name="T30" fmla="*/ 24 w 151"/>
                <a:gd name="T31" fmla="*/ 106 h 137"/>
                <a:gd name="T32" fmla="*/ 107 w 151"/>
                <a:gd name="T33" fmla="*/ 55 h 137"/>
                <a:gd name="T34" fmla="*/ 1 w 151"/>
                <a:gd name="T35" fmla="*/ 117 h 137"/>
                <a:gd name="T36" fmla="*/ 0 w 151"/>
                <a:gd name="T37" fmla="*/ 117 h 137"/>
                <a:gd name="T38" fmla="*/ 16 w 151"/>
                <a:gd name="T39" fmla="*/ 88 h 137"/>
                <a:gd name="T40" fmla="*/ 29 w 151"/>
                <a:gd name="T41" fmla="*/ 79 h 137"/>
                <a:gd name="T42" fmla="*/ 30 w 151"/>
                <a:gd name="T43" fmla="*/ 74 h 137"/>
                <a:gd name="T44" fmla="*/ 30 w 151"/>
                <a:gd name="T45" fmla="*/ 73 h 137"/>
                <a:gd name="T46" fmla="*/ 33 w 151"/>
                <a:gd name="T47" fmla="*/ 71 h 137"/>
                <a:gd name="T48" fmla="*/ 61 w 151"/>
                <a:gd name="T49" fmla="*/ 48 h 137"/>
                <a:gd name="T50" fmla="*/ 26 w 151"/>
                <a:gd name="T51" fmla="*/ 68 h 137"/>
                <a:gd name="T52" fmla="*/ 25 w 151"/>
                <a:gd name="T53" fmla="*/ 67 h 137"/>
                <a:gd name="T54" fmla="*/ 13 w 151"/>
                <a:gd name="T55" fmla="*/ 65 h 137"/>
                <a:gd name="T56" fmla="*/ 15 w 151"/>
                <a:gd name="T57" fmla="*/ 50 h 137"/>
                <a:gd name="T58" fmla="*/ 14 w 151"/>
                <a:gd name="T59" fmla="*/ 50 h 137"/>
                <a:gd name="T60" fmla="*/ 15 w 151"/>
                <a:gd name="T61" fmla="*/ 54 h 137"/>
                <a:gd name="T62" fmla="*/ 123 w 151"/>
                <a:gd name="T63" fmla="*/ 0 h 137"/>
                <a:gd name="T64" fmla="*/ 75 w 151"/>
                <a:gd name="T65" fmla="*/ 35 h 137"/>
                <a:gd name="T66" fmla="*/ 110 w 151"/>
                <a:gd name="T67" fmla="*/ 18 h 137"/>
                <a:gd name="T68" fmla="*/ 86 w 151"/>
                <a:gd name="T69" fmla="*/ 36 h 137"/>
                <a:gd name="T70" fmla="*/ 101 w 151"/>
                <a:gd name="T71" fmla="*/ 32 h 137"/>
                <a:gd name="T72" fmla="*/ 24 w 151"/>
                <a:gd name="T73" fmla="*/ 83 h 137"/>
                <a:gd name="T74" fmla="*/ 117 w 151"/>
                <a:gd name="T75" fmla="*/ 30 h 137"/>
                <a:gd name="T76" fmla="*/ 117 w 151"/>
                <a:gd name="T77" fmla="*/ 30 h 137"/>
                <a:gd name="T78" fmla="*/ 53 w 151"/>
                <a:gd name="T79" fmla="*/ 85 h 137"/>
                <a:gd name="T80" fmla="*/ 129 w 151"/>
                <a:gd name="T81" fmla="*/ 42 h 137"/>
                <a:gd name="T82" fmla="*/ 129 w 151"/>
                <a:gd name="T83" fmla="*/ 43 h 137"/>
                <a:gd name="T84" fmla="*/ 118 w 151"/>
                <a:gd name="T85" fmla="*/ 52 h 137"/>
                <a:gd name="T86" fmla="*/ 118 w 151"/>
                <a:gd name="T87" fmla="*/ 53 h 137"/>
                <a:gd name="T88" fmla="*/ 144 w 151"/>
                <a:gd name="T89" fmla="*/ 52 h 137"/>
                <a:gd name="T90" fmla="*/ 145 w 151"/>
                <a:gd name="T91" fmla="*/ 52 h 137"/>
                <a:gd name="T92" fmla="*/ 80 w 151"/>
                <a:gd name="T93" fmla="*/ 98 h 137"/>
                <a:gd name="T94" fmla="*/ 150 w 151"/>
                <a:gd name="T95" fmla="*/ 58 h 137"/>
                <a:gd name="T96" fmla="*/ 151 w 151"/>
                <a:gd name="T97" fmla="*/ 58 h 137"/>
                <a:gd name="T98" fmla="*/ 147 w 151"/>
                <a:gd name="T99" fmla="*/ 61 h 137"/>
                <a:gd name="T100" fmla="*/ 131 w 151"/>
                <a:gd name="T101" fmla="*/ 86 h 137"/>
                <a:gd name="T102" fmla="*/ 107 w 151"/>
                <a:gd name="T103" fmla="*/ 120 h 137"/>
                <a:gd name="T104" fmla="*/ 146 w 151"/>
                <a:gd name="T105" fmla="*/ 98 h 137"/>
                <a:gd name="T106" fmla="*/ 146 w 151"/>
                <a:gd name="T107" fmla="*/ 99 h 137"/>
                <a:gd name="T108" fmla="*/ 134 w 151"/>
                <a:gd name="T109" fmla="*/ 124 h 137"/>
                <a:gd name="T110" fmla="*/ 134 w 151"/>
                <a:gd name="T111" fmla="*/ 125 h 137"/>
                <a:gd name="T112" fmla="*/ 135 w 151"/>
                <a:gd name="T113" fmla="*/ 128 h 137"/>
                <a:gd name="T114" fmla="*/ 130 w 151"/>
                <a:gd name="T115" fmla="*/ 134 h 137"/>
                <a:gd name="T116" fmla="*/ 126 w 151"/>
                <a:gd name="T117" fmla="*/ 137 h 137"/>
                <a:gd name="T118" fmla="*/ 131 w 151"/>
                <a:gd name="T1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137">
                  <a:moveTo>
                    <a:pt x="121" y="137"/>
                  </a:moveTo>
                  <a:cubicBezTo>
                    <a:pt x="121" y="137"/>
                    <a:pt x="121" y="137"/>
                    <a:pt x="121" y="137"/>
                  </a:cubicBezTo>
                  <a:cubicBezTo>
                    <a:pt x="121" y="137"/>
                    <a:pt x="121" y="137"/>
                    <a:pt x="121" y="137"/>
                  </a:cubicBezTo>
                  <a:cubicBezTo>
                    <a:pt x="121" y="137"/>
                    <a:pt x="121" y="137"/>
                    <a:pt x="121" y="136"/>
                  </a:cubicBezTo>
                  <a:cubicBezTo>
                    <a:pt x="121" y="136"/>
                    <a:pt x="121" y="136"/>
                    <a:pt x="121" y="136"/>
                  </a:cubicBezTo>
                  <a:cubicBezTo>
                    <a:pt x="121" y="136"/>
                    <a:pt x="121" y="136"/>
                    <a:pt x="121" y="136"/>
                  </a:cubicBezTo>
                  <a:cubicBezTo>
                    <a:pt x="121" y="136"/>
                    <a:pt x="122" y="135"/>
                    <a:pt x="125" y="132"/>
                  </a:cubicBezTo>
                  <a:cubicBezTo>
                    <a:pt x="127" y="130"/>
                    <a:pt x="129" y="128"/>
                    <a:pt x="131" y="126"/>
                  </a:cubicBezTo>
                  <a:cubicBezTo>
                    <a:pt x="117" y="134"/>
                    <a:pt x="117" y="134"/>
                    <a:pt x="117" y="134"/>
                  </a:cubicBezTo>
                  <a:cubicBezTo>
                    <a:pt x="117" y="135"/>
                    <a:pt x="116" y="135"/>
                    <a:pt x="116" y="134"/>
                  </a:cubicBezTo>
                  <a:cubicBezTo>
                    <a:pt x="116" y="134"/>
                    <a:pt x="116" y="134"/>
                    <a:pt x="116" y="134"/>
                  </a:cubicBezTo>
                  <a:cubicBezTo>
                    <a:pt x="123" y="126"/>
                    <a:pt x="139" y="106"/>
                    <a:pt x="144" y="100"/>
                  </a:cubicBezTo>
                  <a:cubicBezTo>
                    <a:pt x="105" y="122"/>
                    <a:pt x="105" y="122"/>
                    <a:pt x="105" y="122"/>
                  </a:cubicBezTo>
                  <a:cubicBezTo>
                    <a:pt x="105" y="122"/>
                    <a:pt x="105" y="122"/>
                    <a:pt x="105" y="122"/>
                  </a:cubicBezTo>
                  <a:cubicBezTo>
                    <a:pt x="105" y="122"/>
                    <a:pt x="105" y="122"/>
                    <a:pt x="105" y="122"/>
                  </a:cubicBezTo>
                  <a:cubicBezTo>
                    <a:pt x="105" y="122"/>
                    <a:pt x="105" y="122"/>
                    <a:pt x="105" y="121"/>
                  </a:cubicBezTo>
                  <a:cubicBezTo>
                    <a:pt x="105" y="121"/>
                    <a:pt x="105" y="121"/>
                    <a:pt x="105" y="121"/>
                  </a:cubicBezTo>
                  <a:cubicBezTo>
                    <a:pt x="105" y="121"/>
                    <a:pt x="105" y="121"/>
                    <a:pt x="105" y="121"/>
                  </a:cubicBezTo>
                  <a:cubicBezTo>
                    <a:pt x="106" y="120"/>
                    <a:pt x="108" y="117"/>
                    <a:pt x="115" y="107"/>
                  </a:cubicBezTo>
                  <a:cubicBezTo>
                    <a:pt x="121" y="100"/>
                    <a:pt x="127" y="91"/>
                    <a:pt x="130" y="87"/>
                  </a:cubicBezTo>
                  <a:cubicBezTo>
                    <a:pt x="71" y="121"/>
                    <a:pt x="71" y="121"/>
                    <a:pt x="71" y="121"/>
                  </a:cubicBezTo>
                  <a:cubicBezTo>
                    <a:pt x="71" y="121"/>
                    <a:pt x="71" y="121"/>
                    <a:pt x="71" y="121"/>
                  </a:cubicBezTo>
                  <a:cubicBezTo>
                    <a:pt x="71" y="121"/>
                    <a:pt x="71" y="120"/>
                    <a:pt x="71" y="120"/>
                  </a:cubicBezTo>
                  <a:cubicBezTo>
                    <a:pt x="72" y="120"/>
                    <a:pt x="129" y="74"/>
                    <a:pt x="146" y="61"/>
                  </a:cubicBezTo>
                  <a:cubicBezTo>
                    <a:pt x="135" y="68"/>
                    <a:pt x="106" y="84"/>
                    <a:pt x="81" y="99"/>
                  </a:cubicBezTo>
                  <a:cubicBezTo>
                    <a:pt x="65" y="108"/>
                    <a:pt x="50" y="117"/>
                    <a:pt x="38" y="123"/>
                  </a:cubicBezTo>
                  <a:cubicBezTo>
                    <a:pt x="33" y="127"/>
                    <a:pt x="28" y="129"/>
                    <a:pt x="24" y="131"/>
                  </a:cubicBezTo>
                  <a:cubicBezTo>
                    <a:pt x="22" y="133"/>
                    <a:pt x="20" y="134"/>
                    <a:pt x="20" y="134"/>
                  </a:cubicBezTo>
                  <a:cubicBezTo>
                    <a:pt x="19" y="134"/>
                    <a:pt x="19" y="134"/>
                    <a:pt x="19" y="134"/>
                  </a:cubicBezTo>
                  <a:cubicBezTo>
                    <a:pt x="19" y="134"/>
                    <a:pt x="19" y="134"/>
                    <a:pt x="19" y="134"/>
                  </a:cubicBezTo>
                  <a:cubicBezTo>
                    <a:pt x="19" y="134"/>
                    <a:pt x="19" y="134"/>
                    <a:pt x="19" y="134"/>
                  </a:cubicBezTo>
                  <a:cubicBezTo>
                    <a:pt x="18" y="134"/>
                    <a:pt x="19" y="134"/>
                    <a:pt x="19" y="134"/>
                  </a:cubicBezTo>
                  <a:cubicBezTo>
                    <a:pt x="135" y="57"/>
                    <a:pt x="135" y="57"/>
                    <a:pt x="135" y="57"/>
                  </a:cubicBezTo>
                  <a:cubicBezTo>
                    <a:pt x="114" y="69"/>
                    <a:pt x="57" y="103"/>
                    <a:pt x="24" y="122"/>
                  </a:cubicBezTo>
                  <a:cubicBezTo>
                    <a:pt x="24" y="122"/>
                    <a:pt x="24" y="122"/>
                    <a:pt x="24" y="122"/>
                  </a:cubicBezTo>
                  <a:cubicBezTo>
                    <a:pt x="24" y="122"/>
                    <a:pt x="24" y="122"/>
                    <a:pt x="24" y="122"/>
                  </a:cubicBezTo>
                  <a:cubicBezTo>
                    <a:pt x="23" y="122"/>
                    <a:pt x="23" y="121"/>
                    <a:pt x="24" y="121"/>
                  </a:cubicBezTo>
                  <a:cubicBezTo>
                    <a:pt x="24" y="121"/>
                    <a:pt x="24" y="121"/>
                    <a:pt x="24" y="121"/>
                  </a:cubicBezTo>
                  <a:cubicBezTo>
                    <a:pt x="24" y="121"/>
                    <a:pt x="24" y="121"/>
                    <a:pt x="24" y="121"/>
                  </a:cubicBezTo>
                  <a:cubicBezTo>
                    <a:pt x="25" y="120"/>
                    <a:pt x="29" y="117"/>
                    <a:pt x="38" y="110"/>
                  </a:cubicBezTo>
                  <a:cubicBezTo>
                    <a:pt x="47" y="104"/>
                    <a:pt x="59" y="95"/>
                    <a:pt x="71" y="87"/>
                  </a:cubicBezTo>
                  <a:cubicBezTo>
                    <a:pt x="88" y="74"/>
                    <a:pt x="106" y="61"/>
                    <a:pt x="114" y="55"/>
                  </a:cubicBezTo>
                  <a:cubicBezTo>
                    <a:pt x="102" y="61"/>
                    <a:pt x="72" y="79"/>
                    <a:pt x="51" y="92"/>
                  </a:cubicBezTo>
                  <a:cubicBezTo>
                    <a:pt x="25" y="107"/>
                    <a:pt x="25" y="107"/>
                    <a:pt x="24" y="107"/>
                  </a:cubicBezTo>
                  <a:cubicBezTo>
                    <a:pt x="24" y="107"/>
                    <a:pt x="24" y="107"/>
                    <a:pt x="24" y="107"/>
                  </a:cubicBezTo>
                  <a:cubicBezTo>
                    <a:pt x="24" y="107"/>
                    <a:pt x="24" y="107"/>
                    <a:pt x="24" y="106"/>
                  </a:cubicBezTo>
                  <a:cubicBezTo>
                    <a:pt x="24" y="106"/>
                    <a:pt x="24" y="106"/>
                    <a:pt x="24" y="106"/>
                  </a:cubicBezTo>
                  <a:cubicBezTo>
                    <a:pt x="24" y="106"/>
                    <a:pt x="24" y="106"/>
                    <a:pt x="24" y="106"/>
                  </a:cubicBezTo>
                  <a:cubicBezTo>
                    <a:pt x="25" y="105"/>
                    <a:pt x="29" y="103"/>
                    <a:pt x="40" y="96"/>
                  </a:cubicBezTo>
                  <a:cubicBezTo>
                    <a:pt x="49" y="91"/>
                    <a:pt x="61" y="83"/>
                    <a:pt x="76" y="74"/>
                  </a:cubicBezTo>
                  <a:cubicBezTo>
                    <a:pt x="87" y="67"/>
                    <a:pt x="98" y="61"/>
                    <a:pt x="107" y="55"/>
                  </a:cubicBezTo>
                  <a:cubicBezTo>
                    <a:pt x="92" y="64"/>
                    <a:pt x="72" y="76"/>
                    <a:pt x="54" y="86"/>
                  </a:cubicBezTo>
                  <a:cubicBezTo>
                    <a:pt x="10" y="112"/>
                    <a:pt x="2" y="116"/>
                    <a:pt x="1" y="117"/>
                  </a:cubicBezTo>
                  <a:cubicBezTo>
                    <a:pt x="1" y="117"/>
                    <a:pt x="1" y="117"/>
                    <a:pt x="1" y="117"/>
                  </a:cubicBezTo>
                  <a:cubicBezTo>
                    <a:pt x="1" y="117"/>
                    <a:pt x="1" y="117"/>
                    <a:pt x="1" y="117"/>
                  </a:cubicBezTo>
                  <a:cubicBezTo>
                    <a:pt x="1" y="117"/>
                    <a:pt x="0" y="117"/>
                    <a:pt x="0" y="117"/>
                  </a:cubicBezTo>
                  <a:cubicBezTo>
                    <a:pt x="0" y="117"/>
                    <a:pt x="0" y="117"/>
                    <a:pt x="0" y="117"/>
                  </a:cubicBezTo>
                  <a:cubicBezTo>
                    <a:pt x="0" y="117"/>
                    <a:pt x="0" y="116"/>
                    <a:pt x="0" y="116"/>
                  </a:cubicBezTo>
                  <a:cubicBezTo>
                    <a:pt x="35" y="91"/>
                    <a:pt x="96" y="46"/>
                    <a:pt x="112" y="33"/>
                  </a:cubicBezTo>
                  <a:cubicBezTo>
                    <a:pt x="81" y="52"/>
                    <a:pt x="18" y="88"/>
                    <a:pt x="16" y="88"/>
                  </a:cubicBezTo>
                  <a:cubicBezTo>
                    <a:pt x="16" y="88"/>
                    <a:pt x="16" y="88"/>
                    <a:pt x="16" y="88"/>
                  </a:cubicBezTo>
                  <a:cubicBezTo>
                    <a:pt x="16" y="88"/>
                    <a:pt x="16" y="88"/>
                    <a:pt x="16" y="88"/>
                  </a:cubicBezTo>
                  <a:cubicBezTo>
                    <a:pt x="16" y="87"/>
                    <a:pt x="16" y="87"/>
                    <a:pt x="29" y="79"/>
                  </a:cubicBezTo>
                  <a:cubicBezTo>
                    <a:pt x="37" y="73"/>
                    <a:pt x="48" y="66"/>
                    <a:pt x="59" y="59"/>
                  </a:cubicBezTo>
                  <a:cubicBezTo>
                    <a:pt x="69" y="53"/>
                    <a:pt x="79" y="46"/>
                    <a:pt x="86" y="41"/>
                  </a:cubicBezTo>
                  <a:cubicBezTo>
                    <a:pt x="30" y="74"/>
                    <a:pt x="30" y="74"/>
                    <a:pt x="30" y="74"/>
                  </a:cubicBezTo>
                  <a:cubicBezTo>
                    <a:pt x="30" y="74"/>
                    <a:pt x="30" y="74"/>
                    <a:pt x="30" y="74"/>
                  </a:cubicBezTo>
                  <a:cubicBezTo>
                    <a:pt x="30" y="74"/>
                    <a:pt x="30" y="74"/>
                    <a:pt x="30" y="74"/>
                  </a:cubicBezTo>
                  <a:cubicBezTo>
                    <a:pt x="29" y="74"/>
                    <a:pt x="29" y="73"/>
                    <a:pt x="30" y="73"/>
                  </a:cubicBezTo>
                  <a:cubicBezTo>
                    <a:pt x="30" y="73"/>
                    <a:pt x="30" y="73"/>
                    <a:pt x="30" y="73"/>
                  </a:cubicBezTo>
                  <a:cubicBezTo>
                    <a:pt x="30" y="73"/>
                    <a:pt x="30" y="73"/>
                    <a:pt x="30" y="73"/>
                  </a:cubicBezTo>
                  <a:cubicBezTo>
                    <a:pt x="31" y="73"/>
                    <a:pt x="32" y="72"/>
                    <a:pt x="33" y="71"/>
                  </a:cubicBezTo>
                  <a:cubicBezTo>
                    <a:pt x="36" y="69"/>
                    <a:pt x="39" y="67"/>
                    <a:pt x="43" y="64"/>
                  </a:cubicBezTo>
                  <a:cubicBezTo>
                    <a:pt x="61" y="52"/>
                    <a:pt x="94" y="30"/>
                    <a:pt x="106" y="22"/>
                  </a:cubicBezTo>
                  <a:cubicBezTo>
                    <a:pt x="97" y="27"/>
                    <a:pt x="77" y="38"/>
                    <a:pt x="61" y="48"/>
                  </a:cubicBezTo>
                  <a:cubicBezTo>
                    <a:pt x="32" y="64"/>
                    <a:pt x="27" y="67"/>
                    <a:pt x="26" y="68"/>
                  </a:cubicBezTo>
                  <a:cubicBezTo>
                    <a:pt x="26" y="68"/>
                    <a:pt x="26" y="68"/>
                    <a:pt x="26" y="68"/>
                  </a:cubicBezTo>
                  <a:cubicBezTo>
                    <a:pt x="26" y="68"/>
                    <a:pt x="26" y="68"/>
                    <a:pt x="26" y="68"/>
                  </a:cubicBezTo>
                  <a:cubicBezTo>
                    <a:pt x="25" y="68"/>
                    <a:pt x="25" y="68"/>
                    <a:pt x="25" y="68"/>
                  </a:cubicBezTo>
                  <a:cubicBezTo>
                    <a:pt x="25" y="68"/>
                    <a:pt x="25" y="68"/>
                    <a:pt x="25" y="68"/>
                  </a:cubicBezTo>
                  <a:cubicBezTo>
                    <a:pt x="25" y="68"/>
                    <a:pt x="25" y="67"/>
                    <a:pt x="25" y="67"/>
                  </a:cubicBezTo>
                  <a:cubicBezTo>
                    <a:pt x="53" y="48"/>
                    <a:pt x="103" y="14"/>
                    <a:pt x="118" y="4"/>
                  </a:cubicBezTo>
                  <a:cubicBezTo>
                    <a:pt x="102" y="13"/>
                    <a:pt x="45" y="46"/>
                    <a:pt x="13" y="65"/>
                  </a:cubicBezTo>
                  <a:cubicBezTo>
                    <a:pt x="13" y="65"/>
                    <a:pt x="13" y="65"/>
                    <a:pt x="13" y="65"/>
                  </a:cubicBezTo>
                  <a:cubicBezTo>
                    <a:pt x="12" y="65"/>
                    <a:pt x="12" y="65"/>
                    <a:pt x="12" y="65"/>
                  </a:cubicBezTo>
                  <a:cubicBezTo>
                    <a:pt x="12" y="64"/>
                    <a:pt x="12" y="64"/>
                    <a:pt x="14" y="54"/>
                  </a:cubicBezTo>
                  <a:cubicBezTo>
                    <a:pt x="15" y="52"/>
                    <a:pt x="15" y="51"/>
                    <a:pt x="15" y="50"/>
                  </a:cubicBezTo>
                  <a:cubicBezTo>
                    <a:pt x="14" y="51"/>
                    <a:pt x="14" y="51"/>
                    <a:pt x="14" y="51"/>
                  </a:cubicBezTo>
                  <a:cubicBezTo>
                    <a:pt x="14" y="51"/>
                    <a:pt x="14" y="51"/>
                    <a:pt x="14" y="50"/>
                  </a:cubicBezTo>
                  <a:cubicBezTo>
                    <a:pt x="13" y="50"/>
                    <a:pt x="14" y="50"/>
                    <a:pt x="14" y="50"/>
                  </a:cubicBezTo>
                  <a:cubicBezTo>
                    <a:pt x="16" y="49"/>
                    <a:pt x="16" y="49"/>
                    <a:pt x="16" y="49"/>
                  </a:cubicBezTo>
                  <a:cubicBezTo>
                    <a:pt x="16" y="49"/>
                    <a:pt x="16" y="49"/>
                    <a:pt x="16" y="49"/>
                  </a:cubicBezTo>
                  <a:cubicBezTo>
                    <a:pt x="17" y="49"/>
                    <a:pt x="17" y="49"/>
                    <a:pt x="15" y="54"/>
                  </a:cubicBezTo>
                  <a:cubicBezTo>
                    <a:pt x="15" y="57"/>
                    <a:pt x="14" y="62"/>
                    <a:pt x="13" y="63"/>
                  </a:cubicBezTo>
                  <a:cubicBezTo>
                    <a:pt x="54" y="39"/>
                    <a:pt x="121" y="0"/>
                    <a:pt x="123" y="0"/>
                  </a:cubicBezTo>
                  <a:cubicBezTo>
                    <a:pt x="123" y="0"/>
                    <a:pt x="123" y="0"/>
                    <a:pt x="123" y="0"/>
                  </a:cubicBezTo>
                  <a:cubicBezTo>
                    <a:pt x="123" y="0"/>
                    <a:pt x="123" y="0"/>
                    <a:pt x="123" y="0"/>
                  </a:cubicBezTo>
                  <a:cubicBezTo>
                    <a:pt x="124" y="1"/>
                    <a:pt x="124" y="1"/>
                    <a:pt x="108" y="12"/>
                  </a:cubicBezTo>
                  <a:cubicBezTo>
                    <a:pt x="100" y="17"/>
                    <a:pt x="89" y="25"/>
                    <a:pt x="75" y="35"/>
                  </a:cubicBezTo>
                  <a:cubicBezTo>
                    <a:pt x="59" y="45"/>
                    <a:pt x="44" y="55"/>
                    <a:pt x="35" y="62"/>
                  </a:cubicBezTo>
                  <a:cubicBezTo>
                    <a:pt x="42" y="58"/>
                    <a:pt x="51" y="52"/>
                    <a:pt x="60" y="47"/>
                  </a:cubicBezTo>
                  <a:cubicBezTo>
                    <a:pt x="102" y="22"/>
                    <a:pt x="109" y="18"/>
                    <a:pt x="110" y="18"/>
                  </a:cubicBezTo>
                  <a:cubicBezTo>
                    <a:pt x="110" y="18"/>
                    <a:pt x="110" y="18"/>
                    <a:pt x="110" y="18"/>
                  </a:cubicBezTo>
                  <a:cubicBezTo>
                    <a:pt x="111" y="18"/>
                    <a:pt x="111" y="18"/>
                    <a:pt x="111" y="18"/>
                  </a:cubicBezTo>
                  <a:cubicBezTo>
                    <a:pt x="111" y="19"/>
                    <a:pt x="111" y="19"/>
                    <a:pt x="86" y="36"/>
                  </a:cubicBezTo>
                  <a:cubicBezTo>
                    <a:pt x="72" y="46"/>
                    <a:pt x="55" y="57"/>
                    <a:pt x="43" y="65"/>
                  </a:cubicBezTo>
                  <a:cubicBezTo>
                    <a:pt x="43" y="65"/>
                    <a:pt x="42" y="66"/>
                    <a:pt x="41" y="67"/>
                  </a:cubicBezTo>
                  <a:cubicBezTo>
                    <a:pt x="101" y="32"/>
                    <a:pt x="101" y="32"/>
                    <a:pt x="101" y="32"/>
                  </a:cubicBezTo>
                  <a:cubicBezTo>
                    <a:pt x="102" y="32"/>
                    <a:pt x="102" y="32"/>
                    <a:pt x="102" y="32"/>
                  </a:cubicBezTo>
                  <a:cubicBezTo>
                    <a:pt x="102" y="32"/>
                    <a:pt x="102" y="32"/>
                    <a:pt x="102" y="33"/>
                  </a:cubicBezTo>
                  <a:cubicBezTo>
                    <a:pt x="79" y="47"/>
                    <a:pt x="40" y="73"/>
                    <a:pt x="24" y="83"/>
                  </a:cubicBezTo>
                  <a:cubicBezTo>
                    <a:pt x="43" y="73"/>
                    <a:pt x="94" y="42"/>
                    <a:pt x="116" y="29"/>
                  </a:cubicBezTo>
                  <a:cubicBezTo>
                    <a:pt x="116" y="29"/>
                    <a:pt x="117" y="29"/>
                    <a:pt x="117" y="29"/>
                  </a:cubicBezTo>
                  <a:cubicBezTo>
                    <a:pt x="117" y="29"/>
                    <a:pt x="117" y="29"/>
                    <a:pt x="117" y="30"/>
                  </a:cubicBezTo>
                  <a:cubicBezTo>
                    <a:pt x="117" y="30"/>
                    <a:pt x="117" y="30"/>
                    <a:pt x="117" y="30"/>
                  </a:cubicBezTo>
                  <a:cubicBezTo>
                    <a:pt x="117" y="30"/>
                    <a:pt x="117" y="30"/>
                    <a:pt x="117" y="30"/>
                  </a:cubicBezTo>
                  <a:cubicBezTo>
                    <a:pt x="117" y="30"/>
                    <a:pt x="117" y="30"/>
                    <a:pt x="117" y="30"/>
                  </a:cubicBezTo>
                  <a:cubicBezTo>
                    <a:pt x="115" y="32"/>
                    <a:pt x="105" y="40"/>
                    <a:pt x="59" y="74"/>
                  </a:cubicBezTo>
                  <a:cubicBezTo>
                    <a:pt x="38" y="90"/>
                    <a:pt x="16" y="105"/>
                    <a:pt x="6" y="113"/>
                  </a:cubicBezTo>
                  <a:cubicBezTo>
                    <a:pt x="16" y="108"/>
                    <a:pt x="34" y="97"/>
                    <a:pt x="53" y="85"/>
                  </a:cubicBezTo>
                  <a:cubicBezTo>
                    <a:pt x="110" y="53"/>
                    <a:pt x="126" y="43"/>
                    <a:pt x="129" y="42"/>
                  </a:cubicBezTo>
                  <a:cubicBezTo>
                    <a:pt x="129" y="42"/>
                    <a:pt x="129" y="42"/>
                    <a:pt x="129" y="42"/>
                  </a:cubicBezTo>
                  <a:cubicBezTo>
                    <a:pt x="129" y="42"/>
                    <a:pt x="129" y="42"/>
                    <a:pt x="129" y="42"/>
                  </a:cubicBezTo>
                  <a:cubicBezTo>
                    <a:pt x="129" y="42"/>
                    <a:pt x="129" y="42"/>
                    <a:pt x="129" y="42"/>
                  </a:cubicBezTo>
                  <a:cubicBezTo>
                    <a:pt x="129" y="42"/>
                    <a:pt x="130" y="42"/>
                    <a:pt x="130" y="42"/>
                  </a:cubicBezTo>
                  <a:cubicBezTo>
                    <a:pt x="130" y="42"/>
                    <a:pt x="130" y="43"/>
                    <a:pt x="129" y="43"/>
                  </a:cubicBezTo>
                  <a:cubicBezTo>
                    <a:pt x="107" y="56"/>
                    <a:pt x="73" y="77"/>
                    <a:pt x="50" y="91"/>
                  </a:cubicBezTo>
                  <a:cubicBezTo>
                    <a:pt x="50" y="91"/>
                    <a:pt x="50" y="91"/>
                    <a:pt x="51" y="91"/>
                  </a:cubicBezTo>
                  <a:cubicBezTo>
                    <a:pt x="101" y="61"/>
                    <a:pt x="117" y="52"/>
                    <a:pt x="118" y="52"/>
                  </a:cubicBezTo>
                  <a:cubicBezTo>
                    <a:pt x="118" y="52"/>
                    <a:pt x="118" y="52"/>
                    <a:pt x="118" y="52"/>
                  </a:cubicBezTo>
                  <a:cubicBezTo>
                    <a:pt x="118" y="52"/>
                    <a:pt x="118" y="52"/>
                    <a:pt x="118" y="52"/>
                  </a:cubicBezTo>
                  <a:cubicBezTo>
                    <a:pt x="119" y="53"/>
                    <a:pt x="119" y="53"/>
                    <a:pt x="118" y="53"/>
                  </a:cubicBezTo>
                  <a:cubicBezTo>
                    <a:pt x="92" y="72"/>
                    <a:pt x="48" y="104"/>
                    <a:pt x="31" y="117"/>
                  </a:cubicBezTo>
                  <a:cubicBezTo>
                    <a:pt x="74" y="92"/>
                    <a:pt x="137" y="54"/>
                    <a:pt x="144" y="52"/>
                  </a:cubicBezTo>
                  <a:cubicBezTo>
                    <a:pt x="144" y="52"/>
                    <a:pt x="144" y="52"/>
                    <a:pt x="144" y="52"/>
                  </a:cubicBezTo>
                  <a:cubicBezTo>
                    <a:pt x="144" y="52"/>
                    <a:pt x="144" y="52"/>
                    <a:pt x="144" y="52"/>
                  </a:cubicBezTo>
                  <a:cubicBezTo>
                    <a:pt x="144" y="52"/>
                    <a:pt x="144" y="51"/>
                    <a:pt x="144" y="51"/>
                  </a:cubicBezTo>
                  <a:cubicBezTo>
                    <a:pt x="145" y="52"/>
                    <a:pt x="145" y="52"/>
                    <a:pt x="145" y="52"/>
                  </a:cubicBezTo>
                  <a:cubicBezTo>
                    <a:pt x="145" y="52"/>
                    <a:pt x="145" y="52"/>
                    <a:pt x="145" y="52"/>
                  </a:cubicBezTo>
                  <a:cubicBezTo>
                    <a:pt x="32" y="126"/>
                    <a:pt x="32" y="126"/>
                    <a:pt x="32" y="126"/>
                  </a:cubicBezTo>
                  <a:cubicBezTo>
                    <a:pt x="44" y="119"/>
                    <a:pt x="62" y="108"/>
                    <a:pt x="80" y="98"/>
                  </a:cubicBezTo>
                  <a:cubicBezTo>
                    <a:pt x="138" y="64"/>
                    <a:pt x="148" y="59"/>
                    <a:pt x="150" y="58"/>
                  </a:cubicBezTo>
                  <a:cubicBezTo>
                    <a:pt x="150" y="58"/>
                    <a:pt x="150" y="58"/>
                    <a:pt x="150" y="58"/>
                  </a:cubicBezTo>
                  <a:cubicBezTo>
                    <a:pt x="150" y="58"/>
                    <a:pt x="150" y="58"/>
                    <a:pt x="150" y="58"/>
                  </a:cubicBezTo>
                  <a:cubicBezTo>
                    <a:pt x="151" y="57"/>
                    <a:pt x="151" y="57"/>
                    <a:pt x="151" y="58"/>
                  </a:cubicBezTo>
                  <a:cubicBezTo>
                    <a:pt x="151" y="58"/>
                    <a:pt x="151" y="58"/>
                    <a:pt x="151" y="58"/>
                  </a:cubicBezTo>
                  <a:cubicBezTo>
                    <a:pt x="151" y="58"/>
                    <a:pt x="151" y="58"/>
                    <a:pt x="151" y="58"/>
                  </a:cubicBezTo>
                  <a:cubicBezTo>
                    <a:pt x="151" y="58"/>
                    <a:pt x="151" y="58"/>
                    <a:pt x="151" y="58"/>
                  </a:cubicBezTo>
                  <a:cubicBezTo>
                    <a:pt x="151" y="58"/>
                    <a:pt x="151" y="58"/>
                    <a:pt x="151" y="58"/>
                  </a:cubicBezTo>
                  <a:cubicBezTo>
                    <a:pt x="150" y="59"/>
                    <a:pt x="149" y="60"/>
                    <a:pt x="147" y="61"/>
                  </a:cubicBezTo>
                  <a:cubicBezTo>
                    <a:pt x="76" y="117"/>
                    <a:pt x="76" y="117"/>
                    <a:pt x="76" y="117"/>
                  </a:cubicBezTo>
                  <a:cubicBezTo>
                    <a:pt x="131" y="86"/>
                    <a:pt x="131" y="86"/>
                    <a:pt x="131" y="86"/>
                  </a:cubicBezTo>
                  <a:cubicBezTo>
                    <a:pt x="131" y="86"/>
                    <a:pt x="131" y="86"/>
                    <a:pt x="131" y="86"/>
                  </a:cubicBezTo>
                  <a:cubicBezTo>
                    <a:pt x="131" y="86"/>
                    <a:pt x="132" y="86"/>
                    <a:pt x="132" y="86"/>
                  </a:cubicBezTo>
                  <a:cubicBezTo>
                    <a:pt x="132" y="86"/>
                    <a:pt x="132" y="86"/>
                    <a:pt x="116" y="108"/>
                  </a:cubicBezTo>
                  <a:cubicBezTo>
                    <a:pt x="112" y="113"/>
                    <a:pt x="109" y="118"/>
                    <a:pt x="107" y="120"/>
                  </a:cubicBezTo>
                  <a:cubicBezTo>
                    <a:pt x="145" y="98"/>
                    <a:pt x="145" y="98"/>
                    <a:pt x="145" y="98"/>
                  </a:cubicBezTo>
                  <a:cubicBezTo>
                    <a:pt x="145" y="98"/>
                    <a:pt x="146" y="98"/>
                    <a:pt x="146" y="98"/>
                  </a:cubicBezTo>
                  <a:cubicBezTo>
                    <a:pt x="146" y="98"/>
                    <a:pt x="146" y="98"/>
                    <a:pt x="146" y="98"/>
                  </a:cubicBezTo>
                  <a:cubicBezTo>
                    <a:pt x="146" y="98"/>
                    <a:pt x="146" y="98"/>
                    <a:pt x="146" y="99"/>
                  </a:cubicBezTo>
                  <a:cubicBezTo>
                    <a:pt x="146" y="99"/>
                    <a:pt x="146" y="99"/>
                    <a:pt x="146" y="99"/>
                  </a:cubicBezTo>
                  <a:cubicBezTo>
                    <a:pt x="146" y="99"/>
                    <a:pt x="146" y="99"/>
                    <a:pt x="146" y="99"/>
                  </a:cubicBezTo>
                  <a:cubicBezTo>
                    <a:pt x="145" y="100"/>
                    <a:pt x="140" y="106"/>
                    <a:pt x="119" y="132"/>
                  </a:cubicBezTo>
                  <a:cubicBezTo>
                    <a:pt x="133" y="124"/>
                    <a:pt x="133" y="124"/>
                    <a:pt x="133" y="124"/>
                  </a:cubicBezTo>
                  <a:cubicBezTo>
                    <a:pt x="134" y="124"/>
                    <a:pt x="134" y="124"/>
                    <a:pt x="134" y="124"/>
                  </a:cubicBezTo>
                  <a:cubicBezTo>
                    <a:pt x="134" y="124"/>
                    <a:pt x="134" y="124"/>
                    <a:pt x="134" y="125"/>
                  </a:cubicBezTo>
                  <a:cubicBezTo>
                    <a:pt x="134" y="125"/>
                    <a:pt x="134" y="125"/>
                    <a:pt x="134" y="125"/>
                  </a:cubicBezTo>
                  <a:cubicBezTo>
                    <a:pt x="134" y="125"/>
                    <a:pt x="134" y="125"/>
                    <a:pt x="134" y="125"/>
                  </a:cubicBezTo>
                  <a:cubicBezTo>
                    <a:pt x="133" y="125"/>
                    <a:pt x="131" y="127"/>
                    <a:pt x="126" y="133"/>
                  </a:cubicBezTo>
                  <a:cubicBezTo>
                    <a:pt x="125" y="134"/>
                    <a:pt x="124" y="134"/>
                    <a:pt x="124" y="135"/>
                  </a:cubicBezTo>
                  <a:cubicBezTo>
                    <a:pt x="135" y="128"/>
                    <a:pt x="135" y="128"/>
                    <a:pt x="135" y="128"/>
                  </a:cubicBezTo>
                  <a:cubicBezTo>
                    <a:pt x="135" y="128"/>
                    <a:pt x="135" y="128"/>
                    <a:pt x="135" y="129"/>
                  </a:cubicBezTo>
                  <a:cubicBezTo>
                    <a:pt x="135" y="129"/>
                    <a:pt x="135" y="129"/>
                    <a:pt x="135" y="129"/>
                  </a:cubicBezTo>
                  <a:cubicBezTo>
                    <a:pt x="130" y="134"/>
                    <a:pt x="130" y="134"/>
                    <a:pt x="130" y="134"/>
                  </a:cubicBezTo>
                  <a:cubicBezTo>
                    <a:pt x="130" y="134"/>
                    <a:pt x="130" y="134"/>
                    <a:pt x="130" y="134"/>
                  </a:cubicBezTo>
                  <a:cubicBezTo>
                    <a:pt x="130" y="134"/>
                    <a:pt x="130" y="135"/>
                    <a:pt x="130" y="135"/>
                  </a:cubicBezTo>
                  <a:cubicBezTo>
                    <a:pt x="126" y="137"/>
                    <a:pt x="126" y="137"/>
                    <a:pt x="126" y="137"/>
                  </a:cubicBezTo>
                  <a:cubicBezTo>
                    <a:pt x="125" y="137"/>
                    <a:pt x="125" y="137"/>
                    <a:pt x="125" y="137"/>
                  </a:cubicBezTo>
                  <a:cubicBezTo>
                    <a:pt x="125" y="137"/>
                    <a:pt x="125" y="137"/>
                    <a:pt x="125" y="136"/>
                  </a:cubicBezTo>
                  <a:cubicBezTo>
                    <a:pt x="131" y="132"/>
                    <a:pt x="131" y="132"/>
                    <a:pt x="131" y="132"/>
                  </a:cubicBezTo>
                  <a:cubicBezTo>
                    <a:pt x="121" y="137"/>
                    <a:pt x="121" y="137"/>
                    <a:pt x="121" y="137"/>
                  </a:cubicBezTo>
                  <a:cubicBezTo>
                    <a:pt x="121" y="137"/>
                    <a:pt x="121" y="137"/>
                    <a:pt x="121" y="137"/>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3" name="Freeform 271">
              <a:extLst>
                <a:ext uri="{FF2B5EF4-FFF2-40B4-BE49-F238E27FC236}">
                  <a16:creationId xmlns:a16="http://schemas.microsoft.com/office/drawing/2014/main" id="{0E2CF707-9833-4665-95C3-CD67E4D2F478}"/>
                </a:ext>
              </a:extLst>
            </p:cNvPr>
            <p:cNvSpPr/>
            <p:nvPr/>
          </p:nvSpPr>
          <p:spPr bwMode="auto">
            <a:xfrm>
              <a:off x="2022476" y="5624513"/>
              <a:ext cx="444500" cy="1190625"/>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5" name="Freeform 272">
              <a:extLst>
                <a:ext uri="{FF2B5EF4-FFF2-40B4-BE49-F238E27FC236}">
                  <a16:creationId xmlns:a16="http://schemas.microsoft.com/office/drawing/2014/main" id="{8AE948A9-9C70-4B52-A6F8-8E5955DE0FF2}"/>
                </a:ext>
              </a:extLst>
            </p:cNvPr>
            <p:cNvSpPr>
              <a:spLocks noEditPoints="1"/>
            </p:cNvSpPr>
            <p:nvPr/>
          </p:nvSpPr>
          <p:spPr bwMode="auto">
            <a:xfrm>
              <a:off x="2025651" y="5602288"/>
              <a:ext cx="487363" cy="1592263"/>
            </a:xfrm>
            <a:custGeom>
              <a:avLst/>
              <a:gdLst>
                <a:gd name="T0" fmla="*/ 1 w 150"/>
                <a:gd name="T1" fmla="*/ 416 h 491"/>
                <a:gd name="T2" fmla="*/ 3 w 150"/>
                <a:gd name="T3" fmla="*/ 378 h 491"/>
                <a:gd name="T4" fmla="*/ 10 w 150"/>
                <a:gd name="T5" fmla="*/ 380 h 491"/>
                <a:gd name="T6" fmla="*/ 22 w 150"/>
                <a:gd name="T7" fmla="*/ 340 h 491"/>
                <a:gd name="T8" fmla="*/ 25 w 150"/>
                <a:gd name="T9" fmla="*/ 285 h 491"/>
                <a:gd name="T10" fmla="*/ 48 w 150"/>
                <a:gd name="T11" fmla="*/ 179 h 491"/>
                <a:gd name="T12" fmla="*/ 49 w 150"/>
                <a:gd name="T13" fmla="*/ 115 h 491"/>
                <a:gd name="T14" fmla="*/ 43 w 150"/>
                <a:gd name="T15" fmla="*/ 116 h 491"/>
                <a:gd name="T16" fmla="*/ 27 w 150"/>
                <a:gd name="T17" fmla="*/ 124 h 491"/>
                <a:gd name="T18" fmla="*/ 25 w 150"/>
                <a:gd name="T19" fmla="*/ 75 h 491"/>
                <a:gd name="T20" fmla="*/ 35 w 150"/>
                <a:gd name="T21" fmla="*/ 58 h 491"/>
                <a:gd name="T22" fmla="*/ 53 w 150"/>
                <a:gd name="T23" fmla="*/ 50 h 491"/>
                <a:gd name="T24" fmla="*/ 61 w 150"/>
                <a:gd name="T25" fmla="*/ 27 h 491"/>
                <a:gd name="T26" fmla="*/ 69 w 150"/>
                <a:gd name="T27" fmla="*/ 18 h 491"/>
                <a:gd name="T28" fmla="*/ 105 w 150"/>
                <a:gd name="T29" fmla="*/ 9 h 491"/>
                <a:gd name="T30" fmla="*/ 132 w 150"/>
                <a:gd name="T31" fmla="*/ 67 h 491"/>
                <a:gd name="T32" fmla="*/ 134 w 150"/>
                <a:gd name="T33" fmla="*/ 73 h 491"/>
                <a:gd name="T34" fmla="*/ 138 w 150"/>
                <a:gd name="T35" fmla="*/ 112 h 491"/>
                <a:gd name="T36" fmla="*/ 132 w 150"/>
                <a:gd name="T37" fmla="*/ 154 h 491"/>
                <a:gd name="T38" fmla="*/ 131 w 150"/>
                <a:gd name="T39" fmla="*/ 199 h 491"/>
                <a:gd name="T40" fmla="*/ 107 w 150"/>
                <a:gd name="T41" fmla="*/ 332 h 491"/>
                <a:gd name="T42" fmla="*/ 100 w 150"/>
                <a:gd name="T43" fmla="*/ 361 h 491"/>
                <a:gd name="T44" fmla="*/ 116 w 150"/>
                <a:gd name="T45" fmla="*/ 396 h 491"/>
                <a:gd name="T46" fmla="*/ 133 w 150"/>
                <a:gd name="T47" fmla="*/ 386 h 491"/>
                <a:gd name="T48" fmla="*/ 132 w 150"/>
                <a:gd name="T49" fmla="*/ 430 h 491"/>
                <a:gd name="T50" fmla="*/ 144 w 150"/>
                <a:gd name="T51" fmla="*/ 472 h 491"/>
                <a:gd name="T52" fmla="*/ 115 w 150"/>
                <a:gd name="T53" fmla="*/ 473 h 491"/>
                <a:gd name="T54" fmla="*/ 62 w 150"/>
                <a:gd name="T55" fmla="*/ 469 h 491"/>
                <a:gd name="T56" fmla="*/ 12 w 150"/>
                <a:gd name="T57" fmla="*/ 490 h 491"/>
                <a:gd name="T58" fmla="*/ 15 w 150"/>
                <a:gd name="T59" fmla="*/ 459 h 491"/>
                <a:gd name="T60" fmla="*/ 13 w 150"/>
                <a:gd name="T61" fmla="*/ 459 h 491"/>
                <a:gd name="T62" fmla="*/ 11 w 150"/>
                <a:gd name="T63" fmla="*/ 490 h 491"/>
                <a:gd name="T64" fmla="*/ 61 w 150"/>
                <a:gd name="T65" fmla="*/ 469 h 491"/>
                <a:gd name="T66" fmla="*/ 115 w 150"/>
                <a:gd name="T67" fmla="*/ 473 h 491"/>
                <a:gd name="T68" fmla="*/ 143 w 150"/>
                <a:gd name="T69" fmla="*/ 473 h 491"/>
                <a:gd name="T70" fmla="*/ 131 w 150"/>
                <a:gd name="T71" fmla="*/ 430 h 491"/>
                <a:gd name="T72" fmla="*/ 132 w 150"/>
                <a:gd name="T73" fmla="*/ 386 h 491"/>
                <a:gd name="T74" fmla="*/ 112 w 150"/>
                <a:gd name="T75" fmla="*/ 398 h 491"/>
                <a:gd name="T76" fmla="*/ 99 w 150"/>
                <a:gd name="T77" fmla="*/ 361 h 491"/>
                <a:gd name="T78" fmla="*/ 106 w 150"/>
                <a:gd name="T79" fmla="*/ 331 h 491"/>
                <a:gd name="T80" fmla="*/ 130 w 150"/>
                <a:gd name="T81" fmla="*/ 188 h 491"/>
                <a:gd name="T82" fmla="*/ 131 w 150"/>
                <a:gd name="T83" fmla="*/ 154 h 491"/>
                <a:gd name="T84" fmla="*/ 137 w 150"/>
                <a:gd name="T85" fmla="*/ 112 h 491"/>
                <a:gd name="T86" fmla="*/ 134 w 150"/>
                <a:gd name="T87" fmla="*/ 75 h 491"/>
                <a:gd name="T88" fmla="*/ 130 w 150"/>
                <a:gd name="T89" fmla="*/ 57 h 491"/>
                <a:gd name="T90" fmla="*/ 84 w 150"/>
                <a:gd name="T91" fmla="*/ 19 h 491"/>
                <a:gd name="T92" fmla="*/ 61 w 150"/>
                <a:gd name="T93" fmla="*/ 19 h 491"/>
                <a:gd name="T94" fmla="*/ 61 w 150"/>
                <a:gd name="T95" fmla="*/ 39 h 491"/>
                <a:gd name="T96" fmla="*/ 47 w 150"/>
                <a:gd name="T97" fmla="*/ 56 h 491"/>
                <a:gd name="T98" fmla="*/ 23 w 150"/>
                <a:gd name="T99" fmla="*/ 59 h 491"/>
                <a:gd name="T100" fmla="*/ 29 w 150"/>
                <a:gd name="T101" fmla="*/ 108 h 491"/>
                <a:gd name="T102" fmla="*/ 35 w 150"/>
                <a:gd name="T103" fmla="*/ 121 h 491"/>
                <a:gd name="T104" fmla="*/ 51 w 150"/>
                <a:gd name="T105" fmla="*/ 110 h 491"/>
                <a:gd name="T106" fmla="*/ 52 w 150"/>
                <a:gd name="T107" fmla="*/ 158 h 491"/>
                <a:gd name="T108" fmla="*/ 27 w 150"/>
                <a:gd name="T109" fmla="*/ 285 h 491"/>
                <a:gd name="T110" fmla="*/ 23 w 150"/>
                <a:gd name="T111" fmla="*/ 312 h 491"/>
                <a:gd name="T112" fmla="*/ 16 w 150"/>
                <a:gd name="T113" fmla="*/ 386 h 491"/>
                <a:gd name="T114" fmla="*/ 7 w 150"/>
                <a:gd name="T115" fmla="*/ 366 h 491"/>
                <a:gd name="T116" fmla="*/ 0 w 150"/>
                <a:gd name="T117" fmla="*/ 403 h 491"/>
                <a:gd name="T118" fmla="*/ 8 w 150"/>
                <a:gd name="T119" fmla="*/ 45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491">
                  <a:moveTo>
                    <a:pt x="8" y="466"/>
                  </a:moveTo>
                  <a:cubicBezTo>
                    <a:pt x="8" y="464"/>
                    <a:pt x="8" y="462"/>
                    <a:pt x="8" y="459"/>
                  </a:cubicBezTo>
                  <a:cubicBezTo>
                    <a:pt x="8" y="457"/>
                    <a:pt x="8" y="455"/>
                    <a:pt x="8" y="453"/>
                  </a:cubicBezTo>
                  <a:cubicBezTo>
                    <a:pt x="7" y="449"/>
                    <a:pt x="7" y="445"/>
                    <a:pt x="6" y="441"/>
                  </a:cubicBezTo>
                  <a:cubicBezTo>
                    <a:pt x="5" y="437"/>
                    <a:pt x="4" y="432"/>
                    <a:pt x="3" y="428"/>
                  </a:cubicBezTo>
                  <a:cubicBezTo>
                    <a:pt x="2" y="424"/>
                    <a:pt x="2" y="420"/>
                    <a:pt x="1" y="416"/>
                  </a:cubicBezTo>
                  <a:cubicBezTo>
                    <a:pt x="1" y="414"/>
                    <a:pt x="0" y="412"/>
                    <a:pt x="0" y="410"/>
                  </a:cubicBezTo>
                  <a:cubicBezTo>
                    <a:pt x="0" y="407"/>
                    <a:pt x="0" y="405"/>
                    <a:pt x="0" y="403"/>
                  </a:cubicBezTo>
                  <a:cubicBezTo>
                    <a:pt x="0" y="401"/>
                    <a:pt x="0" y="399"/>
                    <a:pt x="0" y="397"/>
                  </a:cubicBezTo>
                  <a:cubicBezTo>
                    <a:pt x="0" y="395"/>
                    <a:pt x="0" y="393"/>
                    <a:pt x="0" y="391"/>
                  </a:cubicBezTo>
                  <a:cubicBezTo>
                    <a:pt x="0" y="388"/>
                    <a:pt x="1" y="386"/>
                    <a:pt x="1" y="384"/>
                  </a:cubicBezTo>
                  <a:cubicBezTo>
                    <a:pt x="2" y="382"/>
                    <a:pt x="2" y="380"/>
                    <a:pt x="3" y="378"/>
                  </a:cubicBezTo>
                  <a:cubicBezTo>
                    <a:pt x="3" y="376"/>
                    <a:pt x="4" y="374"/>
                    <a:pt x="4" y="372"/>
                  </a:cubicBezTo>
                  <a:cubicBezTo>
                    <a:pt x="6" y="366"/>
                    <a:pt x="6" y="366"/>
                    <a:pt x="6" y="366"/>
                  </a:cubicBezTo>
                  <a:cubicBezTo>
                    <a:pt x="7" y="365"/>
                    <a:pt x="7" y="365"/>
                    <a:pt x="7" y="365"/>
                  </a:cubicBezTo>
                  <a:cubicBezTo>
                    <a:pt x="7" y="366"/>
                    <a:pt x="7" y="366"/>
                    <a:pt x="7" y="366"/>
                  </a:cubicBezTo>
                  <a:cubicBezTo>
                    <a:pt x="7" y="369"/>
                    <a:pt x="8" y="372"/>
                    <a:pt x="8" y="376"/>
                  </a:cubicBezTo>
                  <a:cubicBezTo>
                    <a:pt x="9" y="377"/>
                    <a:pt x="9" y="379"/>
                    <a:pt x="10" y="380"/>
                  </a:cubicBezTo>
                  <a:cubicBezTo>
                    <a:pt x="10" y="382"/>
                    <a:pt x="11" y="383"/>
                    <a:pt x="13" y="383"/>
                  </a:cubicBezTo>
                  <a:cubicBezTo>
                    <a:pt x="14" y="384"/>
                    <a:pt x="15" y="384"/>
                    <a:pt x="17" y="385"/>
                  </a:cubicBezTo>
                  <a:cubicBezTo>
                    <a:pt x="18" y="386"/>
                    <a:pt x="19" y="387"/>
                    <a:pt x="20" y="388"/>
                  </a:cubicBezTo>
                  <a:cubicBezTo>
                    <a:pt x="23" y="391"/>
                    <a:pt x="25" y="393"/>
                    <a:pt x="26" y="396"/>
                  </a:cubicBezTo>
                  <a:cubicBezTo>
                    <a:pt x="26" y="396"/>
                    <a:pt x="26" y="396"/>
                    <a:pt x="26" y="396"/>
                  </a:cubicBezTo>
                  <a:cubicBezTo>
                    <a:pt x="23" y="378"/>
                    <a:pt x="22" y="359"/>
                    <a:pt x="22" y="340"/>
                  </a:cubicBezTo>
                  <a:cubicBezTo>
                    <a:pt x="22" y="331"/>
                    <a:pt x="22" y="322"/>
                    <a:pt x="22" y="312"/>
                  </a:cubicBezTo>
                  <a:cubicBezTo>
                    <a:pt x="22" y="308"/>
                    <a:pt x="23" y="303"/>
                    <a:pt x="23" y="298"/>
                  </a:cubicBezTo>
                  <a:cubicBezTo>
                    <a:pt x="23" y="296"/>
                    <a:pt x="24" y="294"/>
                    <a:pt x="24" y="291"/>
                  </a:cubicBezTo>
                  <a:cubicBezTo>
                    <a:pt x="24" y="290"/>
                    <a:pt x="24" y="289"/>
                    <a:pt x="24" y="288"/>
                  </a:cubicBezTo>
                  <a:cubicBezTo>
                    <a:pt x="25" y="287"/>
                    <a:pt x="25" y="287"/>
                    <a:pt x="25" y="286"/>
                  </a:cubicBezTo>
                  <a:cubicBezTo>
                    <a:pt x="25" y="286"/>
                    <a:pt x="25" y="286"/>
                    <a:pt x="25" y="285"/>
                  </a:cubicBezTo>
                  <a:cubicBezTo>
                    <a:pt x="25" y="285"/>
                    <a:pt x="26" y="285"/>
                    <a:pt x="26" y="284"/>
                  </a:cubicBezTo>
                  <a:cubicBezTo>
                    <a:pt x="26" y="285"/>
                    <a:pt x="26" y="285"/>
                    <a:pt x="26" y="285"/>
                  </a:cubicBezTo>
                  <a:cubicBezTo>
                    <a:pt x="27" y="278"/>
                    <a:pt x="28" y="271"/>
                    <a:pt x="30" y="264"/>
                  </a:cubicBezTo>
                  <a:cubicBezTo>
                    <a:pt x="31" y="256"/>
                    <a:pt x="32" y="249"/>
                    <a:pt x="34" y="242"/>
                  </a:cubicBezTo>
                  <a:cubicBezTo>
                    <a:pt x="37" y="228"/>
                    <a:pt x="41" y="214"/>
                    <a:pt x="44" y="200"/>
                  </a:cubicBezTo>
                  <a:cubicBezTo>
                    <a:pt x="45" y="193"/>
                    <a:pt x="47" y="186"/>
                    <a:pt x="48" y="179"/>
                  </a:cubicBezTo>
                  <a:cubicBezTo>
                    <a:pt x="49" y="176"/>
                    <a:pt x="50" y="172"/>
                    <a:pt x="50" y="169"/>
                  </a:cubicBezTo>
                  <a:cubicBezTo>
                    <a:pt x="50" y="165"/>
                    <a:pt x="51" y="162"/>
                    <a:pt x="51" y="158"/>
                  </a:cubicBezTo>
                  <a:cubicBezTo>
                    <a:pt x="51" y="154"/>
                    <a:pt x="52" y="151"/>
                    <a:pt x="52" y="147"/>
                  </a:cubicBezTo>
                  <a:cubicBezTo>
                    <a:pt x="52" y="144"/>
                    <a:pt x="52" y="140"/>
                    <a:pt x="52" y="136"/>
                  </a:cubicBezTo>
                  <a:cubicBezTo>
                    <a:pt x="51" y="133"/>
                    <a:pt x="51" y="129"/>
                    <a:pt x="51" y="126"/>
                  </a:cubicBezTo>
                  <a:cubicBezTo>
                    <a:pt x="49" y="115"/>
                    <a:pt x="49" y="115"/>
                    <a:pt x="49" y="115"/>
                  </a:cubicBezTo>
                  <a:cubicBezTo>
                    <a:pt x="49" y="115"/>
                    <a:pt x="49" y="115"/>
                    <a:pt x="49" y="115"/>
                  </a:cubicBezTo>
                  <a:cubicBezTo>
                    <a:pt x="49" y="115"/>
                    <a:pt x="49" y="115"/>
                    <a:pt x="49" y="115"/>
                  </a:cubicBezTo>
                  <a:cubicBezTo>
                    <a:pt x="50" y="113"/>
                    <a:pt x="50" y="112"/>
                    <a:pt x="50" y="110"/>
                  </a:cubicBezTo>
                  <a:cubicBezTo>
                    <a:pt x="50" y="110"/>
                    <a:pt x="50" y="109"/>
                    <a:pt x="50" y="109"/>
                  </a:cubicBezTo>
                  <a:cubicBezTo>
                    <a:pt x="50" y="109"/>
                    <a:pt x="49" y="109"/>
                    <a:pt x="49" y="109"/>
                  </a:cubicBezTo>
                  <a:cubicBezTo>
                    <a:pt x="47" y="111"/>
                    <a:pt x="45" y="114"/>
                    <a:pt x="43" y="116"/>
                  </a:cubicBezTo>
                  <a:cubicBezTo>
                    <a:pt x="41" y="118"/>
                    <a:pt x="39" y="121"/>
                    <a:pt x="36" y="122"/>
                  </a:cubicBezTo>
                  <a:cubicBezTo>
                    <a:pt x="35" y="123"/>
                    <a:pt x="34" y="124"/>
                    <a:pt x="32" y="125"/>
                  </a:cubicBezTo>
                  <a:cubicBezTo>
                    <a:pt x="31" y="125"/>
                    <a:pt x="31" y="125"/>
                    <a:pt x="30" y="125"/>
                  </a:cubicBezTo>
                  <a:cubicBezTo>
                    <a:pt x="29" y="125"/>
                    <a:pt x="28" y="125"/>
                    <a:pt x="28" y="125"/>
                  </a:cubicBezTo>
                  <a:cubicBezTo>
                    <a:pt x="27" y="125"/>
                    <a:pt x="27" y="125"/>
                    <a:pt x="27" y="125"/>
                  </a:cubicBezTo>
                  <a:cubicBezTo>
                    <a:pt x="27" y="124"/>
                    <a:pt x="27" y="124"/>
                    <a:pt x="27" y="124"/>
                  </a:cubicBezTo>
                  <a:cubicBezTo>
                    <a:pt x="27" y="116"/>
                    <a:pt x="27" y="116"/>
                    <a:pt x="27" y="116"/>
                  </a:cubicBezTo>
                  <a:cubicBezTo>
                    <a:pt x="27" y="113"/>
                    <a:pt x="28" y="111"/>
                    <a:pt x="27" y="108"/>
                  </a:cubicBezTo>
                  <a:cubicBezTo>
                    <a:pt x="27" y="100"/>
                    <a:pt x="27" y="100"/>
                    <a:pt x="27" y="100"/>
                  </a:cubicBezTo>
                  <a:cubicBezTo>
                    <a:pt x="27" y="97"/>
                    <a:pt x="27" y="94"/>
                    <a:pt x="27" y="91"/>
                  </a:cubicBezTo>
                  <a:cubicBezTo>
                    <a:pt x="26" y="83"/>
                    <a:pt x="26" y="83"/>
                    <a:pt x="26" y="83"/>
                  </a:cubicBezTo>
                  <a:cubicBezTo>
                    <a:pt x="25" y="80"/>
                    <a:pt x="25" y="77"/>
                    <a:pt x="25" y="75"/>
                  </a:cubicBezTo>
                  <a:cubicBezTo>
                    <a:pt x="22" y="58"/>
                    <a:pt x="22" y="58"/>
                    <a:pt x="22" y="58"/>
                  </a:cubicBezTo>
                  <a:cubicBezTo>
                    <a:pt x="22" y="57"/>
                    <a:pt x="22" y="57"/>
                    <a:pt x="22" y="57"/>
                  </a:cubicBezTo>
                  <a:cubicBezTo>
                    <a:pt x="23" y="57"/>
                    <a:pt x="23" y="57"/>
                    <a:pt x="23" y="57"/>
                  </a:cubicBezTo>
                  <a:cubicBezTo>
                    <a:pt x="27" y="58"/>
                    <a:pt x="27" y="58"/>
                    <a:pt x="27" y="58"/>
                  </a:cubicBezTo>
                  <a:cubicBezTo>
                    <a:pt x="31" y="58"/>
                    <a:pt x="31" y="58"/>
                    <a:pt x="31" y="58"/>
                  </a:cubicBezTo>
                  <a:cubicBezTo>
                    <a:pt x="33" y="58"/>
                    <a:pt x="34" y="58"/>
                    <a:pt x="35" y="58"/>
                  </a:cubicBezTo>
                  <a:cubicBezTo>
                    <a:pt x="37" y="58"/>
                    <a:pt x="38" y="58"/>
                    <a:pt x="39" y="57"/>
                  </a:cubicBezTo>
                  <a:cubicBezTo>
                    <a:pt x="41" y="57"/>
                    <a:pt x="42" y="57"/>
                    <a:pt x="43" y="56"/>
                  </a:cubicBezTo>
                  <a:cubicBezTo>
                    <a:pt x="44" y="56"/>
                    <a:pt x="46" y="55"/>
                    <a:pt x="47" y="54"/>
                  </a:cubicBezTo>
                  <a:cubicBezTo>
                    <a:pt x="49" y="53"/>
                    <a:pt x="49" y="53"/>
                    <a:pt x="49" y="53"/>
                  </a:cubicBezTo>
                  <a:cubicBezTo>
                    <a:pt x="50" y="52"/>
                    <a:pt x="50" y="52"/>
                    <a:pt x="50" y="52"/>
                  </a:cubicBezTo>
                  <a:cubicBezTo>
                    <a:pt x="51" y="51"/>
                    <a:pt x="52" y="50"/>
                    <a:pt x="53" y="50"/>
                  </a:cubicBezTo>
                  <a:cubicBezTo>
                    <a:pt x="54" y="49"/>
                    <a:pt x="55" y="47"/>
                    <a:pt x="56" y="46"/>
                  </a:cubicBezTo>
                  <a:cubicBezTo>
                    <a:pt x="56" y="45"/>
                    <a:pt x="57" y="44"/>
                    <a:pt x="58" y="43"/>
                  </a:cubicBezTo>
                  <a:cubicBezTo>
                    <a:pt x="58" y="42"/>
                    <a:pt x="59" y="40"/>
                    <a:pt x="59" y="39"/>
                  </a:cubicBezTo>
                  <a:cubicBezTo>
                    <a:pt x="60" y="38"/>
                    <a:pt x="60" y="36"/>
                    <a:pt x="60" y="35"/>
                  </a:cubicBezTo>
                  <a:cubicBezTo>
                    <a:pt x="61" y="34"/>
                    <a:pt x="61" y="32"/>
                    <a:pt x="61" y="31"/>
                  </a:cubicBezTo>
                  <a:cubicBezTo>
                    <a:pt x="61" y="29"/>
                    <a:pt x="61" y="28"/>
                    <a:pt x="61" y="27"/>
                  </a:cubicBezTo>
                  <a:cubicBezTo>
                    <a:pt x="61" y="25"/>
                    <a:pt x="61" y="24"/>
                    <a:pt x="61" y="22"/>
                  </a:cubicBezTo>
                  <a:cubicBezTo>
                    <a:pt x="61" y="18"/>
                    <a:pt x="61" y="18"/>
                    <a:pt x="61" y="18"/>
                  </a:cubicBezTo>
                  <a:cubicBezTo>
                    <a:pt x="60" y="17"/>
                    <a:pt x="60" y="17"/>
                    <a:pt x="60" y="17"/>
                  </a:cubicBezTo>
                  <a:cubicBezTo>
                    <a:pt x="61" y="17"/>
                    <a:pt x="61" y="17"/>
                    <a:pt x="61" y="17"/>
                  </a:cubicBezTo>
                  <a:cubicBezTo>
                    <a:pt x="65" y="18"/>
                    <a:pt x="65" y="18"/>
                    <a:pt x="65" y="18"/>
                  </a:cubicBezTo>
                  <a:cubicBezTo>
                    <a:pt x="66" y="18"/>
                    <a:pt x="68" y="18"/>
                    <a:pt x="69" y="18"/>
                  </a:cubicBezTo>
                  <a:cubicBezTo>
                    <a:pt x="70" y="19"/>
                    <a:pt x="72" y="19"/>
                    <a:pt x="73" y="19"/>
                  </a:cubicBezTo>
                  <a:cubicBezTo>
                    <a:pt x="74" y="19"/>
                    <a:pt x="75" y="19"/>
                    <a:pt x="77" y="18"/>
                  </a:cubicBezTo>
                  <a:cubicBezTo>
                    <a:pt x="78" y="18"/>
                    <a:pt x="79" y="18"/>
                    <a:pt x="80" y="18"/>
                  </a:cubicBezTo>
                  <a:cubicBezTo>
                    <a:pt x="84" y="17"/>
                    <a:pt x="84" y="17"/>
                    <a:pt x="84" y="17"/>
                  </a:cubicBezTo>
                  <a:cubicBezTo>
                    <a:pt x="87" y="17"/>
                    <a:pt x="89" y="16"/>
                    <a:pt x="92" y="15"/>
                  </a:cubicBezTo>
                  <a:cubicBezTo>
                    <a:pt x="96" y="14"/>
                    <a:pt x="101" y="11"/>
                    <a:pt x="105" y="9"/>
                  </a:cubicBezTo>
                  <a:cubicBezTo>
                    <a:pt x="110" y="6"/>
                    <a:pt x="114" y="3"/>
                    <a:pt x="119" y="1"/>
                  </a:cubicBezTo>
                  <a:cubicBezTo>
                    <a:pt x="120" y="0"/>
                    <a:pt x="120" y="0"/>
                    <a:pt x="120" y="0"/>
                  </a:cubicBezTo>
                  <a:cubicBezTo>
                    <a:pt x="120" y="1"/>
                    <a:pt x="120" y="1"/>
                    <a:pt x="120" y="1"/>
                  </a:cubicBezTo>
                  <a:cubicBezTo>
                    <a:pt x="126" y="12"/>
                    <a:pt x="129" y="25"/>
                    <a:pt x="130" y="38"/>
                  </a:cubicBezTo>
                  <a:cubicBezTo>
                    <a:pt x="131" y="44"/>
                    <a:pt x="132" y="51"/>
                    <a:pt x="132" y="57"/>
                  </a:cubicBezTo>
                  <a:cubicBezTo>
                    <a:pt x="132" y="67"/>
                    <a:pt x="132" y="67"/>
                    <a:pt x="132" y="67"/>
                  </a:cubicBezTo>
                  <a:cubicBezTo>
                    <a:pt x="132" y="69"/>
                    <a:pt x="132" y="70"/>
                    <a:pt x="133" y="72"/>
                  </a:cubicBezTo>
                  <a:cubicBezTo>
                    <a:pt x="133" y="73"/>
                    <a:pt x="133" y="73"/>
                    <a:pt x="133" y="74"/>
                  </a:cubicBezTo>
                  <a:cubicBezTo>
                    <a:pt x="133" y="74"/>
                    <a:pt x="133" y="75"/>
                    <a:pt x="133" y="75"/>
                  </a:cubicBezTo>
                  <a:cubicBezTo>
                    <a:pt x="133" y="75"/>
                    <a:pt x="133" y="74"/>
                    <a:pt x="133" y="75"/>
                  </a:cubicBezTo>
                  <a:cubicBezTo>
                    <a:pt x="133" y="74"/>
                    <a:pt x="133" y="74"/>
                    <a:pt x="133" y="74"/>
                  </a:cubicBezTo>
                  <a:cubicBezTo>
                    <a:pt x="134" y="73"/>
                    <a:pt x="134" y="73"/>
                    <a:pt x="134" y="73"/>
                  </a:cubicBezTo>
                  <a:cubicBezTo>
                    <a:pt x="135" y="75"/>
                    <a:pt x="135" y="75"/>
                    <a:pt x="135" y="75"/>
                  </a:cubicBezTo>
                  <a:cubicBezTo>
                    <a:pt x="136" y="85"/>
                    <a:pt x="136" y="85"/>
                    <a:pt x="136" y="85"/>
                  </a:cubicBezTo>
                  <a:cubicBezTo>
                    <a:pt x="137" y="88"/>
                    <a:pt x="137" y="91"/>
                    <a:pt x="137" y="95"/>
                  </a:cubicBezTo>
                  <a:cubicBezTo>
                    <a:pt x="138" y="98"/>
                    <a:pt x="138" y="101"/>
                    <a:pt x="138" y="105"/>
                  </a:cubicBezTo>
                  <a:cubicBezTo>
                    <a:pt x="138" y="110"/>
                    <a:pt x="138" y="110"/>
                    <a:pt x="138" y="110"/>
                  </a:cubicBezTo>
                  <a:cubicBezTo>
                    <a:pt x="138" y="112"/>
                    <a:pt x="138" y="112"/>
                    <a:pt x="138" y="112"/>
                  </a:cubicBezTo>
                  <a:cubicBezTo>
                    <a:pt x="138" y="115"/>
                    <a:pt x="138" y="115"/>
                    <a:pt x="138" y="115"/>
                  </a:cubicBezTo>
                  <a:cubicBezTo>
                    <a:pt x="138" y="120"/>
                    <a:pt x="138" y="120"/>
                    <a:pt x="138" y="120"/>
                  </a:cubicBezTo>
                  <a:cubicBezTo>
                    <a:pt x="138" y="121"/>
                    <a:pt x="137" y="123"/>
                    <a:pt x="137" y="125"/>
                  </a:cubicBezTo>
                  <a:cubicBezTo>
                    <a:pt x="137" y="128"/>
                    <a:pt x="136" y="131"/>
                    <a:pt x="135" y="135"/>
                  </a:cubicBezTo>
                  <a:cubicBezTo>
                    <a:pt x="135" y="138"/>
                    <a:pt x="134" y="141"/>
                    <a:pt x="134" y="145"/>
                  </a:cubicBezTo>
                  <a:cubicBezTo>
                    <a:pt x="132" y="154"/>
                    <a:pt x="132" y="154"/>
                    <a:pt x="132" y="154"/>
                  </a:cubicBezTo>
                  <a:cubicBezTo>
                    <a:pt x="132" y="154"/>
                    <a:pt x="132" y="154"/>
                    <a:pt x="132" y="154"/>
                  </a:cubicBezTo>
                  <a:cubicBezTo>
                    <a:pt x="132" y="158"/>
                    <a:pt x="133" y="162"/>
                    <a:pt x="133" y="165"/>
                  </a:cubicBezTo>
                  <a:cubicBezTo>
                    <a:pt x="133" y="171"/>
                    <a:pt x="133" y="171"/>
                    <a:pt x="133" y="171"/>
                  </a:cubicBezTo>
                  <a:cubicBezTo>
                    <a:pt x="133" y="177"/>
                    <a:pt x="133" y="177"/>
                    <a:pt x="133" y="177"/>
                  </a:cubicBezTo>
                  <a:cubicBezTo>
                    <a:pt x="133" y="180"/>
                    <a:pt x="132" y="184"/>
                    <a:pt x="132" y="188"/>
                  </a:cubicBezTo>
                  <a:cubicBezTo>
                    <a:pt x="132" y="192"/>
                    <a:pt x="131" y="195"/>
                    <a:pt x="131" y="199"/>
                  </a:cubicBezTo>
                  <a:cubicBezTo>
                    <a:pt x="130" y="206"/>
                    <a:pt x="128" y="214"/>
                    <a:pt x="127" y="221"/>
                  </a:cubicBezTo>
                  <a:cubicBezTo>
                    <a:pt x="126" y="228"/>
                    <a:pt x="124" y="236"/>
                    <a:pt x="123" y="243"/>
                  </a:cubicBezTo>
                  <a:cubicBezTo>
                    <a:pt x="120" y="257"/>
                    <a:pt x="117" y="272"/>
                    <a:pt x="114" y="287"/>
                  </a:cubicBezTo>
                  <a:cubicBezTo>
                    <a:pt x="113" y="294"/>
                    <a:pt x="112" y="301"/>
                    <a:pt x="110" y="309"/>
                  </a:cubicBezTo>
                  <a:cubicBezTo>
                    <a:pt x="109" y="316"/>
                    <a:pt x="108" y="323"/>
                    <a:pt x="107" y="331"/>
                  </a:cubicBezTo>
                  <a:cubicBezTo>
                    <a:pt x="107" y="332"/>
                    <a:pt x="107" y="332"/>
                    <a:pt x="107" y="332"/>
                  </a:cubicBezTo>
                  <a:cubicBezTo>
                    <a:pt x="106" y="331"/>
                    <a:pt x="106" y="331"/>
                    <a:pt x="106" y="331"/>
                  </a:cubicBezTo>
                  <a:cubicBezTo>
                    <a:pt x="105" y="331"/>
                    <a:pt x="105" y="330"/>
                    <a:pt x="104" y="330"/>
                  </a:cubicBezTo>
                  <a:cubicBezTo>
                    <a:pt x="103" y="330"/>
                    <a:pt x="102" y="330"/>
                    <a:pt x="102" y="331"/>
                  </a:cubicBezTo>
                  <a:cubicBezTo>
                    <a:pt x="101" y="332"/>
                    <a:pt x="101" y="334"/>
                    <a:pt x="100" y="336"/>
                  </a:cubicBezTo>
                  <a:cubicBezTo>
                    <a:pt x="100" y="340"/>
                    <a:pt x="100" y="345"/>
                    <a:pt x="100" y="349"/>
                  </a:cubicBezTo>
                  <a:cubicBezTo>
                    <a:pt x="100" y="353"/>
                    <a:pt x="100" y="357"/>
                    <a:pt x="100" y="361"/>
                  </a:cubicBezTo>
                  <a:cubicBezTo>
                    <a:pt x="100" y="365"/>
                    <a:pt x="101" y="370"/>
                    <a:pt x="101" y="374"/>
                  </a:cubicBezTo>
                  <a:cubicBezTo>
                    <a:pt x="101" y="374"/>
                    <a:pt x="101" y="374"/>
                    <a:pt x="101" y="374"/>
                  </a:cubicBezTo>
                  <a:cubicBezTo>
                    <a:pt x="102" y="379"/>
                    <a:pt x="104" y="384"/>
                    <a:pt x="106" y="388"/>
                  </a:cubicBezTo>
                  <a:cubicBezTo>
                    <a:pt x="107" y="391"/>
                    <a:pt x="108" y="393"/>
                    <a:pt x="109" y="395"/>
                  </a:cubicBezTo>
                  <a:cubicBezTo>
                    <a:pt x="110" y="396"/>
                    <a:pt x="111" y="396"/>
                    <a:pt x="112" y="396"/>
                  </a:cubicBezTo>
                  <a:cubicBezTo>
                    <a:pt x="113" y="397"/>
                    <a:pt x="115" y="396"/>
                    <a:pt x="116" y="396"/>
                  </a:cubicBezTo>
                  <a:cubicBezTo>
                    <a:pt x="118" y="394"/>
                    <a:pt x="119" y="392"/>
                    <a:pt x="121" y="390"/>
                  </a:cubicBezTo>
                  <a:cubicBezTo>
                    <a:pt x="123" y="388"/>
                    <a:pt x="124" y="386"/>
                    <a:pt x="125" y="384"/>
                  </a:cubicBezTo>
                  <a:cubicBezTo>
                    <a:pt x="128" y="380"/>
                    <a:pt x="131" y="376"/>
                    <a:pt x="134" y="371"/>
                  </a:cubicBezTo>
                  <a:cubicBezTo>
                    <a:pt x="135" y="370"/>
                    <a:pt x="135" y="370"/>
                    <a:pt x="135" y="370"/>
                  </a:cubicBezTo>
                  <a:cubicBezTo>
                    <a:pt x="135" y="372"/>
                    <a:pt x="135" y="372"/>
                    <a:pt x="135" y="372"/>
                  </a:cubicBezTo>
                  <a:cubicBezTo>
                    <a:pt x="133" y="386"/>
                    <a:pt x="133" y="386"/>
                    <a:pt x="133" y="386"/>
                  </a:cubicBezTo>
                  <a:cubicBezTo>
                    <a:pt x="133" y="389"/>
                    <a:pt x="132" y="391"/>
                    <a:pt x="132" y="394"/>
                  </a:cubicBezTo>
                  <a:cubicBezTo>
                    <a:pt x="131" y="401"/>
                    <a:pt x="131" y="401"/>
                    <a:pt x="131" y="401"/>
                  </a:cubicBezTo>
                  <a:cubicBezTo>
                    <a:pt x="131" y="403"/>
                    <a:pt x="131" y="406"/>
                    <a:pt x="131" y="408"/>
                  </a:cubicBezTo>
                  <a:cubicBezTo>
                    <a:pt x="131" y="416"/>
                    <a:pt x="131" y="416"/>
                    <a:pt x="131" y="416"/>
                  </a:cubicBezTo>
                  <a:cubicBezTo>
                    <a:pt x="131" y="418"/>
                    <a:pt x="131" y="421"/>
                    <a:pt x="131" y="423"/>
                  </a:cubicBezTo>
                  <a:cubicBezTo>
                    <a:pt x="132" y="430"/>
                    <a:pt x="132" y="430"/>
                    <a:pt x="132" y="430"/>
                  </a:cubicBezTo>
                  <a:cubicBezTo>
                    <a:pt x="132" y="434"/>
                    <a:pt x="132" y="434"/>
                    <a:pt x="132" y="434"/>
                  </a:cubicBezTo>
                  <a:cubicBezTo>
                    <a:pt x="133" y="437"/>
                    <a:pt x="133" y="437"/>
                    <a:pt x="133" y="437"/>
                  </a:cubicBezTo>
                  <a:cubicBezTo>
                    <a:pt x="134" y="445"/>
                    <a:pt x="134" y="445"/>
                    <a:pt x="134" y="445"/>
                  </a:cubicBezTo>
                  <a:cubicBezTo>
                    <a:pt x="135" y="447"/>
                    <a:pt x="136" y="449"/>
                    <a:pt x="136" y="452"/>
                  </a:cubicBezTo>
                  <a:cubicBezTo>
                    <a:pt x="138" y="459"/>
                    <a:pt x="138" y="459"/>
                    <a:pt x="138" y="459"/>
                  </a:cubicBezTo>
                  <a:cubicBezTo>
                    <a:pt x="140" y="463"/>
                    <a:pt x="142" y="468"/>
                    <a:pt x="144" y="472"/>
                  </a:cubicBezTo>
                  <a:cubicBezTo>
                    <a:pt x="149" y="486"/>
                    <a:pt x="149" y="486"/>
                    <a:pt x="149" y="486"/>
                  </a:cubicBezTo>
                  <a:cubicBezTo>
                    <a:pt x="150" y="487"/>
                    <a:pt x="150" y="487"/>
                    <a:pt x="150" y="487"/>
                  </a:cubicBezTo>
                  <a:cubicBezTo>
                    <a:pt x="149" y="486"/>
                    <a:pt x="149" y="486"/>
                    <a:pt x="149" y="486"/>
                  </a:cubicBezTo>
                  <a:cubicBezTo>
                    <a:pt x="143" y="484"/>
                    <a:pt x="138" y="482"/>
                    <a:pt x="132" y="479"/>
                  </a:cubicBezTo>
                  <a:cubicBezTo>
                    <a:pt x="129" y="478"/>
                    <a:pt x="126" y="477"/>
                    <a:pt x="124" y="476"/>
                  </a:cubicBezTo>
                  <a:cubicBezTo>
                    <a:pt x="121" y="475"/>
                    <a:pt x="118" y="474"/>
                    <a:pt x="115" y="473"/>
                  </a:cubicBezTo>
                  <a:cubicBezTo>
                    <a:pt x="112" y="472"/>
                    <a:pt x="109" y="472"/>
                    <a:pt x="106" y="471"/>
                  </a:cubicBezTo>
                  <a:cubicBezTo>
                    <a:pt x="103" y="470"/>
                    <a:pt x="100" y="470"/>
                    <a:pt x="97" y="469"/>
                  </a:cubicBezTo>
                  <a:cubicBezTo>
                    <a:pt x="94" y="469"/>
                    <a:pt x="91" y="468"/>
                    <a:pt x="88" y="468"/>
                  </a:cubicBezTo>
                  <a:cubicBezTo>
                    <a:pt x="85" y="468"/>
                    <a:pt x="82" y="468"/>
                    <a:pt x="79" y="468"/>
                  </a:cubicBezTo>
                  <a:cubicBezTo>
                    <a:pt x="76" y="468"/>
                    <a:pt x="73" y="468"/>
                    <a:pt x="70" y="468"/>
                  </a:cubicBezTo>
                  <a:cubicBezTo>
                    <a:pt x="67" y="469"/>
                    <a:pt x="64" y="469"/>
                    <a:pt x="62" y="469"/>
                  </a:cubicBezTo>
                  <a:cubicBezTo>
                    <a:pt x="59" y="470"/>
                    <a:pt x="56" y="471"/>
                    <a:pt x="53" y="472"/>
                  </a:cubicBezTo>
                  <a:cubicBezTo>
                    <a:pt x="50" y="472"/>
                    <a:pt x="47" y="473"/>
                    <a:pt x="44" y="474"/>
                  </a:cubicBezTo>
                  <a:cubicBezTo>
                    <a:pt x="41" y="475"/>
                    <a:pt x="38" y="476"/>
                    <a:pt x="36" y="478"/>
                  </a:cubicBezTo>
                  <a:cubicBezTo>
                    <a:pt x="33" y="479"/>
                    <a:pt x="30" y="480"/>
                    <a:pt x="28" y="482"/>
                  </a:cubicBezTo>
                  <a:cubicBezTo>
                    <a:pt x="25" y="483"/>
                    <a:pt x="22" y="484"/>
                    <a:pt x="19" y="486"/>
                  </a:cubicBezTo>
                  <a:cubicBezTo>
                    <a:pt x="12" y="490"/>
                    <a:pt x="12" y="490"/>
                    <a:pt x="12" y="490"/>
                  </a:cubicBezTo>
                  <a:cubicBezTo>
                    <a:pt x="11" y="491"/>
                    <a:pt x="11" y="491"/>
                    <a:pt x="11" y="491"/>
                  </a:cubicBezTo>
                  <a:cubicBezTo>
                    <a:pt x="11" y="490"/>
                    <a:pt x="11" y="490"/>
                    <a:pt x="11" y="490"/>
                  </a:cubicBezTo>
                  <a:cubicBezTo>
                    <a:pt x="13" y="483"/>
                    <a:pt x="15" y="476"/>
                    <a:pt x="16" y="469"/>
                  </a:cubicBezTo>
                  <a:cubicBezTo>
                    <a:pt x="16" y="467"/>
                    <a:pt x="16" y="465"/>
                    <a:pt x="16" y="464"/>
                  </a:cubicBezTo>
                  <a:cubicBezTo>
                    <a:pt x="16" y="463"/>
                    <a:pt x="16" y="462"/>
                    <a:pt x="16" y="461"/>
                  </a:cubicBezTo>
                  <a:cubicBezTo>
                    <a:pt x="16" y="460"/>
                    <a:pt x="16" y="459"/>
                    <a:pt x="15" y="459"/>
                  </a:cubicBezTo>
                  <a:cubicBezTo>
                    <a:pt x="14" y="458"/>
                    <a:pt x="13" y="459"/>
                    <a:pt x="13" y="459"/>
                  </a:cubicBezTo>
                  <a:cubicBezTo>
                    <a:pt x="12" y="460"/>
                    <a:pt x="11" y="461"/>
                    <a:pt x="11" y="461"/>
                  </a:cubicBezTo>
                  <a:cubicBezTo>
                    <a:pt x="10" y="463"/>
                    <a:pt x="9" y="464"/>
                    <a:pt x="8" y="466"/>
                  </a:cubicBezTo>
                  <a:close/>
                  <a:moveTo>
                    <a:pt x="8" y="466"/>
                  </a:moveTo>
                  <a:cubicBezTo>
                    <a:pt x="9" y="464"/>
                    <a:pt x="10" y="463"/>
                    <a:pt x="11" y="461"/>
                  </a:cubicBezTo>
                  <a:cubicBezTo>
                    <a:pt x="11" y="461"/>
                    <a:pt x="12" y="460"/>
                    <a:pt x="13" y="459"/>
                  </a:cubicBezTo>
                  <a:cubicBezTo>
                    <a:pt x="13" y="459"/>
                    <a:pt x="14" y="458"/>
                    <a:pt x="15" y="459"/>
                  </a:cubicBezTo>
                  <a:cubicBezTo>
                    <a:pt x="16" y="459"/>
                    <a:pt x="16" y="460"/>
                    <a:pt x="16" y="461"/>
                  </a:cubicBezTo>
                  <a:cubicBezTo>
                    <a:pt x="16" y="462"/>
                    <a:pt x="16" y="463"/>
                    <a:pt x="16" y="464"/>
                  </a:cubicBezTo>
                  <a:cubicBezTo>
                    <a:pt x="16" y="465"/>
                    <a:pt x="16" y="467"/>
                    <a:pt x="16" y="469"/>
                  </a:cubicBezTo>
                  <a:cubicBezTo>
                    <a:pt x="15" y="476"/>
                    <a:pt x="13" y="483"/>
                    <a:pt x="12" y="490"/>
                  </a:cubicBezTo>
                  <a:cubicBezTo>
                    <a:pt x="11" y="490"/>
                    <a:pt x="11" y="490"/>
                    <a:pt x="11" y="490"/>
                  </a:cubicBezTo>
                  <a:cubicBezTo>
                    <a:pt x="19" y="486"/>
                    <a:pt x="19" y="486"/>
                    <a:pt x="19" y="486"/>
                  </a:cubicBezTo>
                  <a:cubicBezTo>
                    <a:pt x="22" y="484"/>
                    <a:pt x="25" y="483"/>
                    <a:pt x="27" y="481"/>
                  </a:cubicBezTo>
                  <a:cubicBezTo>
                    <a:pt x="30" y="480"/>
                    <a:pt x="33" y="479"/>
                    <a:pt x="36" y="477"/>
                  </a:cubicBezTo>
                  <a:cubicBezTo>
                    <a:pt x="38" y="476"/>
                    <a:pt x="41" y="475"/>
                    <a:pt x="44" y="474"/>
                  </a:cubicBezTo>
                  <a:cubicBezTo>
                    <a:pt x="47" y="473"/>
                    <a:pt x="50" y="472"/>
                    <a:pt x="53" y="471"/>
                  </a:cubicBezTo>
                  <a:cubicBezTo>
                    <a:pt x="56" y="470"/>
                    <a:pt x="58" y="470"/>
                    <a:pt x="61" y="469"/>
                  </a:cubicBezTo>
                  <a:cubicBezTo>
                    <a:pt x="64" y="468"/>
                    <a:pt x="67" y="468"/>
                    <a:pt x="70" y="468"/>
                  </a:cubicBezTo>
                  <a:cubicBezTo>
                    <a:pt x="73" y="467"/>
                    <a:pt x="76" y="467"/>
                    <a:pt x="79" y="467"/>
                  </a:cubicBezTo>
                  <a:cubicBezTo>
                    <a:pt x="82" y="467"/>
                    <a:pt x="85" y="467"/>
                    <a:pt x="88" y="467"/>
                  </a:cubicBezTo>
                  <a:cubicBezTo>
                    <a:pt x="91" y="468"/>
                    <a:pt x="94" y="468"/>
                    <a:pt x="97" y="469"/>
                  </a:cubicBezTo>
                  <a:cubicBezTo>
                    <a:pt x="100" y="469"/>
                    <a:pt x="103" y="469"/>
                    <a:pt x="106" y="470"/>
                  </a:cubicBezTo>
                  <a:cubicBezTo>
                    <a:pt x="109" y="471"/>
                    <a:pt x="112" y="472"/>
                    <a:pt x="115" y="473"/>
                  </a:cubicBezTo>
                  <a:cubicBezTo>
                    <a:pt x="118" y="474"/>
                    <a:pt x="121" y="474"/>
                    <a:pt x="124" y="475"/>
                  </a:cubicBezTo>
                  <a:cubicBezTo>
                    <a:pt x="127" y="476"/>
                    <a:pt x="129" y="477"/>
                    <a:pt x="132" y="479"/>
                  </a:cubicBezTo>
                  <a:cubicBezTo>
                    <a:pt x="135" y="480"/>
                    <a:pt x="138" y="481"/>
                    <a:pt x="141" y="482"/>
                  </a:cubicBezTo>
                  <a:cubicBezTo>
                    <a:pt x="149" y="486"/>
                    <a:pt x="149" y="486"/>
                    <a:pt x="149" y="486"/>
                  </a:cubicBezTo>
                  <a:cubicBezTo>
                    <a:pt x="149" y="486"/>
                    <a:pt x="149" y="486"/>
                    <a:pt x="149" y="486"/>
                  </a:cubicBezTo>
                  <a:cubicBezTo>
                    <a:pt x="143" y="473"/>
                    <a:pt x="143" y="473"/>
                    <a:pt x="143" y="473"/>
                  </a:cubicBezTo>
                  <a:cubicBezTo>
                    <a:pt x="141" y="468"/>
                    <a:pt x="139" y="464"/>
                    <a:pt x="138" y="459"/>
                  </a:cubicBezTo>
                  <a:cubicBezTo>
                    <a:pt x="135" y="452"/>
                    <a:pt x="135" y="452"/>
                    <a:pt x="135" y="452"/>
                  </a:cubicBezTo>
                  <a:cubicBezTo>
                    <a:pt x="135" y="450"/>
                    <a:pt x="134" y="447"/>
                    <a:pt x="134" y="445"/>
                  </a:cubicBezTo>
                  <a:cubicBezTo>
                    <a:pt x="132" y="438"/>
                    <a:pt x="132" y="438"/>
                    <a:pt x="132" y="438"/>
                  </a:cubicBezTo>
                  <a:cubicBezTo>
                    <a:pt x="131" y="434"/>
                    <a:pt x="131" y="434"/>
                    <a:pt x="131" y="434"/>
                  </a:cubicBezTo>
                  <a:cubicBezTo>
                    <a:pt x="131" y="430"/>
                    <a:pt x="131" y="430"/>
                    <a:pt x="131" y="430"/>
                  </a:cubicBezTo>
                  <a:cubicBezTo>
                    <a:pt x="130" y="423"/>
                    <a:pt x="130" y="423"/>
                    <a:pt x="130" y="423"/>
                  </a:cubicBezTo>
                  <a:cubicBezTo>
                    <a:pt x="130" y="421"/>
                    <a:pt x="130" y="418"/>
                    <a:pt x="130" y="416"/>
                  </a:cubicBezTo>
                  <a:cubicBezTo>
                    <a:pt x="130" y="408"/>
                    <a:pt x="130" y="408"/>
                    <a:pt x="130" y="408"/>
                  </a:cubicBezTo>
                  <a:cubicBezTo>
                    <a:pt x="130" y="406"/>
                    <a:pt x="130" y="403"/>
                    <a:pt x="130" y="401"/>
                  </a:cubicBezTo>
                  <a:cubicBezTo>
                    <a:pt x="131" y="394"/>
                    <a:pt x="131" y="394"/>
                    <a:pt x="131" y="394"/>
                  </a:cubicBezTo>
                  <a:cubicBezTo>
                    <a:pt x="131" y="391"/>
                    <a:pt x="131" y="389"/>
                    <a:pt x="132" y="386"/>
                  </a:cubicBezTo>
                  <a:cubicBezTo>
                    <a:pt x="134" y="372"/>
                    <a:pt x="134" y="372"/>
                    <a:pt x="134" y="372"/>
                  </a:cubicBezTo>
                  <a:cubicBezTo>
                    <a:pt x="135" y="372"/>
                    <a:pt x="135" y="372"/>
                    <a:pt x="135" y="372"/>
                  </a:cubicBezTo>
                  <a:cubicBezTo>
                    <a:pt x="132" y="376"/>
                    <a:pt x="129" y="381"/>
                    <a:pt x="126" y="385"/>
                  </a:cubicBezTo>
                  <a:cubicBezTo>
                    <a:pt x="125" y="387"/>
                    <a:pt x="123" y="389"/>
                    <a:pt x="122" y="391"/>
                  </a:cubicBezTo>
                  <a:cubicBezTo>
                    <a:pt x="120" y="393"/>
                    <a:pt x="118" y="395"/>
                    <a:pt x="116" y="397"/>
                  </a:cubicBezTo>
                  <a:cubicBezTo>
                    <a:pt x="115" y="397"/>
                    <a:pt x="114" y="398"/>
                    <a:pt x="112" y="398"/>
                  </a:cubicBezTo>
                  <a:cubicBezTo>
                    <a:pt x="111" y="397"/>
                    <a:pt x="110" y="396"/>
                    <a:pt x="109" y="396"/>
                  </a:cubicBezTo>
                  <a:cubicBezTo>
                    <a:pt x="107" y="394"/>
                    <a:pt x="106" y="391"/>
                    <a:pt x="105" y="389"/>
                  </a:cubicBezTo>
                  <a:cubicBezTo>
                    <a:pt x="103" y="384"/>
                    <a:pt x="101" y="379"/>
                    <a:pt x="100" y="374"/>
                  </a:cubicBezTo>
                  <a:cubicBezTo>
                    <a:pt x="100" y="374"/>
                    <a:pt x="100" y="374"/>
                    <a:pt x="100" y="374"/>
                  </a:cubicBezTo>
                  <a:cubicBezTo>
                    <a:pt x="100" y="374"/>
                    <a:pt x="100" y="374"/>
                    <a:pt x="100" y="374"/>
                  </a:cubicBezTo>
                  <a:cubicBezTo>
                    <a:pt x="100" y="370"/>
                    <a:pt x="99" y="366"/>
                    <a:pt x="99" y="361"/>
                  </a:cubicBezTo>
                  <a:cubicBezTo>
                    <a:pt x="99" y="357"/>
                    <a:pt x="99" y="353"/>
                    <a:pt x="99" y="349"/>
                  </a:cubicBezTo>
                  <a:cubicBezTo>
                    <a:pt x="98" y="345"/>
                    <a:pt x="98" y="340"/>
                    <a:pt x="99" y="336"/>
                  </a:cubicBezTo>
                  <a:cubicBezTo>
                    <a:pt x="99" y="334"/>
                    <a:pt x="100" y="332"/>
                    <a:pt x="101" y="330"/>
                  </a:cubicBezTo>
                  <a:cubicBezTo>
                    <a:pt x="101" y="329"/>
                    <a:pt x="103" y="328"/>
                    <a:pt x="104" y="328"/>
                  </a:cubicBezTo>
                  <a:cubicBezTo>
                    <a:pt x="105" y="329"/>
                    <a:pt x="106" y="329"/>
                    <a:pt x="107" y="330"/>
                  </a:cubicBezTo>
                  <a:cubicBezTo>
                    <a:pt x="106" y="331"/>
                    <a:pt x="106" y="331"/>
                    <a:pt x="106" y="331"/>
                  </a:cubicBezTo>
                  <a:cubicBezTo>
                    <a:pt x="107" y="323"/>
                    <a:pt x="108" y="316"/>
                    <a:pt x="109" y="308"/>
                  </a:cubicBezTo>
                  <a:cubicBezTo>
                    <a:pt x="110" y="301"/>
                    <a:pt x="111" y="294"/>
                    <a:pt x="113" y="286"/>
                  </a:cubicBezTo>
                  <a:cubicBezTo>
                    <a:pt x="116" y="272"/>
                    <a:pt x="118" y="257"/>
                    <a:pt x="121" y="243"/>
                  </a:cubicBezTo>
                  <a:cubicBezTo>
                    <a:pt x="123" y="235"/>
                    <a:pt x="124" y="228"/>
                    <a:pt x="126" y="221"/>
                  </a:cubicBezTo>
                  <a:cubicBezTo>
                    <a:pt x="127" y="213"/>
                    <a:pt x="128" y="206"/>
                    <a:pt x="129" y="199"/>
                  </a:cubicBezTo>
                  <a:cubicBezTo>
                    <a:pt x="130" y="195"/>
                    <a:pt x="130" y="191"/>
                    <a:pt x="130" y="188"/>
                  </a:cubicBezTo>
                  <a:cubicBezTo>
                    <a:pt x="131" y="184"/>
                    <a:pt x="131" y="180"/>
                    <a:pt x="131" y="177"/>
                  </a:cubicBezTo>
                  <a:cubicBezTo>
                    <a:pt x="131" y="171"/>
                    <a:pt x="131" y="171"/>
                    <a:pt x="131" y="171"/>
                  </a:cubicBezTo>
                  <a:cubicBezTo>
                    <a:pt x="131" y="165"/>
                    <a:pt x="131" y="165"/>
                    <a:pt x="131" y="165"/>
                  </a:cubicBezTo>
                  <a:cubicBezTo>
                    <a:pt x="131" y="162"/>
                    <a:pt x="131" y="158"/>
                    <a:pt x="131" y="154"/>
                  </a:cubicBezTo>
                  <a:cubicBezTo>
                    <a:pt x="131" y="154"/>
                    <a:pt x="131" y="154"/>
                    <a:pt x="131" y="154"/>
                  </a:cubicBezTo>
                  <a:cubicBezTo>
                    <a:pt x="131" y="154"/>
                    <a:pt x="131" y="154"/>
                    <a:pt x="131" y="154"/>
                  </a:cubicBezTo>
                  <a:cubicBezTo>
                    <a:pt x="132" y="144"/>
                    <a:pt x="132" y="144"/>
                    <a:pt x="132" y="144"/>
                  </a:cubicBezTo>
                  <a:cubicBezTo>
                    <a:pt x="133" y="141"/>
                    <a:pt x="133" y="138"/>
                    <a:pt x="134" y="134"/>
                  </a:cubicBezTo>
                  <a:cubicBezTo>
                    <a:pt x="135" y="131"/>
                    <a:pt x="135" y="128"/>
                    <a:pt x="136" y="125"/>
                  </a:cubicBezTo>
                  <a:cubicBezTo>
                    <a:pt x="136" y="123"/>
                    <a:pt x="136" y="121"/>
                    <a:pt x="136" y="120"/>
                  </a:cubicBezTo>
                  <a:cubicBezTo>
                    <a:pt x="137" y="115"/>
                    <a:pt x="137" y="115"/>
                    <a:pt x="137" y="115"/>
                  </a:cubicBezTo>
                  <a:cubicBezTo>
                    <a:pt x="137" y="112"/>
                    <a:pt x="137" y="112"/>
                    <a:pt x="137" y="112"/>
                  </a:cubicBezTo>
                  <a:cubicBezTo>
                    <a:pt x="137" y="110"/>
                    <a:pt x="137" y="110"/>
                    <a:pt x="137" y="110"/>
                  </a:cubicBezTo>
                  <a:cubicBezTo>
                    <a:pt x="137" y="105"/>
                    <a:pt x="137" y="105"/>
                    <a:pt x="137" y="105"/>
                  </a:cubicBezTo>
                  <a:cubicBezTo>
                    <a:pt x="137" y="101"/>
                    <a:pt x="136" y="98"/>
                    <a:pt x="136" y="95"/>
                  </a:cubicBezTo>
                  <a:cubicBezTo>
                    <a:pt x="135" y="91"/>
                    <a:pt x="135" y="88"/>
                    <a:pt x="134" y="85"/>
                  </a:cubicBezTo>
                  <a:cubicBezTo>
                    <a:pt x="133" y="75"/>
                    <a:pt x="133" y="75"/>
                    <a:pt x="133" y="75"/>
                  </a:cubicBezTo>
                  <a:cubicBezTo>
                    <a:pt x="134" y="75"/>
                    <a:pt x="134" y="75"/>
                    <a:pt x="134" y="75"/>
                  </a:cubicBezTo>
                  <a:cubicBezTo>
                    <a:pt x="134" y="76"/>
                    <a:pt x="134" y="76"/>
                    <a:pt x="134" y="76"/>
                  </a:cubicBezTo>
                  <a:cubicBezTo>
                    <a:pt x="133" y="76"/>
                    <a:pt x="133" y="76"/>
                    <a:pt x="132" y="76"/>
                  </a:cubicBezTo>
                  <a:cubicBezTo>
                    <a:pt x="131" y="76"/>
                    <a:pt x="132" y="75"/>
                    <a:pt x="131" y="75"/>
                  </a:cubicBezTo>
                  <a:cubicBezTo>
                    <a:pt x="131" y="74"/>
                    <a:pt x="131" y="73"/>
                    <a:pt x="131" y="72"/>
                  </a:cubicBezTo>
                  <a:cubicBezTo>
                    <a:pt x="131" y="70"/>
                    <a:pt x="131" y="69"/>
                    <a:pt x="131" y="67"/>
                  </a:cubicBezTo>
                  <a:cubicBezTo>
                    <a:pt x="130" y="57"/>
                    <a:pt x="130" y="57"/>
                    <a:pt x="130" y="57"/>
                  </a:cubicBezTo>
                  <a:cubicBezTo>
                    <a:pt x="130" y="51"/>
                    <a:pt x="130" y="45"/>
                    <a:pt x="129" y="38"/>
                  </a:cubicBezTo>
                  <a:cubicBezTo>
                    <a:pt x="127" y="26"/>
                    <a:pt x="124" y="13"/>
                    <a:pt x="119" y="2"/>
                  </a:cubicBezTo>
                  <a:cubicBezTo>
                    <a:pt x="120" y="2"/>
                    <a:pt x="120" y="2"/>
                    <a:pt x="120" y="2"/>
                  </a:cubicBezTo>
                  <a:cubicBezTo>
                    <a:pt x="115" y="4"/>
                    <a:pt x="111" y="7"/>
                    <a:pt x="106" y="10"/>
                  </a:cubicBezTo>
                  <a:cubicBezTo>
                    <a:pt x="102" y="13"/>
                    <a:pt x="97" y="15"/>
                    <a:pt x="92" y="17"/>
                  </a:cubicBezTo>
                  <a:cubicBezTo>
                    <a:pt x="90" y="18"/>
                    <a:pt x="87" y="18"/>
                    <a:pt x="84" y="19"/>
                  </a:cubicBezTo>
                  <a:cubicBezTo>
                    <a:pt x="81" y="20"/>
                    <a:pt x="81" y="20"/>
                    <a:pt x="81" y="20"/>
                  </a:cubicBezTo>
                  <a:cubicBezTo>
                    <a:pt x="79" y="20"/>
                    <a:pt x="78" y="20"/>
                    <a:pt x="77" y="20"/>
                  </a:cubicBezTo>
                  <a:cubicBezTo>
                    <a:pt x="75" y="20"/>
                    <a:pt x="74" y="20"/>
                    <a:pt x="73" y="20"/>
                  </a:cubicBezTo>
                  <a:cubicBezTo>
                    <a:pt x="71" y="20"/>
                    <a:pt x="70" y="20"/>
                    <a:pt x="69" y="20"/>
                  </a:cubicBezTo>
                  <a:cubicBezTo>
                    <a:pt x="68" y="20"/>
                    <a:pt x="66" y="20"/>
                    <a:pt x="65" y="20"/>
                  </a:cubicBezTo>
                  <a:cubicBezTo>
                    <a:pt x="61" y="19"/>
                    <a:pt x="61" y="19"/>
                    <a:pt x="61" y="19"/>
                  </a:cubicBezTo>
                  <a:cubicBezTo>
                    <a:pt x="62" y="18"/>
                    <a:pt x="62" y="18"/>
                    <a:pt x="62" y="18"/>
                  </a:cubicBezTo>
                  <a:cubicBezTo>
                    <a:pt x="62" y="22"/>
                    <a:pt x="62" y="22"/>
                    <a:pt x="62" y="22"/>
                  </a:cubicBezTo>
                  <a:cubicBezTo>
                    <a:pt x="63" y="24"/>
                    <a:pt x="62" y="25"/>
                    <a:pt x="62" y="27"/>
                  </a:cubicBezTo>
                  <a:cubicBezTo>
                    <a:pt x="62" y="28"/>
                    <a:pt x="62" y="29"/>
                    <a:pt x="62" y="31"/>
                  </a:cubicBezTo>
                  <a:cubicBezTo>
                    <a:pt x="62" y="32"/>
                    <a:pt x="62" y="34"/>
                    <a:pt x="62" y="35"/>
                  </a:cubicBezTo>
                  <a:cubicBezTo>
                    <a:pt x="61" y="37"/>
                    <a:pt x="61" y="38"/>
                    <a:pt x="61" y="39"/>
                  </a:cubicBezTo>
                  <a:cubicBezTo>
                    <a:pt x="60" y="41"/>
                    <a:pt x="60" y="42"/>
                    <a:pt x="59" y="43"/>
                  </a:cubicBezTo>
                  <a:cubicBezTo>
                    <a:pt x="58" y="45"/>
                    <a:pt x="58" y="46"/>
                    <a:pt x="57" y="47"/>
                  </a:cubicBezTo>
                  <a:cubicBezTo>
                    <a:pt x="56" y="48"/>
                    <a:pt x="55" y="50"/>
                    <a:pt x="54" y="51"/>
                  </a:cubicBezTo>
                  <a:cubicBezTo>
                    <a:pt x="53" y="52"/>
                    <a:pt x="52" y="53"/>
                    <a:pt x="51" y="53"/>
                  </a:cubicBezTo>
                  <a:cubicBezTo>
                    <a:pt x="49" y="55"/>
                    <a:pt x="49" y="55"/>
                    <a:pt x="49" y="55"/>
                  </a:cubicBezTo>
                  <a:cubicBezTo>
                    <a:pt x="47" y="56"/>
                    <a:pt x="47" y="56"/>
                    <a:pt x="47" y="56"/>
                  </a:cubicBezTo>
                  <a:cubicBezTo>
                    <a:pt x="46" y="57"/>
                    <a:pt x="45" y="57"/>
                    <a:pt x="44" y="58"/>
                  </a:cubicBezTo>
                  <a:cubicBezTo>
                    <a:pt x="42" y="58"/>
                    <a:pt x="41" y="58"/>
                    <a:pt x="40" y="59"/>
                  </a:cubicBezTo>
                  <a:cubicBezTo>
                    <a:pt x="38" y="59"/>
                    <a:pt x="37" y="59"/>
                    <a:pt x="35" y="59"/>
                  </a:cubicBezTo>
                  <a:cubicBezTo>
                    <a:pt x="34" y="60"/>
                    <a:pt x="33" y="60"/>
                    <a:pt x="31" y="60"/>
                  </a:cubicBezTo>
                  <a:cubicBezTo>
                    <a:pt x="27" y="59"/>
                    <a:pt x="27" y="59"/>
                    <a:pt x="27" y="59"/>
                  </a:cubicBezTo>
                  <a:cubicBezTo>
                    <a:pt x="23" y="59"/>
                    <a:pt x="23" y="59"/>
                    <a:pt x="23" y="59"/>
                  </a:cubicBezTo>
                  <a:cubicBezTo>
                    <a:pt x="24" y="58"/>
                    <a:pt x="24" y="58"/>
                    <a:pt x="24" y="58"/>
                  </a:cubicBezTo>
                  <a:cubicBezTo>
                    <a:pt x="26" y="74"/>
                    <a:pt x="26" y="74"/>
                    <a:pt x="26" y="74"/>
                  </a:cubicBezTo>
                  <a:cubicBezTo>
                    <a:pt x="27" y="77"/>
                    <a:pt x="27" y="80"/>
                    <a:pt x="27" y="83"/>
                  </a:cubicBezTo>
                  <a:cubicBezTo>
                    <a:pt x="28" y="91"/>
                    <a:pt x="28" y="91"/>
                    <a:pt x="28" y="91"/>
                  </a:cubicBezTo>
                  <a:cubicBezTo>
                    <a:pt x="28" y="94"/>
                    <a:pt x="28" y="97"/>
                    <a:pt x="28" y="99"/>
                  </a:cubicBezTo>
                  <a:cubicBezTo>
                    <a:pt x="29" y="108"/>
                    <a:pt x="29" y="108"/>
                    <a:pt x="29" y="108"/>
                  </a:cubicBezTo>
                  <a:cubicBezTo>
                    <a:pt x="29" y="111"/>
                    <a:pt x="29" y="113"/>
                    <a:pt x="29" y="116"/>
                  </a:cubicBezTo>
                  <a:cubicBezTo>
                    <a:pt x="28" y="125"/>
                    <a:pt x="28" y="125"/>
                    <a:pt x="28" y="125"/>
                  </a:cubicBezTo>
                  <a:cubicBezTo>
                    <a:pt x="28" y="124"/>
                    <a:pt x="28" y="124"/>
                    <a:pt x="28" y="124"/>
                  </a:cubicBezTo>
                  <a:cubicBezTo>
                    <a:pt x="28" y="124"/>
                    <a:pt x="29" y="124"/>
                    <a:pt x="30" y="124"/>
                  </a:cubicBezTo>
                  <a:cubicBezTo>
                    <a:pt x="30" y="124"/>
                    <a:pt x="31" y="124"/>
                    <a:pt x="32" y="123"/>
                  </a:cubicBezTo>
                  <a:cubicBezTo>
                    <a:pt x="33" y="123"/>
                    <a:pt x="34" y="122"/>
                    <a:pt x="35" y="121"/>
                  </a:cubicBezTo>
                  <a:cubicBezTo>
                    <a:pt x="38" y="120"/>
                    <a:pt x="40" y="117"/>
                    <a:pt x="42" y="115"/>
                  </a:cubicBezTo>
                  <a:cubicBezTo>
                    <a:pt x="44" y="113"/>
                    <a:pt x="46" y="111"/>
                    <a:pt x="48" y="108"/>
                  </a:cubicBezTo>
                  <a:cubicBezTo>
                    <a:pt x="48" y="108"/>
                    <a:pt x="48" y="108"/>
                    <a:pt x="49" y="108"/>
                  </a:cubicBezTo>
                  <a:cubicBezTo>
                    <a:pt x="49" y="108"/>
                    <a:pt x="49" y="107"/>
                    <a:pt x="50" y="107"/>
                  </a:cubicBezTo>
                  <a:cubicBezTo>
                    <a:pt x="50" y="107"/>
                    <a:pt x="50" y="107"/>
                    <a:pt x="51" y="108"/>
                  </a:cubicBezTo>
                  <a:cubicBezTo>
                    <a:pt x="51" y="109"/>
                    <a:pt x="51" y="110"/>
                    <a:pt x="51" y="110"/>
                  </a:cubicBezTo>
                  <a:cubicBezTo>
                    <a:pt x="51" y="112"/>
                    <a:pt x="51" y="113"/>
                    <a:pt x="51" y="115"/>
                  </a:cubicBezTo>
                  <a:cubicBezTo>
                    <a:pt x="51" y="115"/>
                    <a:pt x="51" y="115"/>
                    <a:pt x="51" y="115"/>
                  </a:cubicBezTo>
                  <a:cubicBezTo>
                    <a:pt x="52" y="126"/>
                    <a:pt x="52" y="126"/>
                    <a:pt x="52" y="126"/>
                  </a:cubicBezTo>
                  <a:cubicBezTo>
                    <a:pt x="52" y="129"/>
                    <a:pt x="53" y="133"/>
                    <a:pt x="53" y="136"/>
                  </a:cubicBezTo>
                  <a:cubicBezTo>
                    <a:pt x="53" y="140"/>
                    <a:pt x="53" y="144"/>
                    <a:pt x="53" y="147"/>
                  </a:cubicBezTo>
                  <a:cubicBezTo>
                    <a:pt x="53" y="151"/>
                    <a:pt x="53" y="154"/>
                    <a:pt x="52" y="158"/>
                  </a:cubicBezTo>
                  <a:cubicBezTo>
                    <a:pt x="52" y="162"/>
                    <a:pt x="52" y="165"/>
                    <a:pt x="51" y="169"/>
                  </a:cubicBezTo>
                  <a:cubicBezTo>
                    <a:pt x="51" y="172"/>
                    <a:pt x="50" y="176"/>
                    <a:pt x="49" y="179"/>
                  </a:cubicBezTo>
                  <a:cubicBezTo>
                    <a:pt x="48" y="187"/>
                    <a:pt x="47" y="194"/>
                    <a:pt x="45" y="201"/>
                  </a:cubicBezTo>
                  <a:cubicBezTo>
                    <a:pt x="42" y="215"/>
                    <a:pt x="38" y="229"/>
                    <a:pt x="35" y="243"/>
                  </a:cubicBezTo>
                  <a:cubicBezTo>
                    <a:pt x="33" y="250"/>
                    <a:pt x="32" y="257"/>
                    <a:pt x="31" y="264"/>
                  </a:cubicBezTo>
                  <a:cubicBezTo>
                    <a:pt x="29" y="271"/>
                    <a:pt x="28" y="278"/>
                    <a:pt x="27" y="285"/>
                  </a:cubicBezTo>
                  <a:cubicBezTo>
                    <a:pt x="27" y="285"/>
                    <a:pt x="27" y="285"/>
                    <a:pt x="27" y="285"/>
                  </a:cubicBezTo>
                  <a:cubicBezTo>
                    <a:pt x="26" y="285"/>
                    <a:pt x="26" y="285"/>
                    <a:pt x="26" y="285"/>
                  </a:cubicBezTo>
                  <a:cubicBezTo>
                    <a:pt x="26" y="286"/>
                    <a:pt x="26" y="287"/>
                    <a:pt x="25" y="288"/>
                  </a:cubicBezTo>
                  <a:cubicBezTo>
                    <a:pt x="25" y="289"/>
                    <a:pt x="25" y="290"/>
                    <a:pt x="25" y="292"/>
                  </a:cubicBezTo>
                  <a:cubicBezTo>
                    <a:pt x="24" y="294"/>
                    <a:pt x="24" y="296"/>
                    <a:pt x="24" y="298"/>
                  </a:cubicBezTo>
                  <a:cubicBezTo>
                    <a:pt x="24" y="303"/>
                    <a:pt x="23" y="308"/>
                    <a:pt x="23" y="312"/>
                  </a:cubicBezTo>
                  <a:cubicBezTo>
                    <a:pt x="23" y="322"/>
                    <a:pt x="23" y="331"/>
                    <a:pt x="23" y="340"/>
                  </a:cubicBezTo>
                  <a:cubicBezTo>
                    <a:pt x="23" y="359"/>
                    <a:pt x="24" y="377"/>
                    <a:pt x="26" y="396"/>
                  </a:cubicBezTo>
                  <a:cubicBezTo>
                    <a:pt x="27" y="397"/>
                    <a:pt x="27" y="397"/>
                    <a:pt x="27" y="397"/>
                  </a:cubicBezTo>
                  <a:cubicBezTo>
                    <a:pt x="26" y="396"/>
                    <a:pt x="26" y="396"/>
                    <a:pt x="26" y="396"/>
                  </a:cubicBezTo>
                  <a:cubicBezTo>
                    <a:pt x="24" y="394"/>
                    <a:pt x="22" y="391"/>
                    <a:pt x="20" y="389"/>
                  </a:cubicBezTo>
                  <a:cubicBezTo>
                    <a:pt x="19" y="388"/>
                    <a:pt x="18" y="387"/>
                    <a:pt x="16" y="386"/>
                  </a:cubicBezTo>
                  <a:cubicBezTo>
                    <a:pt x="15" y="385"/>
                    <a:pt x="14" y="384"/>
                    <a:pt x="12" y="384"/>
                  </a:cubicBezTo>
                  <a:cubicBezTo>
                    <a:pt x="12" y="383"/>
                    <a:pt x="11" y="383"/>
                    <a:pt x="10" y="382"/>
                  </a:cubicBezTo>
                  <a:cubicBezTo>
                    <a:pt x="10" y="382"/>
                    <a:pt x="9" y="381"/>
                    <a:pt x="9" y="380"/>
                  </a:cubicBezTo>
                  <a:cubicBezTo>
                    <a:pt x="8" y="379"/>
                    <a:pt x="8" y="377"/>
                    <a:pt x="8" y="376"/>
                  </a:cubicBezTo>
                  <a:cubicBezTo>
                    <a:pt x="7" y="373"/>
                    <a:pt x="7" y="369"/>
                    <a:pt x="6" y="366"/>
                  </a:cubicBezTo>
                  <a:cubicBezTo>
                    <a:pt x="7" y="366"/>
                    <a:pt x="7" y="366"/>
                    <a:pt x="7" y="366"/>
                  </a:cubicBezTo>
                  <a:cubicBezTo>
                    <a:pt x="5" y="372"/>
                    <a:pt x="5" y="372"/>
                    <a:pt x="5" y="372"/>
                  </a:cubicBezTo>
                  <a:cubicBezTo>
                    <a:pt x="4" y="374"/>
                    <a:pt x="3" y="376"/>
                    <a:pt x="3" y="378"/>
                  </a:cubicBezTo>
                  <a:cubicBezTo>
                    <a:pt x="2" y="380"/>
                    <a:pt x="2" y="382"/>
                    <a:pt x="2" y="384"/>
                  </a:cubicBezTo>
                  <a:cubicBezTo>
                    <a:pt x="1" y="386"/>
                    <a:pt x="1" y="389"/>
                    <a:pt x="1" y="391"/>
                  </a:cubicBezTo>
                  <a:cubicBezTo>
                    <a:pt x="0" y="393"/>
                    <a:pt x="0" y="395"/>
                    <a:pt x="0" y="397"/>
                  </a:cubicBezTo>
                  <a:cubicBezTo>
                    <a:pt x="0" y="399"/>
                    <a:pt x="0" y="401"/>
                    <a:pt x="0" y="403"/>
                  </a:cubicBezTo>
                  <a:cubicBezTo>
                    <a:pt x="0" y="405"/>
                    <a:pt x="0" y="407"/>
                    <a:pt x="0" y="410"/>
                  </a:cubicBezTo>
                  <a:cubicBezTo>
                    <a:pt x="1" y="412"/>
                    <a:pt x="1" y="414"/>
                    <a:pt x="1" y="416"/>
                  </a:cubicBezTo>
                  <a:cubicBezTo>
                    <a:pt x="2" y="420"/>
                    <a:pt x="2" y="424"/>
                    <a:pt x="3" y="428"/>
                  </a:cubicBezTo>
                  <a:cubicBezTo>
                    <a:pt x="4" y="432"/>
                    <a:pt x="5" y="437"/>
                    <a:pt x="6" y="441"/>
                  </a:cubicBezTo>
                  <a:cubicBezTo>
                    <a:pt x="7" y="445"/>
                    <a:pt x="7" y="449"/>
                    <a:pt x="8" y="453"/>
                  </a:cubicBezTo>
                  <a:cubicBezTo>
                    <a:pt x="8" y="455"/>
                    <a:pt x="8" y="457"/>
                    <a:pt x="8" y="459"/>
                  </a:cubicBezTo>
                  <a:cubicBezTo>
                    <a:pt x="8" y="462"/>
                    <a:pt x="8" y="464"/>
                    <a:pt x="8" y="466"/>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6" name="Freeform 273">
              <a:extLst>
                <a:ext uri="{FF2B5EF4-FFF2-40B4-BE49-F238E27FC236}">
                  <a16:creationId xmlns:a16="http://schemas.microsoft.com/office/drawing/2014/main" id="{D6961CE2-5088-4194-8F8A-4C40C921BC87}"/>
                </a:ext>
              </a:extLst>
            </p:cNvPr>
            <p:cNvSpPr>
              <a:spLocks noEditPoints="1"/>
            </p:cNvSpPr>
            <p:nvPr/>
          </p:nvSpPr>
          <p:spPr bwMode="auto">
            <a:xfrm>
              <a:off x="2025651" y="5618163"/>
              <a:ext cx="473075" cy="1504950"/>
            </a:xfrm>
            <a:custGeom>
              <a:avLst/>
              <a:gdLst>
                <a:gd name="T0" fmla="*/ 4 w 146"/>
                <a:gd name="T1" fmla="*/ 416 h 464"/>
                <a:gd name="T2" fmla="*/ 1 w 146"/>
                <a:gd name="T3" fmla="*/ 380 h 464"/>
                <a:gd name="T4" fmla="*/ 21 w 146"/>
                <a:gd name="T5" fmla="*/ 368 h 464"/>
                <a:gd name="T6" fmla="*/ 20 w 146"/>
                <a:gd name="T7" fmla="*/ 315 h 464"/>
                <a:gd name="T8" fmla="*/ 30 w 146"/>
                <a:gd name="T9" fmla="*/ 263 h 464"/>
                <a:gd name="T10" fmla="*/ 52 w 146"/>
                <a:gd name="T11" fmla="*/ 172 h 464"/>
                <a:gd name="T12" fmla="*/ 56 w 146"/>
                <a:gd name="T13" fmla="*/ 120 h 464"/>
                <a:gd name="T14" fmla="*/ 42 w 146"/>
                <a:gd name="T15" fmla="*/ 101 h 464"/>
                <a:gd name="T16" fmla="*/ 34 w 146"/>
                <a:gd name="T17" fmla="*/ 99 h 464"/>
                <a:gd name="T18" fmla="*/ 29 w 146"/>
                <a:gd name="T19" fmla="*/ 82 h 464"/>
                <a:gd name="T20" fmla="*/ 28 w 146"/>
                <a:gd name="T21" fmla="*/ 56 h 464"/>
                <a:gd name="T22" fmla="*/ 41 w 146"/>
                <a:gd name="T23" fmla="*/ 44 h 464"/>
                <a:gd name="T24" fmla="*/ 62 w 146"/>
                <a:gd name="T25" fmla="*/ 17 h 464"/>
                <a:gd name="T26" fmla="*/ 68 w 146"/>
                <a:gd name="T27" fmla="*/ 0 h 464"/>
                <a:gd name="T28" fmla="*/ 131 w 146"/>
                <a:gd name="T29" fmla="*/ 22 h 464"/>
                <a:gd name="T30" fmla="*/ 139 w 146"/>
                <a:gd name="T31" fmla="*/ 92 h 464"/>
                <a:gd name="T32" fmla="*/ 139 w 146"/>
                <a:gd name="T33" fmla="*/ 148 h 464"/>
                <a:gd name="T34" fmla="*/ 129 w 146"/>
                <a:gd name="T35" fmla="*/ 206 h 464"/>
                <a:gd name="T36" fmla="*/ 107 w 146"/>
                <a:gd name="T37" fmla="*/ 292 h 464"/>
                <a:gd name="T38" fmla="*/ 100 w 146"/>
                <a:gd name="T39" fmla="*/ 343 h 464"/>
                <a:gd name="T40" fmla="*/ 105 w 146"/>
                <a:gd name="T41" fmla="*/ 379 h 464"/>
                <a:gd name="T42" fmla="*/ 129 w 146"/>
                <a:gd name="T43" fmla="*/ 382 h 464"/>
                <a:gd name="T44" fmla="*/ 132 w 146"/>
                <a:gd name="T45" fmla="*/ 413 h 464"/>
                <a:gd name="T46" fmla="*/ 146 w 146"/>
                <a:gd name="T47" fmla="*/ 463 h 464"/>
                <a:gd name="T48" fmla="*/ 121 w 146"/>
                <a:gd name="T49" fmla="*/ 464 h 464"/>
                <a:gd name="T50" fmla="*/ 47 w 146"/>
                <a:gd name="T51" fmla="*/ 459 h 464"/>
                <a:gd name="T52" fmla="*/ 14 w 146"/>
                <a:gd name="T53" fmla="*/ 463 h 464"/>
                <a:gd name="T54" fmla="*/ 55 w 146"/>
                <a:gd name="T55" fmla="*/ 459 h 464"/>
                <a:gd name="T56" fmla="*/ 129 w 146"/>
                <a:gd name="T57" fmla="*/ 463 h 464"/>
                <a:gd name="T58" fmla="*/ 138 w 146"/>
                <a:gd name="T59" fmla="*/ 444 h 464"/>
                <a:gd name="T60" fmla="*/ 128 w 146"/>
                <a:gd name="T61" fmla="*/ 393 h 464"/>
                <a:gd name="T62" fmla="*/ 107 w 146"/>
                <a:gd name="T63" fmla="*/ 382 h 464"/>
                <a:gd name="T64" fmla="*/ 101 w 146"/>
                <a:gd name="T65" fmla="*/ 365 h 464"/>
                <a:gd name="T66" fmla="*/ 100 w 146"/>
                <a:gd name="T67" fmla="*/ 321 h 464"/>
                <a:gd name="T68" fmla="*/ 120 w 146"/>
                <a:gd name="T69" fmla="*/ 234 h 464"/>
                <a:gd name="T70" fmla="*/ 135 w 146"/>
                <a:gd name="T71" fmla="*/ 170 h 464"/>
                <a:gd name="T72" fmla="*/ 138 w 146"/>
                <a:gd name="T73" fmla="*/ 92 h 464"/>
                <a:gd name="T74" fmla="*/ 129 w 146"/>
                <a:gd name="T75" fmla="*/ 23 h 464"/>
                <a:gd name="T76" fmla="*/ 69 w 146"/>
                <a:gd name="T77" fmla="*/ 1 h 464"/>
                <a:gd name="T78" fmla="*/ 60 w 146"/>
                <a:gd name="T79" fmla="*/ 26 h 464"/>
                <a:gd name="T80" fmla="*/ 28 w 146"/>
                <a:gd name="T81" fmla="*/ 54 h 464"/>
                <a:gd name="T82" fmla="*/ 31 w 146"/>
                <a:gd name="T83" fmla="*/ 65 h 464"/>
                <a:gd name="T84" fmla="*/ 32 w 146"/>
                <a:gd name="T85" fmla="*/ 94 h 464"/>
                <a:gd name="T86" fmla="*/ 39 w 146"/>
                <a:gd name="T87" fmla="*/ 100 h 464"/>
                <a:gd name="T88" fmla="*/ 55 w 146"/>
                <a:gd name="T89" fmla="*/ 99 h 464"/>
                <a:gd name="T90" fmla="*/ 56 w 146"/>
                <a:gd name="T91" fmla="*/ 151 h 464"/>
                <a:gd name="T92" fmla="*/ 36 w 146"/>
                <a:gd name="T93" fmla="*/ 243 h 464"/>
                <a:gd name="T94" fmla="*/ 28 w 146"/>
                <a:gd name="T95" fmla="*/ 276 h 464"/>
                <a:gd name="T96" fmla="*/ 20 w 146"/>
                <a:gd name="T97" fmla="*/ 342 h 464"/>
                <a:gd name="T98" fmla="*/ 4 w 146"/>
                <a:gd name="T99" fmla="*/ 369 h 464"/>
                <a:gd name="T100" fmla="*/ 1 w 146"/>
                <a:gd name="T101" fmla="*/ 392 h 464"/>
                <a:gd name="T102" fmla="*/ 12 w 146"/>
                <a:gd name="T103" fmla="*/ 45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 h="463">
                  <a:moveTo>
                    <a:pt x="14" y="463"/>
                  </a:moveTo>
                  <a:cubicBezTo>
                    <a:pt x="13" y="457"/>
                    <a:pt x="13" y="457"/>
                    <a:pt x="13" y="457"/>
                  </a:cubicBezTo>
                  <a:cubicBezTo>
                    <a:pt x="12" y="451"/>
                    <a:pt x="12" y="451"/>
                    <a:pt x="12" y="451"/>
                  </a:cubicBezTo>
                  <a:cubicBezTo>
                    <a:pt x="11" y="447"/>
                    <a:pt x="10" y="443"/>
                    <a:pt x="9" y="440"/>
                  </a:cubicBezTo>
                  <a:cubicBezTo>
                    <a:pt x="8" y="432"/>
                    <a:pt x="5" y="424"/>
                    <a:pt x="4" y="416"/>
                  </a:cubicBezTo>
                  <a:cubicBezTo>
                    <a:pt x="3" y="412"/>
                    <a:pt x="2" y="408"/>
                    <a:pt x="2" y="404"/>
                  </a:cubicBezTo>
                  <a:cubicBezTo>
                    <a:pt x="1" y="398"/>
                    <a:pt x="1" y="398"/>
                    <a:pt x="1" y="398"/>
                  </a:cubicBezTo>
                  <a:cubicBezTo>
                    <a:pt x="0" y="392"/>
                    <a:pt x="0" y="392"/>
                    <a:pt x="0" y="392"/>
                  </a:cubicBezTo>
                  <a:cubicBezTo>
                    <a:pt x="0" y="386"/>
                    <a:pt x="0" y="386"/>
                    <a:pt x="0" y="386"/>
                  </a:cubicBezTo>
                  <a:cubicBezTo>
                    <a:pt x="1" y="380"/>
                    <a:pt x="1" y="380"/>
                    <a:pt x="1" y="380"/>
                  </a:cubicBezTo>
                  <a:cubicBezTo>
                    <a:pt x="2" y="374"/>
                    <a:pt x="2" y="374"/>
                    <a:pt x="2" y="374"/>
                  </a:cubicBezTo>
                  <a:cubicBezTo>
                    <a:pt x="4" y="369"/>
                    <a:pt x="4" y="369"/>
                    <a:pt x="4" y="369"/>
                  </a:cubicBezTo>
                  <a:cubicBezTo>
                    <a:pt x="4" y="368"/>
                    <a:pt x="4" y="368"/>
                    <a:pt x="4" y="368"/>
                  </a:cubicBezTo>
                  <a:cubicBezTo>
                    <a:pt x="4" y="368"/>
                    <a:pt x="4" y="368"/>
                    <a:pt x="4" y="368"/>
                  </a:cubicBezTo>
                  <a:cubicBezTo>
                    <a:pt x="21" y="368"/>
                    <a:pt x="21" y="368"/>
                    <a:pt x="21" y="368"/>
                  </a:cubicBezTo>
                  <a:cubicBezTo>
                    <a:pt x="20" y="369"/>
                    <a:pt x="20" y="369"/>
                    <a:pt x="20" y="369"/>
                  </a:cubicBezTo>
                  <a:cubicBezTo>
                    <a:pt x="19" y="355"/>
                    <a:pt x="19" y="355"/>
                    <a:pt x="19" y="355"/>
                  </a:cubicBezTo>
                  <a:cubicBezTo>
                    <a:pt x="19" y="342"/>
                    <a:pt x="19" y="342"/>
                    <a:pt x="19" y="342"/>
                  </a:cubicBezTo>
                  <a:cubicBezTo>
                    <a:pt x="19" y="329"/>
                    <a:pt x="19" y="329"/>
                    <a:pt x="19" y="329"/>
                  </a:cubicBezTo>
                  <a:cubicBezTo>
                    <a:pt x="20" y="324"/>
                    <a:pt x="20" y="320"/>
                    <a:pt x="20" y="315"/>
                  </a:cubicBezTo>
                  <a:cubicBezTo>
                    <a:pt x="21" y="311"/>
                    <a:pt x="21" y="307"/>
                    <a:pt x="22" y="302"/>
                  </a:cubicBezTo>
                  <a:cubicBezTo>
                    <a:pt x="24" y="289"/>
                    <a:pt x="24" y="289"/>
                    <a:pt x="24" y="289"/>
                  </a:cubicBezTo>
                  <a:cubicBezTo>
                    <a:pt x="27" y="276"/>
                    <a:pt x="27" y="276"/>
                    <a:pt x="27" y="276"/>
                  </a:cubicBezTo>
                  <a:cubicBezTo>
                    <a:pt x="30" y="263"/>
                    <a:pt x="30" y="263"/>
                    <a:pt x="30" y="263"/>
                  </a:cubicBezTo>
                  <a:cubicBezTo>
                    <a:pt x="30" y="263"/>
                    <a:pt x="30" y="263"/>
                    <a:pt x="30" y="263"/>
                  </a:cubicBezTo>
                  <a:cubicBezTo>
                    <a:pt x="32" y="253"/>
                    <a:pt x="32" y="253"/>
                    <a:pt x="32" y="253"/>
                  </a:cubicBezTo>
                  <a:cubicBezTo>
                    <a:pt x="35" y="243"/>
                    <a:pt x="35" y="243"/>
                    <a:pt x="35" y="243"/>
                  </a:cubicBezTo>
                  <a:cubicBezTo>
                    <a:pt x="36" y="236"/>
                    <a:pt x="38" y="229"/>
                    <a:pt x="39" y="223"/>
                  </a:cubicBezTo>
                  <a:cubicBezTo>
                    <a:pt x="43" y="209"/>
                    <a:pt x="46" y="196"/>
                    <a:pt x="49" y="182"/>
                  </a:cubicBezTo>
                  <a:cubicBezTo>
                    <a:pt x="52" y="172"/>
                    <a:pt x="52" y="172"/>
                    <a:pt x="52" y="172"/>
                  </a:cubicBezTo>
                  <a:cubicBezTo>
                    <a:pt x="53" y="161"/>
                    <a:pt x="53" y="161"/>
                    <a:pt x="53" y="161"/>
                  </a:cubicBezTo>
                  <a:cubicBezTo>
                    <a:pt x="55" y="151"/>
                    <a:pt x="55" y="151"/>
                    <a:pt x="55" y="151"/>
                  </a:cubicBezTo>
                  <a:cubicBezTo>
                    <a:pt x="56" y="141"/>
                    <a:pt x="56" y="141"/>
                    <a:pt x="56" y="141"/>
                  </a:cubicBezTo>
                  <a:cubicBezTo>
                    <a:pt x="56" y="130"/>
                    <a:pt x="56" y="130"/>
                    <a:pt x="56" y="130"/>
                  </a:cubicBezTo>
                  <a:cubicBezTo>
                    <a:pt x="56" y="120"/>
                    <a:pt x="56" y="120"/>
                    <a:pt x="56" y="120"/>
                  </a:cubicBezTo>
                  <a:cubicBezTo>
                    <a:pt x="55" y="109"/>
                    <a:pt x="55" y="109"/>
                    <a:pt x="55" y="109"/>
                  </a:cubicBezTo>
                  <a:cubicBezTo>
                    <a:pt x="54" y="99"/>
                    <a:pt x="54" y="99"/>
                    <a:pt x="54" y="99"/>
                  </a:cubicBezTo>
                  <a:cubicBezTo>
                    <a:pt x="55" y="100"/>
                    <a:pt x="55" y="100"/>
                    <a:pt x="55" y="100"/>
                  </a:cubicBezTo>
                  <a:cubicBezTo>
                    <a:pt x="51" y="100"/>
                    <a:pt x="48" y="101"/>
                    <a:pt x="44" y="101"/>
                  </a:cubicBezTo>
                  <a:cubicBezTo>
                    <a:pt x="43" y="101"/>
                    <a:pt x="43" y="101"/>
                    <a:pt x="42" y="101"/>
                  </a:cubicBezTo>
                  <a:cubicBezTo>
                    <a:pt x="41" y="101"/>
                    <a:pt x="40" y="101"/>
                    <a:pt x="39" y="101"/>
                  </a:cubicBezTo>
                  <a:cubicBezTo>
                    <a:pt x="38" y="101"/>
                    <a:pt x="37" y="101"/>
                    <a:pt x="36" y="100"/>
                  </a:cubicBezTo>
                  <a:cubicBezTo>
                    <a:pt x="34" y="99"/>
                    <a:pt x="34" y="99"/>
                    <a:pt x="34" y="99"/>
                  </a:cubicBezTo>
                  <a:cubicBezTo>
                    <a:pt x="34" y="99"/>
                    <a:pt x="34" y="99"/>
                    <a:pt x="34" y="99"/>
                  </a:cubicBezTo>
                  <a:cubicBezTo>
                    <a:pt x="34" y="99"/>
                    <a:pt x="34" y="99"/>
                    <a:pt x="34" y="99"/>
                  </a:cubicBezTo>
                  <a:cubicBezTo>
                    <a:pt x="33" y="99"/>
                    <a:pt x="32" y="98"/>
                    <a:pt x="32" y="97"/>
                  </a:cubicBezTo>
                  <a:cubicBezTo>
                    <a:pt x="31" y="96"/>
                    <a:pt x="31" y="95"/>
                    <a:pt x="30" y="94"/>
                  </a:cubicBezTo>
                  <a:cubicBezTo>
                    <a:pt x="30" y="93"/>
                    <a:pt x="30" y="92"/>
                    <a:pt x="30" y="91"/>
                  </a:cubicBezTo>
                  <a:cubicBezTo>
                    <a:pt x="29" y="90"/>
                    <a:pt x="29" y="89"/>
                    <a:pt x="29" y="88"/>
                  </a:cubicBezTo>
                  <a:cubicBezTo>
                    <a:pt x="29" y="86"/>
                    <a:pt x="29" y="84"/>
                    <a:pt x="29" y="82"/>
                  </a:cubicBezTo>
                  <a:cubicBezTo>
                    <a:pt x="29" y="80"/>
                    <a:pt x="29" y="78"/>
                    <a:pt x="29" y="76"/>
                  </a:cubicBezTo>
                  <a:cubicBezTo>
                    <a:pt x="29" y="73"/>
                    <a:pt x="29" y="69"/>
                    <a:pt x="29" y="65"/>
                  </a:cubicBezTo>
                  <a:cubicBezTo>
                    <a:pt x="29" y="62"/>
                    <a:pt x="29" y="62"/>
                    <a:pt x="29" y="62"/>
                  </a:cubicBezTo>
                  <a:cubicBezTo>
                    <a:pt x="29" y="59"/>
                    <a:pt x="29" y="59"/>
                    <a:pt x="29" y="59"/>
                  </a:cubicBezTo>
                  <a:cubicBezTo>
                    <a:pt x="28" y="56"/>
                    <a:pt x="28" y="56"/>
                    <a:pt x="28" y="56"/>
                  </a:cubicBezTo>
                  <a:cubicBezTo>
                    <a:pt x="27" y="54"/>
                    <a:pt x="27" y="54"/>
                    <a:pt x="27" y="54"/>
                  </a:cubicBezTo>
                  <a:cubicBezTo>
                    <a:pt x="27" y="53"/>
                    <a:pt x="27" y="53"/>
                    <a:pt x="27" y="53"/>
                  </a:cubicBezTo>
                  <a:cubicBezTo>
                    <a:pt x="27" y="53"/>
                    <a:pt x="27" y="53"/>
                    <a:pt x="27" y="53"/>
                  </a:cubicBezTo>
                  <a:cubicBezTo>
                    <a:pt x="34" y="48"/>
                    <a:pt x="34" y="48"/>
                    <a:pt x="34" y="48"/>
                  </a:cubicBezTo>
                  <a:cubicBezTo>
                    <a:pt x="41" y="44"/>
                    <a:pt x="41" y="44"/>
                    <a:pt x="41" y="44"/>
                  </a:cubicBezTo>
                  <a:cubicBezTo>
                    <a:pt x="48" y="38"/>
                    <a:pt x="48" y="38"/>
                    <a:pt x="48" y="38"/>
                  </a:cubicBezTo>
                  <a:cubicBezTo>
                    <a:pt x="53" y="32"/>
                    <a:pt x="53" y="32"/>
                    <a:pt x="53" y="32"/>
                  </a:cubicBezTo>
                  <a:cubicBezTo>
                    <a:pt x="55" y="29"/>
                    <a:pt x="57" y="27"/>
                    <a:pt x="58" y="25"/>
                  </a:cubicBezTo>
                  <a:cubicBezTo>
                    <a:pt x="60" y="21"/>
                    <a:pt x="60" y="21"/>
                    <a:pt x="60" y="21"/>
                  </a:cubicBezTo>
                  <a:cubicBezTo>
                    <a:pt x="61" y="20"/>
                    <a:pt x="62" y="19"/>
                    <a:pt x="62" y="17"/>
                  </a:cubicBezTo>
                  <a:cubicBezTo>
                    <a:pt x="64" y="13"/>
                    <a:pt x="64" y="13"/>
                    <a:pt x="64" y="13"/>
                  </a:cubicBezTo>
                  <a:cubicBezTo>
                    <a:pt x="64" y="12"/>
                    <a:pt x="65" y="10"/>
                    <a:pt x="65" y="9"/>
                  </a:cubicBezTo>
                  <a:cubicBezTo>
                    <a:pt x="67" y="1"/>
                    <a:pt x="67" y="1"/>
                    <a:pt x="67" y="1"/>
                  </a:cubicBezTo>
                  <a:cubicBezTo>
                    <a:pt x="67" y="0"/>
                    <a:pt x="67" y="0"/>
                    <a:pt x="67" y="0"/>
                  </a:cubicBezTo>
                  <a:cubicBezTo>
                    <a:pt x="68" y="0"/>
                    <a:pt x="68" y="0"/>
                    <a:pt x="68" y="0"/>
                  </a:cubicBezTo>
                  <a:cubicBezTo>
                    <a:pt x="122" y="0"/>
                    <a:pt x="122" y="0"/>
                    <a:pt x="122" y="0"/>
                  </a:cubicBezTo>
                  <a:cubicBezTo>
                    <a:pt x="122" y="0"/>
                    <a:pt x="122" y="0"/>
                    <a:pt x="122" y="0"/>
                  </a:cubicBezTo>
                  <a:cubicBezTo>
                    <a:pt x="123" y="0"/>
                    <a:pt x="123" y="0"/>
                    <a:pt x="123" y="0"/>
                  </a:cubicBezTo>
                  <a:cubicBezTo>
                    <a:pt x="127" y="11"/>
                    <a:pt x="127" y="11"/>
                    <a:pt x="127" y="11"/>
                  </a:cubicBezTo>
                  <a:cubicBezTo>
                    <a:pt x="131" y="22"/>
                    <a:pt x="131" y="22"/>
                    <a:pt x="131" y="22"/>
                  </a:cubicBezTo>
                  <a:cubicBezTo>
                    <a:pt x="133" y="34"/>
                    <a:pt x="133" y="34"/>
                    <a:pt x="133" y="34"/>
                  </a:cubicBezTo>
                  <a:cubicBezTo>
                    <a:pt x="135" y="45"/>
                    <a:pt x="135" y="45"/>
                    <a:pt x="135" y="45"/>
                  </a:cubicBezTo>
                  <a:cubicBezTo>
                    <a:pt x="136" y="57"/>
                    <a:pt x="136" y="57"/>
                    <a:pt x="136" y="57"/>
                  </a:cubicBezTo>
                  <a:cubicBezTo>
                    <a:pt x="137" y="69"/>
                    <a:pt x="137" y="69"/>
                    <a:pt x="137" y="69"/>
                  </a:cubicBezTo>
                  <a:cubicBezTo>
                    <a:pt x="138" y="76"/>
                    <a:pt x="139" y="84"/>
                    <a:pt x="139" y="92"/>
                  </a:cubicBezTo>
                  <a:cubicBezTo>
                    <a:pt x="139" y="92"/>
                    <a:pt x="139" y="92"/>
                    <a:pt x="139" y="92"/>
                  </a:cubicBezTo>
                  <a:cubicBezTo>
                    <a:pt x="139" y="92"/>
                    <a:pt x="139" y="92"/>
                    <a:pt x="139" y="92"/>
                  </a:cubicBezTo>
                  <a:cubicBezTo>
                    <a:pt x="139" y="148"/>
                    <a:pt x="139" y="148"/>
                    <a:pt x="139" y="148"/>
                  </a:cubicBezTo>
                  <a:cubicBezTo>
                    <a:pt x="139" y="148"/>
                    <a:pt x="139" y="148"/>
                    <a:pt x="139" y="148"/>
                  </a:cubicBezTo>
                  <a:cubicBezTo>
                    <a:pt x="139" y="148"/>
                    <a:pt x="139" y="148"/>
                    <a:pt x="139" y="148"/>
                  </a:cubicBezTo>
                  <a:cubicBezTo>
                    <a:pt x="137" y="163"/>
                    <a:pt x="137" y="163"/>
                    <a:pt x="137" y="163"/>
                  </a:cubicBezTo>
                  <a:cubicBezTo>
                    <a:pt x="136" y="170"/>
                    <a:pt x="136" y="170"/>
                    <a:pt x="136" y="170"/>
                  </a:cubicBezTo>
                  <a:cubicBezTo>
                    <a:pt x="135" y="177"/>
                    <a:pt x="135" y="177"/>
                    <a:pt x="135" y="177"/>
                  </a:cubicBezTo>
                  <a:cubicBezTo>
                    <a:pt x="132" y="192"/>
                    <a:pt x="132" y="192"/>
                    <a:pt x="132" y="192"/>
                  </a:cubicBezTo>
                  <a:cubicBezTo>
                    <a:pt x="129" y="206"/>
                    <a:pt x="129" y="206"/>
                    <a:pt x="129" y="206"/>
                  </a:cubicBezTo>
                  <a:cubicBezTo>
                    <a:pt x="128" y="211"/>
                    <a:pt x="126" y="216"/>
                    <a:pt x="125" y="220"/>
                  </a:cubicBezTo>
                  <a:cubicBezTo>
                    <a:pt x="121" y="235"/>
                    <a:pt x="121" y="235"/>
                    <a:pt x="121" y="235"/>
                  </a:cubicBezTo>
                  <a:cubicBezTo>
                    <a:pt x="119" y="244"/>
                    <a:pt x="116" y="254"/>
                    <a:pt x="114" y="263"/>
                  </a:cubicBezTo>
                  <a:cubicBezTo>
                    <a:pt x="113" y="268"/>
                    <a:pt x="111" y="273"/>
                    <a:pt x="110" y="277"/>
                  </a:cubicBezTo>
                  <a:cubicBezTo>
                    <a:pt x="107" y="292"/>
                    <a:pt x="107" y="292"/>
                    <a:pt x="107" y="292"/>
                  </a:cubicBezTo>
                  <a:cubicBezTo>
                    <a:pt x="106" y="297"/>
                    <a:pt x="105" y="301"/>
                    <a:pt x="104" y="306"/>
                  </a:cubicBezTo>
                  <a:cubicBezTo>
                    <a:pt x="103" y="311"/>
                    <a:pt x="102" y="316"/>
                    <a:pt x="101" y="321"/>
                  </a:cubicBezTo>
                  <a:cubicBezTo>
                    <a:pt x="101" y="323"/>
                    <a:pt x="101" y="326"/>
                    <a:pt x="101" y="328"/>
                  </a:cubicBezTo>
                  <a:cubicBezTo>
                    <a:pt x="100" y="331"/>
                    <a:pt x="100" y="333"/>
                    <a:pt x="100" y="335"/>
                  </a:cubicBezTo>
                  <a:cubicBezTo>
                    <a:pt x="100" y="338"/>
                    <a:pt x="100" y="340"/>
                    <a:pt x="100" y="343"/>
                  </a:cubicBezTo>
                  <a:cubicBezTo>
                    <a:pt x="100" y="345"/>
                    <a:pt x="100" y="348"/>
                    <a:pt x="100" y="350"/>
                  </a:cubicBezTo>
                  <a:cubicBezTo>
                    <a:pt x="100" y="355"/>
                    <a:pt x="101" y="360"/>
                    <a:pt x="102" y="365"/>
                  </a:cubicBezTo>
                  <a:cubicBezTo>
                    <a:pt x="102" y="367"/>
                    <a:pt x="103" y="369"/>
                    <a:pt x="103" y="372"/>
                  </a:cubicBezTo>
                  <a:cubicBezTo>
                    <a:pt x="105" y="379"/>
                    <a:pt x="105" y="379"/>
                    <a:pt x="105" y="379"/>
                  </a:cubicBezTo>
                  <a:cubicBezTo>
                    <a:pt x="105" y="379"/>
                    <a:pt x="105" y="379"/>
                    <a:pt x="105" y="379"/>
                  </a:cubicBezTo>
                  <a:cubicBezTo>
                    <a:pt x="106" y="379"/>
                    <a:pt x="106" y="380"/>
                    <a:pt x="106" y="380"/>
                  </a:cubicBezTo>
                  <a:cubicBezTo>
                    <a:pt x="106" y="380"/>
                    <a:pt x="107" y="380"/>
                    <a:pt x="107" y="381"/>
                  </a:cubicBezTo>
                  <a:cubicBezTo>
                    <a:pt x="108" y="381"/>
                    <a:pt x="109" y="381"/>
                    <a:pt x="110" y="381"/>
                  </a:cubicBezTo>
                  <a:cubicBezTo>
                    <a:pt x="112" y="382"/>
                    <a:pt x="114" y="382"/>
                    <a:pt x="116" y="382"/>
                  </a:cubicBezTo>
                  <a:cubicBezTo>
                    <a:pt x="120" y="382"/>
                    <a:pt x="124" y="382"/>
                    <a:pt x="129" y="382"/>
                  </a:cubicBezTo>
                  <a:cubicBezTo>
                    <a:pt x="129" y="382"/>
                    <a:pt x="129" y="382"/>
                    <a:pt x="129" y="382"/>
                  </a:cubicBezTo>
                  <a:cubicBezTo>
                    <a:pt x="129" y="383"/>
                    <a:pt x="129" y="383"/>
                    <a:pt x="129" y="383"/>
                  </a:cubicBezTo>
                  <a:cubicBezTo>
                    <a:pt x="129" y="393"/>
                    <a:pt x="129" y="393"/>
                    <a:pt x="129" y="393"/>
                  </a:cubicBezTo>
                  <a:cubicBezTo>
                    <a:pt x="130" y="403"/>
                    <a:pt x="130" y="403"/>
                    <a:pt x="130" y="403"/>
                  </a:cubicBezTo>
                  <a:cubicBezTo>
                    <a:pt x="132" y="413"/>
                    <a:pt x="132" y="413"/>
                    <a:pt x="132" y="413"/>
                  </a:cubicBezTo>
                  <a:cubicBezTo>
                    <a:pt x="134" y="424"/>
                    <a:pt x="134" y="424"/>
                    <a:pt x="134" y="424"/>
                  </a:cubicBezTo>
                  <a:cubicBezTo>
                    <a:pt x="136" y="434"/>
                    <a:pt x="136" y="434"/>
                    <a:pt x="136" y="434"/>
                  </a:cubicBezTo>
                  <a:cubicBezTo>
                    <a:pt x="137" y="437"/>
                    <a:pt x="138" y="440"/>
                    <a:pt x="139" y="444"/>
                  </a:cubicBezTo>
                  <a:cubicBezTo>
                    <a:pt x="142" y="453"/>
                    <a:pt x="142" y="453"/>
                    <a:pt x="142" y="453"/>
                  </a:cubicBezTo>
                  <a:cubicBezTo>
                    <a:pt x="146" y="463"/>
                    <a:pt x="146" y="463"/>
                    <a:pt x="146" y="463"/>
                  </a:cubicBezTo>
                  <a:cubicBezTo>
                    <a:pt x="146" y="464"/>
                    <a:pt x="146" y="464"/>
                    <a:pt x="146" y="464"/>
                  </a:cubicBezTo>
                  <a:cubicBezTo>
                    <a:pt x="145" y="464"/>
                    <a:pt x="145" y="464"/>
                    <a:pt x="145" y="464"/>
                  </a:cubicBezTo>
                  <a:cubicBezTo>
                    <a:pt x="137" y="464"/>
                    <a:pt x="137" y="464"/>
                    <a:pt x="137" y="464"/>
                  </a:cubicBezTo>
                  <a:cubicBezTo>
                    <a:pt x="129" y="464"/>
                    <a:pt x="129" y="464"/>
                    <a:pt x="129" y="464"/>
                  </a:cubicBezTo>
                  <a:cubicBezTo>
                    <a:pt x="121" y="464"/>
                    <a:pt x="121" y="464"/>
                    <a:pt x="121" y="464"/>
                  </a:cubicBezTo>
                  <a:cubicBezTo>
                    <a:pt x="112" y="463"/>
                    <a:pt x="112" y="463"/>
                    <a:pt x="112" y="463"/>
                  </a:cubicBezTo>
                  <a:cubicBezTo>
                    <a:pt x="101" y="463"/>
                    <a:pt x="91" y="462"/>
                    <a:pt x="80" y="461"/>
                  </a:cubicBezTo>
                  <a:cubicBezTo>
                    <a:pt x="74" y="460"/>
                    <a:pt x="69" y="460"/>
                    <a:pt x="63" y="460"/>
                  </a:cubicBezTo>
                  <a:cubicBezTo>
                    <a:pt x="55" y="459"/>
                    <a:pt x="55" y="459"/>
                    <a:pt x="55" y="459"/>
                  </a:cubicBezTo>
                  <a:cubicBezTo>
                    <a:pt x="47" y="459"/>
                    <a:pt x="47" y="459"/>
                    <a:pt x="47" y="459"/>
                  </a:cubicBezTo>
                  <a:cubicBezTo>
                    <a:pt x="38" y="460"/>
                    <a:pt x="38" y="460"/>
                    <a:pt x="38" y="460"/>
                  </a:cubicBezTo>
                  <a:cubicBezTo>
                    <a:pt x="30" y="460"/>
                    <a:pt x="30" y="460"/>
                    <a:pt x="30" y="460"/>
                  </a:cubicBezTo>
                  <a:cubicBezTo>
                    <a:pt x="22" y="462"/>
                    <a:pt x="22" y="462"/>
                    <a:pt x="22" y="462"/>
                  </a:cubicBezTo>
                  <a:lnTo>
                    <a:pt x="14" y="463"/>
                  </a:lnTo>
                  <a:close/>
                  <a:moveTo>
                    <a:pt x="14" y="463"/>
                  </a:moveTo>
                  <a:cubicBezTo>
                    <a:pt x="22" y="461"/>
                    <a:pt x="22" y="461"/>
                    <a:pt x="22" y="461"/>
                  </a:cubicBezTo>
                  <a:cubicBezTo>
                    <a:pt x="30" y="460"/>
                    <a:pt x="30" y="460"/>
                    <a:pt x="30" y="460"/>
                  </a:cubicBezTo>
                  <a:cubicBezTo>
                    <a:pt x="38" y="460"/>
                    <a:pt x="38" y="460"/>
                    <a:pt x="38" y="460"/>
                  </a:cubicBezTo>
                  <a:cubicBezTo>
                    <a:pt x="47" y="459"/>
                    <a:pt x="47" y="459"/>
                    <a:pt x="47" y="459"/>
                  </a:cubicBezTo>
                  <a:cubicBezTo>
                    <a:pt x="55" y="459"/>
                    <a:pt x="55" y="459"/>
                    <a:pt x="55" y="459"/>
                  </a:cubicBezTo>
                  <a:cubicBezTo>
                    <a:pt x="63" y="459"/>
                    <a:pt x="63" y="459"/>
                    <a:pt x="63" y="459"/>
                  </a:cubicBezTo>
                  <a:cubicBezTo>
                    <a:pt x="69" y="460"/>
                    <a:pt x="74" y="460"/>
                    <a:pt x="80" y="460"/>
                  </a:cubicBezTo>
                  <a:cubicBezTo>
                    <a:pt x="91" y="461"/>
                    <a:pt x="102" y="462"/>
                    <a:pt x="112" y="463"/>
                  </a:cubicBezTo>
                  <a:cubicBezTo>
                    <a:pt x="121" y="463"/>
                    <a:pt x="121" y="463"/>
                    <a:pt x="121" y="463"/>
                  </a:cubicBezTo>
                  <a:cubicBezTo>
                    <a:pt x="129" y="463"/>
                    <a:pt x="129" y="463"/>
                    <a:pt x="129" y="463"/>
                  </a:cubicBezTo>
                  <a:cubicBezTo>
                    <a:pt x="137" y="463"/>
                    <a:pt x="137" y="463"/>
                    <a:pt x="137" y="463"/>
                  </a:cubicBezTo>
                  <a:cubicBezTo>
                    <a:pt x="145" y="463"/>
                    <a:pt x="145" y="463"/>
                    <a:pt x="145" y="463"/>
                  </a:cubicBezTo>
                  <a:cubicBezTo>
                    <a:pt x="145" y="463"/>
                    <a:pt x="145" y="463"/>
                    <a:pt x="145" y="463"/>
                  </a:cubicBezTo>
                  <a:cubicBezTo>
                    <a:pt x="141" y="454"/>
                    <a:pt x="141" y="454"/>
                    <a:pt x="141" y="454"/>
                  </a:cubicBezTo>
                  <a:cubicBezTo>
                    <a:pt x="138" y="444"/>
                    <a:pt x="138" y="444"/>
                    <a:pt x="138" y="444"/>
                  </a:cubicBezTo>
                  <a:cubicBezTo>
                    <a:pt x="137" y="441"/>
                    <a:pt x="136" y="437"/>
                    <a:pt x="135" y="434"/>
                  </a:cubicBezTo>
                  <a:cubicBezTo>
                    <a:pt x="133" y="424"/>
                    <a:pt x="133" y="424"/>
                    <a:pt x="133" y="424"/>
                  </a:cubicBezTo>
                  <a:cubicBezTo>
                    <a:pt x="131" y="414"/>
                    <a:pt x="131" y="414"/>
                    <a:pt x="131" y="414"/>
                  </a:cubicBezTo>
                  <a:cubicBezTo>
                    <a:pt x="129" y="403"/>
                    <a:pt x="129" y="403"/>
                    <a:pt x="129" y="403"/>
                  </a:cubicBezTo>
                  <a:cubicBezTo>
                    <a:pt x="128" y="393"/>
                    <a:pt x="128" y="393"/>
                    <a:pt x="128" y="393"/>
                  </a:cubicBezTo>
                  <a:cubicBezTo>
                    <a:pt x="128" y="383"/>
                    <a:pt x="128" y="383"/>
                    <a:pt x="128" y="383"/>
                  </a:cubicBezTo>
                  <a:cubicBezTo>
                    <a:pt x="129" y="383"/>
                    <a:pt x="129" y="383"/>
                    <a:pt x="129" y="383"/>
                  </a:cubicBezTo>
                  <a:cubicBezTo>
                    <a:pt x="124" y="383"/>
                    <a:pt x="120" y="383"/>
                    <a:pt x="116" y="383"/>
                  </a:cubicBezTo>
                  <a:cubicBezTo>
                    <a:pt x="114" y="383"/>
                    <a:pt x="112" y="383"/>
                    <a:pt x="110" y="382"/>
                  </a:cubicBezTo>
                  <a:cubicBezTo>
                    <a:pt x="109" y="382"/>
                    <a:pt x="108" y="382"/>
                    <a:pt x="107" y="382"/>
                  </a:cubicBezTo>
                  <a:cubicBezTo>
                    <a:pt x="106" y="381"/>
                    <a:pt x="106" y="381"/>
                    <a:pt x="105" y="381"/>
                  </a:cubicBezTo>
                  <a:cubicBezTo>
                    <a:pt x="105" y="380"/>
                    <a:pt x="105" y="380"/>
                    <a:pt x="104" y="379"/>
                  </a:cubicBezTo>
                  <a:cubicBezTo>
                    <a:pt x="104" y="379"/>
                    <a:pt x="104" y="379"/>
                    <a:pt x="104" y="379"/>
                  </a:cubicBezTo>
                  <a:cubicBezTo>
                    <a:pt x="102" y="372"/>
                    <a:pt x="102" y="372"/>
                    <a:pt x="102" y="372"/>
                  </a:cubicBezTo>
                  <a:cubicBezTo>
                    <a:pt x="102" y="370"/>
                    <a:pt x="101" y="367"/>
                    <a:pt x="101" y="365"/>
                  </a:cubicBezTo>
                  <a:cubicBezTo>
                    <a:pt x="100" y="360"/>
                    <a:pt x="99" y="355"/>
                    <a:pt x="99" y="350"/>
                  </a:cubicBezTo>
                  <a:cubicBezTo>
                    <a:pt x="99" y="348"/>
                    <a:pt x="99" y="345"/>
                    <a:pt x="99" y="343"/>
                  </a:cubicBezTo>
                  <a:cubicBezTo>
                    <a:pt x="99" y="340"/>
                    <a:pt x="99" y="338"/>
                    <a:pt x="99" y="335"/>
                  </a:cubicBezTo>
                  <a:cubicBezTo>
                    <a:pt x="99" y="333"/>
                    <a:pt x="99" y="330"/>
                    <a:pt x="100" y="328"/>
                  </a:cubicBezTo>
                  <a:cubicBezTo>
                    <a:pt x="100" y="325"/>
                    <a:pt x="100" y="323"/>
                    <a:pt x="100" y="321"/>
                  </a:cubicBezTo>
                  <a:cubicBezTo>
                    <a:pt x="101" y="316"/>
                    <a:pt x="102" y="311"/>
                    <a:pt x="103" y="306"/>
                  </a:cubicBezTo>
                  <a:cubicBezTo>
                    <a:pt x="104" y="301"/>
                    <a:pt x="105" y="296"/>
                    <a:pt x="106" y="292"/>
                  </a:cubicBezTo>
                  <a:cubicBezTo>
                    <a:pt x="109" y="277"/>
                    <a:pt x="109" y="277"/>
                    <a:pt x="109" y="277"/>
                  </a:cubicBezTo>
                  <a:cubicBezTo>
                    <a:pt x="110" y="272"/>
                    <a:pt x="111" y="268"/>
                    <a:pt x="113" y="263"/>
                  </a:cubicBezTo>
                  <a:cubicBezTo>
                    <a:pt x="115" y="253"/>
                    <a:pt x="118" y="244"/>
                    <a:pt x="120" y="234"/>
                  </a:cubicBezTo>
                  <a:cubicBezTo>
                    <a:pt x="124" y="220"/>
                    <a:pt x="124" y="220"/>
                    <a:pt x="124" y="220"/>
                  </a:cubicBezTo>
                  <a:cubicBezTo>
                    <a:pt x="125" y="215"/>
                    <a:pt x="126" y="211"/>
                    <a:pt x="127" y="206"/>
                  </a:cubicBezTo>
                  <a:cubicBezTo>
                    <a:pt x="131" y="191"/>
                    <a:pt x="131" y="191"/>
                    <a:pt x="131" y="191"/>
                  </a:cubicBezTo>
                  <a:cubicBezTo>
                    <a:pt x="133" y="177"/>
                    <a:pt x="133" y="177"/>
                    <a:pt x="133" y="177"/>
                  </a:cubicBezTo>
                  <a:cubicBezTo>
                    <a:pt x="135" y="170"/>
                    <a:pt x="135" y="170"/>
                    <a:pt x="135" y="170"/>
                  </a:cubicBezTo>
                  <a:cubicBezTo>
                    <a:pt x="136" y="162"/>
                    <a:pt x="136" y="162"/>
                    <a:pt x="136" y="162"/>
                  </a:cubicBezTo>
                  <a:cubicBezTo>
                    <a:pt x="138" y="148"/>
                    <a:pt x="138" y="148"/>
                    <a:pt x="138" y="148"/>
                  </a:cubicBezTo>
                  <a:cubicBezTo>
                    <a:pt x="138" y="148"/>
                    <a:pt x="138" y="148"/>
                    <a:pt x="138" y="148"/>
                  </a:cubicBezTo>
                  <a:cubicBezTo>
                    <a:pt x="138" y="92"/>
                    <a:pt x="138" y="92"/>
                    <a:pt x="138" y="92"/>
                  </a:cubicBezTo>
                  <a:cubicBezTo>
                    <a:pt x="138" y="92"/>
                    <a:pt x="138" y="92"/>
                    <a:pt x="138" y="92"/>
                  </a:cubicBezTo>
                  <a:cubicBezTo>
                    <a:pt x="137" y="84"/>
                    <a:pt x="136" y="76"/>
                    <a:pt x="136" y="69"/>
                  </a:cubicBezTo>
                  <a:cubicBezTo>
                    <a:pt x="135" y="57"/>
                    <a:pt x="135" y="57"/>
                    <a:pt x="135" y="57"/>
                  </a:cubicBezTo>
                  <a:cubicBezTo>
                    <a:pt x="133" y="46"/>
                    <a:pt x="133" y="46"/>
                    <a:pt x="133" y="46"/>
                  </a:cubicBezTo>
                  <a:cubicBezTo>
                    <a:pt x="131" y="34"/>
                    <a:pt x="131" y="34"/>
                    <a:pt x="131" y="34"/>
                  </a:cubicBezTo>
                  <a:cubicBezTo>
                    <a:pt x="129" y="23"/>
                    <a:pt x="129" y="23"/>
                    <a:pt x="129" y="23"/>
                  </a:cubicBezTo>
                  <a:cubicBezTo>
                    <a:pt x="126" y="12"/>
                    <a:pt x="126" y="12"/>
                    <a:pt x="126" y="12"/>
                  </a:cubicBezTo>
                  <a:cubicBezTo>
                    <a:pt x="121" y="1"/>
                    <a:pt x="121" y="1"/>
                    <a:pt x="121" y="1"/>
                  </a:cubicBezTo>
                  <a:cubicBezTo>
                    <a:pt x="122" y="2"/>
                    <a:pt x="122" y="2"/>
                    <a:pt x="122" y="2"/>
                  </a:cubicBezTo>
                  <a:cubicBezTo>
                    <a:pt x="68" y="2"/>
                    <a:pt x="68" y="2"/>
                    <a:pt x="68" y="2"/>
                  </a:cubicBezTo>
                  <a:cubicBezTo>
                    <a:pt x="69" y="1"/>
                    <a:pt x="69" y="1"/>
                    <a:pt x="69" y="1"/>
                  </a:cubicBezTo>
                  <a:cubicBezTo>
                    <a:pt x="67" y="10"/>
                    <a:pt x="67" y="10"/>
                    <a:pt x="67" y="10"/>
                  </a:cubicBezTo>
                  <a:cubicBezTo>
                    <a:pt x="66" y="11"/>
                    <a:pt x="66" y="12"/>
                    <a:pt x="65" y="14"/>
                  </a:cubicBezTo>
                  <a:cubicBezTo>
                    <a:pt x="64" y="18"/>
                    <a:pt x="64" y="18"/>
                    <a:pt x="64" y="18"/>
                  </a:cubicBezTo>
                  <a:cubicBezTo>
                    <a:pt x="63" y="19"/>
                    <a:pt x="62" y="20"/>
                    <a:pt x="62" y="22"/>
                  </a:cubicBezTo>
                  <a:cubicBezTo>
                    <a:pt x="60" y="26"/>
                    <a:pt x="60" y="26"/>
                    <a:pt x="60" y="26"/>
                  </a:cubicBezTo>
                  <a:cubicBezTo>
                    <a:pt x="58" y="28"/>
                    <a:pt x="56" y="30"/>
                    <a:pt x="55" y="33"/>
                  </a:cubicBezTo>
                  <a:cubicBezTo>
                    <a:pt x="49" y="39"/>
                    <a:pt x="49" y="39"/>
                    <a:pt x="49" y="39"/>
                  </a:cubicBezTo>
                  <a:cubicBezTo>
                    <a:pt x="42" y="45"/>
                    <a:pt x="42" y="45"/>
                    <a:pt x="42" y="45"/>
                  </a:cubicBezTo>
                  <a:cubicBezTo>
                    <a:pt x="35" y="50"/>
                    <a:pt x="35" y="50"/>
                    <a:pt x="35" y="50"/>
                  </a:cubicBezTo>
                  <a:cubicBezTo>
                    <a:pt x="28" y="54"/>
                    <a:pt x="28" y="54"/>
                    <a:pt x="28" y="54"/>
                  </a:cubicBezTo>
                  <a:cubicBezTo>
                    <a:pt x="28" y="53"/>
                    <a:pt x="28" y="53"/>
                    <a:pt x="28" y="53"/>
                  </a:cubicBezTo>
                  <a:cubicBezTo>
                    <a:pt x="29" y="56"/>
                    <a:pt x="29" y="56"/>
                    <a:pt x="29" y="56"/>
                  </a:cubicBezTo>
                  <a:cubicBezTo>
                    <a:pt x="30" y="59"/>
                    <a:pt x="30" y="59"/>
                    <a:pt x="30" y="59"/>
                  </a:cubicBezTo>
                  <a:cubicBezTo>
                    <a:pt x="30" y="62"/>
                    <a:pt x="30" y="62"/>
                    <a:pt x="30" y="62"/>
                  </a:cubicBezTo>
                  <a:cubicBezTo>
                    <a:pt x="31" y="65"/>
                    <a:pt x="31" y="65"/>
                    <a:pt x="31" y="65"/>
                  </a:cubicBezTo>
                  <a:cubicBezTo>
                    <a:pt x="31" y="69"/>
                    <a:pt x="30" y="73"/>
                    <a:pt x="30" y="77"/>
                  </a:cubicBezTo>
                  <a:cubicBezTo>
                    <a:pt x="30" y="79"/>
                    <a:pt x="30" y="80"/>
                    <a:pt x="30" y="82"/>
                  </a:cubicBezTo>
                  <a:cubicBezTo>
                    <a:pt x="30" y="84"/>
                    <a:pt x="30" y="86"/>
                    <a:pt x="30" y="88"/>
                  </a:cubicBezTo>
                  <a:cubicBezTo>
                    <a:pt x="30" y="89"/>
                    <a:pt x="31" y="90"/>
                    <a:pt x="31" y="91"/>
                  </a:cubicBezTo>
                  <a:cubicBezTo>
                    <a:pt x="31" y="92"/>
                    <a:pt x="31" y="93"/>
                    <a:pt x="32" y="94"/>
                  </a:cubicBezTo>
                  <a:cubicBezTo>
                    <a:pt x="32" y="95"/>
                    <a:pt x="33" y="95"/>
                    <a:pt x="33" y="96"/>
                  </a:cubicBezTo>
                  <a:cubicBezTo>
                    <a:pt x="33" y="97"/>
                    <a:pt x="34" y="98"/>
                    <a:pt x="35" y="98"/>
                  </a:cubicBezTo>
                  <a:cubicBezTo>
                    <a:pt x="34" y="98"/>
                    <a:pt x="34" y="98"/>
                    <a:pt x="34" y="98"/>
                  </a:cubicBezTo>
                  <a:cubicBezTo>
                    <a:pt x="37" y="99"/>
                    <a:pt x="37" y="99"/>
                    <a:pt x="37" y="99"/>
                  </a:cubicBezTo>
                  <a:cubicBezTo>
                    <a:pt x="38" y="99"/>
                    <a:pt x="38" y="99"/>
                    <a:pt x="39" y="100"/>
                  </a:cubicBezTo>
                  <a:cubicBezTo>
                    <a:pt x="40" y="100"/>
                    <a:pt x="41" y="100"/>
                    <a:pt x="42" y="100"/>
                  </a:cubicBezTo>
                  <a:cubicBezTo>
                    <a:pt x="43" y="100"/>
                    <a:pt x="43" y="100"/>
                    <a:pt x="44" y="100"/>
                  </a:cubicBezTo>
                  <a:cubicBezTo>
                    <a:pt x="48" y="100"/>
                    <a:pt x="51" y="99"/>
                    <a:pt x="54" y="98"/>
                  </a:cubicBezTo>
                  <a:cubicBezTo>
                    <a:pt x="55" y="98"/>
                    <a:pt x="55" y="98"/>
                    <a:pt x="55" y="98"/>
                  </a:cubicBezTo>
                  <a:cubicBezTo>
                    <a:pt x="55" y="99"/>
                    <a:pt x="55" y="99"/>
                    <a:pt x="55" y="99"/>
                  </a:cubicBezTo>
                  <a:cubicBezTo>
                    <a:pt x="57" y="109"/>
                    <a:pt x="57" y="109"/>
                    <a:pt x="57" y="109"/>
                  </a:cubicBezTo>
                  <a:cubicBezTo>
                    <a:pt x="57" y="120"/>
                    <a:pt x="57" y="120"/>
                    <a:pt x="57" y="120"/>
                  </a:cubicBezTo>
                  <a:cubicBezTo>
                    <a:pt x="57" y="130"/>
                    <a:pt x="57" y="130"/>
                    <a:pt x="57" y="130"/>
                  </a:cubicBezTo>
                  <a:cubicBezTo>
                    <a:pt x="57" y="141"/>
                    <a:pt x="57" y="141"/>
                    <a:pt x="57" y="141"/>
                  </a:cubicBezTo>
                  <a:cubicBezTo>
                    <a:pt x="56" y="151"/>
                    <a:pt x="56" y="151"/>
                    <a:pt x="56" y="151"/>
                  </a:cubicBezTo>
                  <a:cubicBezTo>
                    <a:pt x="54" y="162"/>
                    <a:pt x="54" y="162"/>
                    <a:pt x="54" y="162"/>
                  </a:cubicBezTo>
                  <a:cubicBezTo>
                    <a:pt x="53" y="172"/>
                    <a:pt x="53" y="172"/>
                    <a:pt x="53" y="172"/>
                  </a:cubicBezTo>
                  <a:cubicBezTo>
                    <a:pt x="51" y="182"/>
                    <a:pt x="51" y="182"/>
                    <a:pt x="51" y="182"/>
                  </a:cubicBezTo>
                  <a:cubicBezTo>
                    <a:pt x="48" y="196"/>
                    <a:pt x="44" y="209"/>
                    <a:pt x="40" y="223"/>
                  </a:cubicBezTo>
                  <a:cubicBezTo>
                    <a:pt x="39" y="230"/>
                    <a:pt x="37" y="236"/>
                    <a:pt x="36" y="243"/>
                  </a:cubicBezTo>
                  <a:cubicBezTo>
                    <a:pt x="33" y="253"/>
                    <a:pt x="33" y="253"/>
                    <a:pt x="33" y="253"/>
                  </a:cubicBezTo>
                  <a:cubicBezTo>
                    <a:pt x="31" y="264"/>
                    <a:pt x="31" y="264"/>
                    <a:pt x="31" y="264"/>
                  </a:cubicBezTo>
                  <a:cubicBezTo>
                    <a:pt x="31" y="264"/>
                    <a:pt x="31" y="264"/>
                    <a:pt x="31" y="264"/>
                  </a:cubicBezTo>
                  <a:cubicBezTo>
                    <a:pt x="31" y="264"/>
                    <a:pt x="31" y="264"/>
                    <a:pt x="31" y="264"/>
                  </a:cubicBezTo>
                  <a:cubicBezTo>
                    <a:pt x="28" y="276"/>
                    <a:pt x="28" y="276"/>
                    <a:pt x="28" y="276"/>
                  </a:cubicBezTo>
                  <a:cubicBezTo>
                    <a:pt x="25" y="289"/>
                    <a:pt x="25" y="289"/>
                    <a:pt x="25" y="289"/>
                  </a:cubicBezTo>
                  <a:cubicBezTo>
                    <a:pt x="23" y="302"/>
                    <a:pt x="23" y="302"/>
                    <a:pt x="23" y="302"/>
                  </a:cubicBezTo>
                  <a:cubicBezTo>
                    <a:pt x="22" y="307"/>
                    <a:pt x="22" y="311"/>
                    <a:pt x="21" y="316"/>
                  </a:cubicBezTo>
                  <a:cubicBezTo>
                    <a:pt x="20" y="329"/>
                    <a:pt x="20" y="329"/>
                    <a:pt x="20" y="329"/>
                  </a:cubicBezTo>
                  <a:cubicBezTo>
                    <a:pt x="20" y="342"/>
                    <a:pt x="20" y="342"/>
                    <a:pt x="20" y="342"/>
                  </a:cubicBezTo>
                  <a:cubicBezTo>
                    <a:pt x="20" y="355"/>
                    <a:pt x="20" y="355"/>
                    <a:pt x="20" y="355"/>
                  </a:cubicBezTo>
                  <a:cubicBezTo>
                    <a:pt x="21" y="369"/>
                    <a:pt x="21" y="369"/>
                    <a:pt x="21" y="369"/>
                  </a:cubicBezTo>
                  <a:cubicBezTo>
                    <a:pt x="21" y="369"/>
                    <a:pt x="21" y="369"/>
                    <a:pt x="21" y="369"/>
                  </a:cubicBezTo>
                  <a:cubicBezTo>
                    <a:pt x="21" y="369"/>
                    <a:pt x="21" y="369"/>
                    <a:pt x="21" y="369"/>
                  </a:cubicBezTo>
                  <a:cubicBezTo>
                    <a:pt x="4" y="369"/>
                    <a:pt x="4" y="369"/>
                    <a:pt x="4" y="369"/>
                  </a:cubicBezTo>
                  <a:cubicBezTo>
                    <a:pt x="4" y="369"/>
                    <a:pt x="4" y="369"/>
                    <a:pt x="4" y="369"/>
                  </a:cubicBezTo>
                  <a:cubicBezTo>
                    <a:pt x="2" y="374"/>
                    <a:pt x="2" y="374"/>
                    <a:pt x="2" y="374"/>
                  </a:cubicBezTo>
                  <a:cubicBezTo>
                    <a:pt x="1" y="380"/>
                    <a:pt x="1" y="380"/>
                    <a:pt x="1" y="380"/>
                  </a:cubicBezTo>
                  <a:cubicBezTo>
                    <a:pt x="1" y="386"/>
                    <a:pt x="1" y="386"/>
                    <a:pt x="1" y="386"/>
                  </a:cubicBezTo>
                  <a:cubicBezTo>
                    <a:pt x="1" y="392"/>
                    <a:pt x="1" y="392"/>
                    <a:pt x="1" y="392"/>
                  </a:cubicBezTo>
                  <a:cubicBezTo>
                    <a:pt x="1" y="398"/>
                    <a:pt x="1" y="398"/>
                    <a:pt x="1" y="398"/>
                  </a:cubicBezTo>
                  <a:cubicBezTo>
                    <a:pt x="2" y="404"/>
                    <a:pt x="2" y="404"/>
                    <a:pt x="2" y="404"/>
                  </a:cubicBezTo>
                  <a:cubicBezTo>
                    <a:pt x="2" y="408"/>
                    <a:pt x="3" y="412"/>
                    <a:pt x="4" y="416"/>
                  </a:cubicBezTo>
                  <a:cubicBezTo>
                    <a:pt x="6" y="424"/>
                    <a:pt x="8" y="432"/>
                    <a:pt x="10" y="440"/>
                  </a:cubicBezTo>
                  <a:cubicBezTo>
                    <a:pt x="10" y="443"/>
                    <a:pt x="11" y="447"/>
                    <a:pt x="12" y="451"/>
                  </a:cubicBezTo>
                  <a:cubicBezTo>
                    <a:pt x="13" y="457"/>
                    <a:pt x="13" y="457"/>
                    <a:pt x="13" y="457"/>
                  </a:cubicBezTo>
                  <a:lnTo>
                    <a:pt x="14" y="463"/>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8" name="Freeform 274">
              <a:extLst>
                <a:ext uri="{FF2B5EF4-FFF2-40B4-BE49-F238E27FC236}">
                  <a16:creationId xmlns:a16="http://schemas.microsoft.com/office/drawing/2014/main" id="{8FF1A111-3891-4388-A757-701D04173317}"/>
                </a:ext>
              </a:extLst>
            </p:cNvPr>
            <p:cNvSpPr>
              <a:spLocks noEditPoints="1"/>
            </p:cNvSpPr>
            <p:nvPr/>
          </p:nvSpPr>
          <p:spPr bwMode="auto">
            <a:xfrm>
              <a:off x="2071688" y="5618163"/>
              <a:ext cx="420688" cy="1498600"/>
            </a:xfrm>
            <a:custGeom>
              <a:avLst/>
              <a:gdLst>
                <a:gd name="T0" fmla="*/ 1 w 130"/>
                <a:gd name="T1" fmla="*/ 377 h 462"/>
                <a:gd name="T2" fmla="*/ 1 w 130"/>
                <a:gd name="T3" fmla="*/ 376 h 462"/>
                <a:gd name="T4" fmla="*/ 24 w 130"/>
                <a:gd name="T5" fmla="*/ 377 h 462"/>
                <a:gd name="T6" fmla="*/ 24 w 130"/>
                <a:gd name="T7" fmla="*/ 106 h 462"/>
                <a:gd name="T8" fmla="*/ 0 w 130"/>
                <a:gd name="T9" fmla="*/ 106 h 462"/>
                <a:gd name="T10" fmla="*/ 0 w 130"/>
                <a:gd name="T11" fmla="*/ 59 h 462"/>
                <a:gd name="T12" fmla="*/ 1 w 130"/>
                <a:gd name="T13" fmla="*/ 58 h 462"/>
                <a:gd name="T14" fmla="*/ 16 w 130"/>
                <a:gd name="T15" fmla="*/ 46 h 462"/>
                <a:gd name="T16" fmla="*/ 29 w 130"/>
                <a:gd name="T17" fmla="*/ 33 h 462"/>
                <a:gd name="T18" fmla="*/ 35 w 130"/>
                <a:gd name="T19" fmla="*/ 25 h 462"/>
                <a:gd name="T20" fmla="*/ 41 w 130"/>
                <a:gd name="T21" fmla="*/ 17 h 462"/>
                <a:gd name="T22" fmla="*/ 51 w 130"/>
                <a:gd name="T23" fmla="*/ 1 h 462"/>
                <a:gd name="T24" fmla="*/ 51 w 130"/>
                <a:gd name="T25" fmla="*/ 0 h 462"/>
                <a:gd name="T26" fmla="*/ 107 w 130"/>
                <a:gd name="T27" fmla="*/ 0 h 462"/>
                <a:gd name="T28" fmla="*/ 107 w 130"/>
                <a:gd name="T29" fmla="*/ 377 h 462"/>
                <a:gd name="T30" fmla="*/ 130 w 130"/>
                <a:gd name="T31" fmla="*/ 376 h 462"/>
                <a:gd name="T32" fmla="*/ 130 w 130"/>
                <a:gd name="T33" fmla="*/ 377 h 462"/>
                <a:gd name="T34" fmla="*/ 130 w 130"/>
                <a:gd name="T35" fmla="*/ 462 h 462"/>
                <a:gd name="T36" fmla="*/ 1 w 130"/>
                <a:gd name="T37" fmla="*/ 462 h 462"/>
                <a:gd name="T38" fmla="*/ 130 w 130"/>
                <a:gd name="T39" fmla="*/ 461 h 462"/>
                <a:gd name="T40" fmla="*/ 129 w 130"/>
                <a:gd name="T41" fmla="*/ 377 h 462"/>
                <a:gd name="T42" fmla="*/ 106 w 130"/>
                <a:gd name="T43" fmla="*/ 377 h 462"/>
                <a:gd name="T44" fmla="*/ 106 w 130"/>
                <a:gd name="T45" fmla="*/ 377 h 462"/>
                <a:gd name="T46" fmla="*/ 106 w 130"/>
                <a:gd name="T47" fmla="*/ 2 h 462"/>
                <a:gd name="T48" fmla="*/ 52 w 130"/>
                <a:gd name="T49" fmla="*/ 1 h 462"/>
                <a:gd name="T50" fmla="*/ 42 w 130"/>
                <a:gd name="T51" fmla="*/ 18 h 462"/>
                <a:gd name="T52" fmla="*/ 36 w 130"/>
                <a:gd name="T53" fmla="*/ 26 h 462"/>
                <a:gd name="T54" fmla="*/ 30 w 130"/>
                <a:gd name="T55" fmla="*/ 34 h 462"/>
                <a:gd name="T56" fmla="*/ 17 w 130"/>
                <a:gd name="T57" fmla="*/ 47 h 462"/>
                <a:gd name="T58" fmla="*/ 1 w 130"/>
                <a:gd name="T59" fmla="*/ 59 h 462"/>
                <a:gd name="T60" fmla="*/ 2 w 130"/>
                <a:gd name="T61" fmla="*/ 106 h 462"/>
                <a:gd name="T62" fmla="*/ 24 w 130"/>
                <a:gd name="T63" fmla="*/ 105 h 462"/>
                <a:gd name="T64" fmla="*/ 25 w 130"/>
                <a:gd name="T65" fmla="*/ 106 h 462"/>
                <a:gd name="T66" fmla="*/ 25 w 130"/>
                <a:gd name="T67" fmla="*/ 377 h 462"/>
                <a:gd name="T68" fmla="*/ 1 w 130"/>
                <a:gd name="T69" fmla="*/ 377 h 462"/>
                <a:gd name="T70" fmla="*/ 1 w 130"/>
                <a:gd name="T7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462">
                  <a:moveTo>
                    <a:pt x="1" y="462"/>
                  </a:moveTo>
                  <a:cubicBezTo>
                    <a:pt x="1" y="377"/>
                    <a:pt x="1" y="377"/>
                    <a:pt x="1" y="377"/>
                  </a:cubicBezTo>
                  <a:cubicBezTo>
                    <a:pt x="1" y="376"/>
                    <a:pt x="1" y="376"/>
                    <a:pt x="1" y="376"/>
                  </a:cubicBezTo>
                  <a:cubicBezTo>
                    <a:pt x="1" y="376"/>
                    <a:pt x="1" y="376"/>
                    <a:pt x="1" y="376"/>
                  </a:cubicBezTo>
                  <a:cubicBezTo>
                    <a:pt x="24" y="376"/>
                    <a:pt x="24" y="376"/>
                    <a:pt x="24" y="376"/>
                  </a:cubicBezTo>
                  <a:cubicBezTo>
                    <a:pt x="24" y="377"/>
                    <a:pt x="24" y="377"/>
                    <a:pt x="24" y="377"/>
                  </a:cubicBezTo>
                  <a:cubicBezTo>
                    <a:pt x="24" y="106"/>
                    <a:pt x="24" y="106"/>
                    <a:pt x="24" y="106"/>
                  </a:cubicBezTo>
                  <a:cubicBezTo>
                    <a:pt x="24" y="106"/>
                    <a:pt x="24" y="106"/>
                    <a:pt x="24" y="106"/>
                  </a:cubicBezTo>
                  <a:cubicBezTo>
                    <a:pt x="1" y="106"/>
                    <a:pt x="1" y="106"/>
                    <a:pt x="1" y="106"/>
                  </a:cubicBezTo>
                  <a:cubicBezTo>
                    <a:pt x="0" y="106"/>
                    <a:pt x="0" y="106"/>
                    <a:pt x="0" y="106"/>
                  </a:cubicBezTo>
                  <a:cubicBezTo>
                    <a:pt x="0" y="106"/>
                    <a:pt x="0" y="106"/>
                    <a:pt x="0" y="106"/>
                  </a:cubicBezTo>
                  <a:cubicBezTo>
                    <a:pt x="0" y="59"/>
                    <a:pt x="0" y="59"/>
                    <a:pt x="0" y="59"/>
                  </a:cubicBezTo>
                  <a:cubicBezTo>
                    <a:pt x="0" y="58"/>
                    <a:pt x="0" y="58"/>
                    <a:pt x="0" y="58"/>
                  </a:cubicBezTo>
                  <a:cubicBezTo>
                    <a:pt x="1" y="58"/>
                    <a:pt x="1" y="58"/>
                    <a:pt x="1" y="58"/>
                  </a:cubicBezTo>
                  <a:cubicBezTo>
                    <a:pt x="8" y="52"/>
                    <a:pt x="8" y="52"/>
                    <a:pt x="8" y="52"/>
                  </a:cubicBezTo>
                  <a:cubicBezTo>
                    <a:pt x="11" y="50"/>
                    <a:pt x="13" y="48"/>
                    <a:pt x="16" y="46"/>
                  </a:cubicBezTo>
                  <a:cubicBezTo>
                    <a:pt x="18" y="44"/>
                    <a:pt x="20" y="42"/>
                    <a:pt x="23" y="40"/>
                  </a:cubicBezTo>
                  <a:cubicBezTo>
                    <a:pt x="25" y="37"/>
                    <a:pt x="27" y="35"/>
                    <a:pt x="29" y="33"/>
                  </a:cubicBezTo>
                  <a:cubicBezTo>
                    <a:pt x="32" y="29"/>
                    <a:pt x="32" y="29"/>
                    <a:pt x="32" y="29"/>
                  </a:cubicBezTo>
                  <a:cubicBezTo>
                    <a:pt x="33" y="28"/>
                    <a:pt x="34" y="26"/>
                    <a:pt x="35" y="25"/>
                  </a:cubicBezTo>
                  <a:cubicBezTo>
                    <a:pt x="38" y="21"/>
                    <a:pt x="38" y="21"/>
                    <a:pt x="38" y="21"/>
                  </a:cubicBezTo>
                  <a:cubicBezTo>
                    <a:pt x="39" y="20"/>
                    <a:pt x="40" y="18"/>
                    <a:pt x="41" y="17"/>
                  </a:cubicBezTo>
                  <a:cubicBezTo>
                    <a:pt x="42" y="14"/>
                    <a:pt x="44" y="12"/>
                    <a:pt x="46" y="9"/>
                  </a:cubicBezTo>
                  <a:cubicBezTo>
                    <a:pt x="51" y="1"/>
                    <a:pt x="51" y="1"/>
                    <a:pt x="51" y="1"/>
                  </a:cubicBezTo>
                  <a:cubicBezTo>
                    <a:pt x="51" y="0"/>
                    <a:pt x="51" y="0"/>
                    <a:pt x="51" y="0"/>
                  </a:cubicBezTo>
                  <a:cubicBezTo>
                    <a:pt x="51" y="0"/>
                    <a:pt x="51" y="0"/>
                    <a:pt x="51" y="0"/>
                  </a:cubicBezTo>
                  <a:cubicBezTo>
                    <a:pt x="106" y="0"/>
                    <a:pt x="106" y="0"/>
                    <a:pt x="106" y="0"/>
                  </a:cubicBezTo>
                  <a:cubicBezTo>
                    <a:pt x="107" y="0"/>
                    <a:pt x="107" y="0"/>
                    <a:pt x="107" y="0"/>
                  </a:cubicBezTo>
                  <a:cubicBezTo>
                    <a:pt x="107" y="1"/>
                    <a:pt x="107" y="1"/>
                    <a:pt x="107" y="1"/>
                  </a:cubicBezTo>
                  <a:cubicBezTo>
                    <a:pt x="107" y="377"/>
                    <a:pt x="107" y="377"/>
                    <a:pt x="107" y="377"/>
                  </a:cubicBezTo>
                  <a:cubicBezTo>
                    <a:pt x="106" y="376"/>
                    <a:pt x="106" y="376"/>
                    <a:pt x="106" y="376"/>
                  </a:cubicBezTo>
                  <a:cubicBezTo>
                    <a:pt x="130" y="376"/>
                    <a:pt x="130" y="376"/>
                    <a:pt x="130" y="376"/>
                  </a:cubicBezTo>
                  <a:cubicBezTo>
                    <a:pt x="130" y="376"/>
                    <a:pt x="130" y="376"/>
                    <a:pt x="130" y="376"/>
                  </a:cubicBezTo>
                  <a:cubicBezTo>
                    <a:pt x="130" y="377"/>
                    <a:pt x="130" y="377"/>
                    <a:pt x="130" y="377"/>
                  </a:cubicBezTo>
                  <a:cubicBezTo>
                    <a:pt x="130" y="462"/>
                    <a:pt x="130" y="462"/>
                    <a:pt x="130" y="462"/>
                  </a:cubicBezTo>
                  <a:cubicBezTo>
                    <a:pt x="130" y="462"/>
                    <a:pt x="130" y="462"/>
                    <a:pt x="130" y="462"/>
                  </a:cubicBezTo>
                  <a:cubicBezTo>
                    <a:pt x="130" y="462"/>
                    <a:pt x="130" y="462"/>
                    <a:pt x="130" y="462"/>
                  </a:cubicBezTo>
                  <a:lnTo>
                    <a:pt x="1" y="462"/>
                  </a:lnTo>
                  <a:close/>
                  <a:moveTo>
                    <a:pt x="1" y="462"/>
                  </a:moveTo>
                  <a:cubicBezTo>
                    <a:pt x="130" y="461"/>
                    <a:pt x="130" y="461"/>
                    <a:pt x="130" y="461"/>
                  </a:cubicBezTo>
                  <a:cubicBezTo>
                    <a:pt x="129" y="462"/>
                    <a:pt x="129" y="462"/>
                    <a:pt x="129" y="462"/>
                  </a:cubicBezTo>
                  <a:cubicBezTo>
                    <a:pt x="129" y="377"/>
                    <a:pt x="129" y="377"/>
                    <a:pt x="129" y="377"/>
                  </a:cubicBezTo>
                  <a:cubicBezTo>
                    <a:pt x="130" y="377"/>
                    <a:pt x="130" y="377"/>
                    <a:pt x="130" y="377"/>
                  </a:cubicBezTo>
                  <a:cubicBezTo>
                    <a:pt x="106" y="377"/>
                    <a:pt x="106" y="377"/>
                    <a:pt x="106" y="377"/>
                  </a:cubicBezTo>
                  <a:cubicBezTo>
                    <a:pt x="106" y="377"/>
                    <a:pt x="106" y="377"/>
                    <a:pt x="106" y="377"/>
                  </a:cubicBezTo>
                  <a:cubicBezTo>
                    <a:pt x="106" y="377"/>
                    <a:pt x="106" y="377"/>
                    <a:pt x="106" y="377"/>
                  </a:cubicBezTo>
                  <a:cubicBezTo>
                    <a:pt x="105" y="1"/>
                    <a:pt x="105" y="1"/>
                    <a:pt x="105" y="1"/>
                  </a:cubicBezTo>
                  <a:cubicBezTo>
                    <a:pt x="106" y="2"/>
                    <a:pt x="106" y="2"/>
                    <a:pt x="106" y="2"/>
                  </a:cubicBezTo>
                  <a:cubicBezTo>
                    <a:pt x="51" y="2"/>
                    <a:pt x="51" y="2"/>
                    <a:pt x="51" y="2"/>
                  </a:cubicBezTo>
                  <a:cubicBezTo>
                    <a:pt x="52" y="1"/>
                    <a:pt x="52" y="1"/>
                    <a:pt x="52" y="1"/>
                  </a:cubicBezTo>
                  <a:cubicBezTo>
                    <a:pt x="47" y="10"/>
                    <a:pt x="47" y="10"/>
                    <a:pt x="47" y="10"/>
                  </a:cubicBezTo>
                  <a:cubicBezTo>
                    <a:pt x="45" y="13"/>
                    <a:pt x="44" y="15"/>
                    <a:pt x="42" y="18"/>
                  </a:cubicBezTo>
                  <a:cubicBezTo>
                    <a:pt x="41" y="19"/>
                    <a:pt x="40" y="21"/>
                    <a:pt x="39" y="22"/>
                  </a:cubicBezTo>
                  <a:cubicBezTo>
                    <a:pt x="36" y="26"/>
                    <a:pt x="36" y="26"/>
                    <a:pt x="36" y="26"/>
                  </a:cubicBezTo>
                  <a:cubicBezTo>
                    <a:pt x="35" y="27"/>
                    <a:pt x="34" y="29"/>
                    <a:pt x="33" y="30"/>
                  </a:cubicBezTo>
                  <a:cubicBezTo>
                    <a:pt x="30" y="34"/>
                    <a:pt x="30" y="34"/>
                    <a:pt x="30" y="34"/>
                  </a:cubicBezTo>
                  <a:cubicBezTo>
                    <a:pt x="28" y="36"/>
                    <a:pt x="26" y="38"/>
                    <a:pt x="24" y="41"/>
                  </a:cubicBezTo>
                  <a:cubicBezTo>
                    <a:pt x="21" y="43"/>
                    <a:pt x="19" y="45"/>
                    <a:pt x="17" y="47"/>
                  </a:cubicBezTo>
                  <a:cubicBezTo>
                    <a:pt x="14" y="49"/>
                    <a:pt x="12" y="51"/>
                    <a:pt x="9" y="53"/>
                  </a:cubicBezTo>
                  <a:cubicBezTo>
                    <a:pt x="1" y="59"/>
                    <a:pt x="1" y="59"/>
                    <a:pt x="1" y="59"/>
                  </a:cubicBezTo>
                  <a:cubicBezTo>
                    <a:pt x="2" y="59"/>
                    <a:pt x="2" y="59"/>
                    <a:pt x="2" y="59"/>
                  </a:cubicBezTo>
                  <a:cubicBezTo>
                    <a:pt x="2" y="106"/>
                    <a:pt x="2" y="106"/>
                    <a:pt x="2" y="106"/>
                  </a:cubicBezTo>
                  <a:cubicBezTo>
                    <a:pt x="1" y="105"/>
                    <a:pt x="1" y="105"/>
                    <a:pt x="1" y="105"/>
                  </a:cubicBezTo>
                  <a:cubicBezTo>
                    <a:pt x="24" y="105"/>
                    <a:pt x="24" y="105"/>
                    <a:pt x="24" y="105"/>
                  </a:cubicBezTo>
                  <a:cubicBezTo>
                    <a:pt x="25" y="105"/>
                    <a:pt x="25" y="105"/>
                    <a:pt x="25" y="105"/>
                  </a:cubicBezTo>
                  <a:cubicBezTo>
                    <a:pt x="25" y="106"/>
                    <a:pt x="25" y="106"/>
                    <a:pt x="25" y="106"/>
                  </a:cubicBezTo>
                  <a:cubicBezTo>
                    <a:pt x="25" y="377"/>
                    <a:pt x="25" y="377"/>
                    <a:pt x="25" y="377"/>
                  </a:cubicBezTo>
                  <a:cubicBezTo>
                    <a:pt x="25" y="377"/>
                    <a:pt x="25" y="377"/>
                    <a:pt x="25" y="377"/>
                  </a:cubicBezTo>
                  <a:cubicBezTo>
                    <a:pt x="24" y="377"/>
                    <a:pt x="24" y="377"/>
                    <a:pt x="24" y="377"/>
                  </a:cubicBezTo>
                  <a:cubicBezTo>
                    <a:pt x="1" y="377"/>
                    <a:pt x="1" y="377"/>
                    <a:pt x="1" y="377"/>
                  </a:cubicBezTo>
                  <a:cubicBezTo>
                    <a:pt x="1" y="377"/>
                    <a:pt x="1" y="377"/>
                    <a:pt x="1" y="377"/>
                  </a:cubicBezTo>
                  <a:lnTo>
                    <a:pt x="1" y="462"/>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9" name="Freeform 275">
              <a:extLst>
                <a:ext uri="{FF2B5EF4-FFF2-40B4-BE49-F238E27FC236}">
                  <a16:creationId xmlns:a16="http://schemas.microsoft.com/office/drawing/2014/main" id="{5E1A7A71-625F-4594-A615-4C283791BF10}"/>
                </a:ext>
              </a:extLst>
            </p:cNvPr>
            <p:cNvSpPr>
              <a:spLocks noEditPoints="1"/>
            </p:cNvSpPr>
            <p:nvPr/>
          </p:nvSpPr>
          <p:spPr bwMode="auto">
            <a:xfrm>
              <a:off x="2065338" y="5640388"/>
              <a:ext cx="430213" cy="1417638"/>
            </a:xfrm>
            <a:custGeom>
              <a:avLst/>
              <a:gdLst>
                <a:gd name="T0" fmla="*/ 4 w 133"/>
                <a:gd name="T1" fmla="*/ 395 h 437"/>
                <a:gd name="T2" fmla="*/ 3 w 133"/>
                <a:gd name="T3" fmla="*/ 354 h 437"/>
                <a:gd name="T4" fmla="*/ 28 w 133"/>
                <a:gd name="T5" fmla="*/ 354 h 437"/>
                <a:gd name="T6" fmla="*/ 25 w 133"/>
                <a:gd name="T7" fmla="*/ 292 h 437"/>
                <a:gd name="T8" fmla="*/ 23 w 133"/>
                <a:gd name="T9" fmla="*/ 102 h 437"/>
                <a:gd name="T10" fmla="*/ 5 w 133"/>
                <a:gd name="T11" fmla="*/ 107 h 437"/>
                <a:gd name="T12" fmla="*/ 0 w 133"/>
                <a:gd name="T13" fmla="*/ 102 h 437"/>
                <a:gd name="T14" fmla="*/ 0 w 133"/>
                <a:gd name="T15" fmla="*/ 56 h 437"/>
                <a:gd name="T16" fmla="*/ 10 w 133"/>
                <a:gd name="T17" fmla="*/ 49 h 437"/>
                <a:gd name="T18" fmla="*/ 16 w 133"/>
                <a:gd name="T19" fmla="*/ 44 h 437"/>
                <a:gd name="T20" fmla="*/ 26 w 133"/>
                <a:gd name="T21" fmla="*/ 35 h 437"/>
                <a:gd name="T22" fmla="*/ 29 w 133"/>
                <a:gd name="T23" fmla="*/ 31 h 437"/>
                <a:gd name="T24" fmla="*/ 35 w 133"/>
                <a:gd name="T25" fmla="*/ 24 h 437"/>
                <a:gd name="T26" fmla="*/ 40 w 133"/>
                <a:gd name="T27" fmla="*/ 17 h 437"/>
                <a:gd name="T28" fmla="*/ 50 w 133"/>
                <a:gd name="T29" fmla="*/ 2 h 437"/>
                <a:gd name="T30" fmla="*/ 54 w 133"/>
                <a:gd name="T31" fmla="*/ 0 h 437"/>
                <a:gd name="T32" fmla="*/ 112 w 133"/>
                <a:gd name="T33" fmla="*/ 0 h 437"/>
                <a:gd name="T34" fmla="*/ 112 w 133"/>
                <a:gd name="T35" fmla="*/ 180 h 437"/>
                <a:gd name="T36" fmla="*/ 110 w 133"/>
                <a:gd name="T37" fmla="*/ 355 h 437"/>
                <a:gd name="T38" fmla="*/ 130 w 133"/>
                <a:gd name="T39" fmla="*/ 352 h 437"/>
                <a:gd name="T40" fmla="*/ 133 w 133"/>
                <a:gd name="T41" fmla="*/ 355 h 437"/>
                <a:gd name="T42" fmla="*/ 132 w 133"/>
                <a:gd name="T43" fmla="*/ 437 h 437"/>
                <a:gd name="T44" fmla="*/ 67 w 133"/>
                <a:gd name="T45" fmla="*/ 436 h 437"/>
                <a:gd name="T46" fmla="*/ 5 w 133"/>
                <a:gd name="T47" fmla="*/ 435 h 437"/>
                <a:gd name="T48" fmla="*/ 36 w 133"/>
                <a:gd name="T49" fmla="*/ 434 h 437"/>
                <a:gd name="T50" fmla="*/ 130 w 133"/>
                <a:gd name="T51" fmla="*/ 433 h 437"/>
                <a:gd name="T52" fmla="*/ 127 w 133"/>
                <a:gd name="T53" fmla="*/ 355 h 437"/>
                <a:gd name="T54" fmla="*/ 107 w 133"/>
                <a:gd name="T55" fmla="*/ 359 h 437"/>
                <a:gd name="T56" fmla="*/ 104 w 133"/>
                <a:gd name="T57" fmla="*/ 355 h 437"/>
                <a:gd name="T58" fmla="*/ 102 w 133"/>
                <a:gd name="T59" fmla="*/ 180 h 437"/>
                <a:gd name="T60" fmla="*/ 107 w 133"/>
                <a:gd name="T61" fmla="*/ 9 h 437"/>
                <a:gd name="T62" fmla="*/ 58 w 133"/>
                <a:gd name="T63" fmla="*/ 7 h 437"/>
                <a:gd name="T64" fmla="*/ 48 w 133"/>
                <a:gd name="T65" fmla="*/ 23 h 437"/>
                <a:gd name="T66" fmla="*/ 42 w 133"/>
                <a:gd name="T67" fmla="*/ 30 h 437"/>
                <a:gd name="T68" fmla="*/ 36 w 133"/>
                <a:gd name="T69" fmla="*/ 38 h 437"/>
                <a:gd name="T70" fmla="*/ 33 w 133"/>
                <a:gd name="T71" fmla="*/ 41 h 437"/>
                <a:gd name="T72" fmla="*/ 23 w 133"/>
                <a:gd name="T73" fmla="*/ 51 h 437"/>
                <a:gd name="T74" fmla="*/ 7 w 133"/>
                <a:gd name="T75" fmla="*/ 62 h 437"/>
                <a:gd name="T76" fmla="*/ 9 w 133"/>
                <a:gd name="T77" fmla="*/ 102 h 437"/>
                <a:gd name="T78" fmla="*/ 28 w 133"/>
                <a:gd name="T79" fmla="*/ 98 h 437"/>
                <a:gd name="T80" fmla="*/ 32 w 133"/>
                <a:gd name="T81" fmla="*/ 102 h 437"/>
                <a:gd name="T82" fmla="*/ 30 w 133"/>
                <a:gd name="T83" fmla="*/ 292 h 437"/>
                <a:gd name="T84" fmla="*/ 29 w 133"/>
                <a:gd name="T85" fmla="*/ 357 h 437"/>
                <a:gd name="T86" fmla="*/ 5 w 133"/>
                <a:gd name="T87" fmla="*/ 357 h 437"/>
                <a:gd name="T88" fmla="*/ 6 w 133"/>
                <a:gd name="T89" fmla="*/ 39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437">
                  <a:moveTo>
                    <a:pt x="5" y="435"/>
                  </a:moveTo>
                  <a:cubicBezTo>
                    <a:pt x="4" y="395"/>
                    <a:pt x="4" y="395"/>
                    <a:pt x="4" y="395"/>
                  </a:cubicBezTo>
                  <a:cubicBezTo>
                    <a:pt x="3" y="355"/>
                    <a:pt x="3" y="355"/>
                    <a:pt x="3" y="355"/>
                  </a:cubicBezTo>
                  <a:cubicBezTo>
                    <a:pt x="3" y="354"/>
                    <a:pt x="3" y="354"/>
                    <a:pt x="3" y="354"/>
                  </a:cubicBezTo>
                  <a:cubicBezTo>
                    <a:pt x="5" y="354"/>
                    <a:pt x="5" y="354"/>
                    <a:pt x="5" y="354"/>
                  </a:cubicBezTo>
                  <a:cubicBezTo>
                    <a:pt x="28" y="354"/>
                    <a:pt x="28" y="354"/>
                    <a:pt x="28" y="354"/>
                  </a:cubicBezTo>
                  <a:cubicBezTo>
                    <a:pt x="26" y="355"/>
                    <a:pt x="26" y="355"/>
                    <a:pt x="26" y="355"/>
                  </a:cubicBezTo>
                  <a:cubicBezTo>
                    <a:pt x="25" y="334"/>
                    <a:pt x="25" y="313"/>
                    <a:pt x="25" y="292"/>
                  </a:cubicBezTo>
                  <a:cubicBezTo>
                    <a:pt x="24" y="229"/>
                    <a:pt x="24" y="229"/>
                    <a:pt x="24" y="229"/>
                  </a:cubicBezTo>
                  <a:cubicBezTo>
                    <a:pt x="24" y="187"/>
                    <a:pt x="23" y="144"/>
                    <a:pt x="23" y="102"/>
                  </a:cubicBezTo>
                  <a:cubicBezTo>
                    <a:pt x="28" y="107"/>
                    <a:pt x="28" y="107"/>
                    <a:pt x="28" y="107"/>
                  </a:cubicBezTo>
                  <a:cubicBezTo>
                    <a:pt x="5" y="107"/>
                    <a:pt x="5" y="107"/>
                    <a:pt x="5" y="107"/>
                  </a:cubicBezTo>
                  <a:cubicBezTo>
                    <a:pt x="0" y="107"/>
                    <a:pt x="0" y="107"/>
                    <a:pt x="0" y="107"/>
                  </a:cubicBezTo>
                  <a:cubicBezTo>
                    <a:pt x="0" y="102"/>
                    <a:pt x="0" y="102"/>
                    <a:pt x="0" y="102"/>
                  </a:cubicBezTo>
                  <a:cubicBezTo>
                    <a:pt x="0" y="58"/>
                    <a:pt x="0" y="58"/>
                    <a:pt x="0" y="58"/>
                  </a:cubicBezTo>
                  <a:cubicBezTo>
                    <a:pt x="0" y="56"/>
                    <a:pt x="0" y="56"/>
                    <a:pt x="0" y="56"/>
                  </a:cubicBezTo>
                  <a:cubicBezTo>
                    <a:pt x="2" y="54"/>
                    <a:pt x="2" y="54"/>
                    <a:pt x="2" y="54"/>
                  </a:cubicBezTo>
                  <a:cubicBezTo>
                    <a:pt x="10" y="49"/>
                    <a:pt x="10" y="49"/>
                    <a:pt x="10" y="49"/>
                  </a:cubicBezTo>
                  <a:cubicBezTo>
                    <a:pt x="13" y="46"/>
                    <a:pt x="13" y="46"/>
                    <a:pt x="13" y="46"/>
                  </a:cubicBezTo>
                  <a:cubicBezTo>
                    <a:pt x="14" y="45"/>
                    <a:pt x="15" y="45"/>
                    <a:pt x="16" y="44"/>
                  </a:cubicBezTo>
                  <a:cubicBezTo>
                    <a:pt x="19" y="42"/>
                    <a:pt x="21" y="40"/>
                    <a:pt x="23" y="38"/>
                  </a:cubicBezTo>
                  <a:cubicBezTo>
                    <a:pt x="26" y="35"/>
                    <a:pt x="26" y="35"/>
                    <a:pt x="26" y="35"/>
                  </a:cubicBezTo>
                  <a:cubicBezTo>
                    <a:pt x="27" y="34"/>
                    <a:pt x="27" y="33"/>
                    <a:pt x="28" y="33"/>
                  </a:cubicBezTo>
                  <a:cubicBezTo>
                    <a:pt x="29" y="31"/>
                    <a:pt x="29" y="31"/>
                    <a:pt x="29" y="31"/>
                  </a:cubicBezTo>
                  <a:cubicBezTo>
                    <a:pt x="32" y="28"/>
                    <a:pt x="32" y="28"/>
                    <a:pt x="32" y="28"/>
                  </a:cubicBezTo>
                  <a:cubicBezTo>
                    <a:pt x="33" y="27"/>
                    <a:pt x="34" y="25"/>
                    <a:pt x="35" y="24"/>
                  </a:cubicBezTo>
                  <a:cubicBezTo>
                    <a:pt x="37" y="21"/>
                    <a:pt x="37" y="21"/>
                    <a:pt x="37" y="21"/>
                  </a:cubicBezTo>
                  <a:cubicBezTo>
                    <a:pt x="38" y="20"/>
                    <a:pt x="39" y="18"/>
                    <a:pt x="40" y="17"/>
                  </a:cubicBezTo>
                  <a:cubicBezTo>
                    <a:pt x="42" y="15"/>
                    <a:pt x="43" y="12"/>
                    <a:pt x="45" y="10"/>
                  </a:cubicBezTo>
                  <a:cubicBezTo>
                    <a:pt x="50" y="2"/>
                    <a:pt x="50" y="2"/>
                    <a:pt x="50" y="2"/>
                  </a:cubicBezTo>
                  <a:cubicBezTo>
                    <a:pt x="51" y="0"/>
                    <a:pt x="51" y="0"/>
                    <a:pt x="51" y="0"/>
                  </a:cubicBezTo>
                  <a:cubicBezTo>
                    <a:pt x="54" y="0"/>
                    <a:pt x="54" y="0"/>
                    <a:pt x="54" y="0"/>
                  </a:cubicBezTo>
                  <a:cubicBezTo>
                    <a:pt x="107" y="0"/>
                    <a:pt x="107" y="0"/>
                    <a:pt x="107" y="0"/>
                  </a:cubicBezTo>
                  <a:cubicBezTo>
                    <a:pt x="112" y="0"/>
                    <a:pt x="112" y="0"/>
                    <a:pt x="112" y="0"/>
                  </a:cubicBezTo>
                  <a:cubicBezTo>
                    <a:pt x="112" y="4"/>
                    <a:pt x="112" y="4"/>
                    <a:pt x="112" y="4"/>
                  </a:cubicBezTo>
                  <a:cubicBezTo>
                    <a:pt x="112" y="180"/>
                    <a:pt x="112" y="180"/>
                    <a:pt x="112" y="180"/>
                  </a:cubicBezTo>
                  <a:cubicBezTo>
                    <a:pt x="111" y="268"/>
                    <a:pt x="111" y="268"/>
                    <a:pt x="111" y="268"/>
                  </a:cubicBezTo>
                  <a:cubicBezTo>
                    <a:pt x="110" y="355"/>
                    <a:pt x="110" y="355"/>
                    <a:pt x="110" y="355"/>
                  </a:cubicBezTo>
                  <a:cubicBezTo>
                    <a:pt x="107" y="352"/>
                    <a:pt x="107" y="352"/>
                    <a:pt x="107" y="352"/>
                  </a:cubicBezTo>
                  <a:cubicBezTo>
                    <a:pt x="130" y="352"/>
                    <a:pt x="130" y="352"/>
                    <a:pt x="130" y="352"/>
                  </a:cubicBezTo>
                  <a:cubicBezTo>
                    <a:pt x="133" y="352"/>
                    <a:pt x="133" y="352"/>
                    <a:pt x="133" y="352"/>
                  </a:cubicBezTo>
                  <a:cubicBezTo>
                    <a:pt x="133" y="355"/>
                    <a:pt x="133" y="355"/>
                    <a:pt x="133" y="355"/>
                  </a:cubicBezTo>
                  <a:cubicBezTo>
                    <a:pt x="132" y="382"/>
                    <a:pt x="132" y="408"/>
                    <a:pt x="132" y="435"/>
                  </a:cubicBezTo>
                  <a:cubicBezTo>
                    <a:pt x="132" y="437"/>
                    <a:pt x="132" y="437"/>
                    <a:pt x="132" y="437"/>
                  </a:cubicBezTo>
                  <a:cubicBezTo>
                    <a:pt x="130" y="437"/>
                    <a:pt x="130" y="437"/>
                    <a:pt x="130" y="437"/>
                  </a:cubicBezTo>
                  <a:cubicBezTo>
                    <a:pt x="67" y="436"/>
                    <a:pt x="67" y="436"/>
                    <a:pt x="67" y="436"/>
                  </a:cubicBezTo>
                  <a:cubicBezTo>
                    <a:pt x="36" y="436"/>
                    <a:pt x="36" y="436"/>
                    <a:pt x="36" y="436"/>
                  </a:cubicBezTo>
                  <a:lnTo>
                    <a:pt x="5" y="435"/>
                  </a:lnTo>
                  <a:close/>
                  <a:moveTo>
                    <a:pt x="5" y="435"/>
                  </a:moveTo>
                  <a:cubicBezTo>
                    <a:pt x="36" y="434"/>
                    <a:pt x="36" y="434"/>
                    <a:pt x="36" y="434"/>
                  </a:cubicBezTo>
                  <a:cubicBezTo>
                    <a:pt x="67" y="434"/>
                    <a:pt x="67" y="434"/>
                    <a:pt x="67" y="434"/>
                  </a:cubicBezTo>
                  <a:cubicBezTo>
                    <a:pt x="130" y="433"/>
                    <a:pt x="130" y="433"/>
                    <a:pt x="130" y="433"/>
                  </a:cubicBezTo>
                  <a:cubicBezTo>
                    <a:pt x="128" y="435"/>
                    <a:pt x="128" y="435"/>
                    <a:pt x="128" y="435"/>
                  </a:cubicBezTo>
                  <a:cubicBezTo>
                    <a:pt x="127" y="408"/>
                    <a:pt x="127" y="382"/>
                    <a:pt x="127" y="355"/>
                  </a:cubicBezTo>
                  <a:cubicBezTo>
                    <a:pt x="130" y="358"/>
                    <a:pt x="130" y="358"/>
                    <a:pt x="130" y="358"/>
                  </a:cubicBezTo>
                  <a:cubicBezTo>
                    <a:pt x="107" y="359"/>
                    <a:pt x="107" y="359"/>
                    <a:pt x="107" y="359"/>
                  </a:cubicBezTo>
                  <a:cubicBezTo>
                    <a:pt x="104" y="359"/>
                    <a:pt x="104" y="359"/>
                    <a:pt x="104" y="359"/>
                  </a:cubicBezTo>
                  <a:cubicBezTo>
                    <a:pt x="104" y="355"/>
                    <a:pt x="104" y="355"/>
                    <a:pt x="104" y="355"/>
                  </a:cubicBezTo>
                  <a:cubicBezTo>
                    <a:pt x="103" y="268"/>
                    <a:pt x="103" y="268"/>
                    <a:pt x="103" y="268"/>
                  </a:cubicBezTo>
                  <a:cubicBezTo>
                    <a:pt x="102" y="180"/>
                    <a:pt x="102" y="180"/>
                    <a:pt x="102" y="180"/>
                  </a:cubicBezTo>
                  <a:cubicBezTo>
                    <a:pt x="102" y="4"/>
                    <a:pt x="102" y="4"/>
                    <a:pt x="102" y="4"/>
                  </a:cubicBezTo>
                  <a:cubicBezTo>
                    <a:pt x="107" y="9"/>
                    <a:pt x="107" y="9"/>
                    <a:pt x="107" y="9"/>
                  </a:cubicBezTo>
                  <a:cubicBezTo>
                    <a:pt x="54" y="9"/>
                    <a:pt x="54" y="9"/>
                    <a:pt x="54" y="9"/>
                  </a:cubicBezTo>
                  <a:cubicBezTo>
                    <a:pt x="58" y="7"/>
                    <a:pt x="58" y="7"/>
                    <a:pt x="58" y="7"/>
                  </a:cubicBezTo>
                  <a:cubicBezTo>
                    <a:pt x="53" y="15"/>
                    <a:pt x="53" y="15"/>
                    <a:pt x="53" y="15"/>
                  </a:cubicBezTo>
                  <a:cubicBezTo>
                    <a:pt x="51" y="17"/>
                    <a:pt x="50" y="20"/>
                    <a:pt x="48" y="23"/>
                  </a:cubicBezTo>
                  <a:cubicBezTo>
                    <a:pt x="47" y="24"/>
                    <a:pt x="46" y="25"/>
                    <a:pt x="45" y="26"/>
                  </a:cubicBezTo>
                  <a:cubicBezTo>
                    <a:pt x="42" y="30"/>
                    <a:pt x="42" y="30"/>
                    <a:pt x="42" y="30"/>
                  </a:cubicBezTo>
                  <a:cubicBezTo>
                    <a:pt x="41" y="32"/>
                    <a:pt x="40" y="33"/>
                    <a:pt x="39" y="34"/>
                  </a:cubicBezTo>
                  <a:cubicBezTo>
                    <a:pt x="36" y="38"/>
                    <a:pt x="36" y="38"/>
                    <a:pt x="36" y="38"/>
                  </a:cubicBezTo>
                  <a:cubicBezTo>
                    <a:pt x="35" y="39"/>
                    <a:pt x="35" y="39"/>
                    <a:pt x="35" y="39"/>
                  </a:cubicBezTo>
                  <a:cubicBezTo>
                    <a:pt x="34" y="40"/>
                    <a:pt x="34" y="40"/>
                    <a:pt x="33" y="41"/>
                  </a:cubicBezTo>
                  <a:cubicBezTo>
                    <a:pt x="30" y="44"/>
                    <a:pt x="30" y="44"/>
                    <a:pt x="30" y="44"/>
                  </a:cubicBezTo>
                  <a:cubicBezTo>
                    <a:pt x="27" y="47"/>
                    <a:pt x="25" y="49"/>
                    <a:pt x="23" y="51"/>
                  </a:cubicBezTo>
                  <a:cubicBezTo>
                    <a:pt x="20" y="53"/>
                    <a:pt x="18" y="55"/>
                    <a:pt x="15" y="57"/>
                  </a:cubicBezTo>
                  <a:cubicBezTo>
                    <a:pt x="7" y="62"/>
                    <a:pt x="7" y="62"/>
                    <a:pt x="7" y="62"/>
                  </a:cubicBezTo>
                  <a:cubicBezTo>
                    <a:pt x="9" y="58"/>
                    <a:pt x="9" y="58"/>
                    <a:pt x="9" y="58"/>
                  </a:cubicBezTo>
                  <a:cubicBezTo>
                    <a:pt x="9" y="102"/>
                    <a:pt x="9" y="102"/>
                    <a:pt x="9" y="102"/>
                  </a:cubicBezTo>
                  <a:cubicBezTo>
                    <a:pt x="5" y="98"/>
                    <a:pt x="5" y="98"/>
                    <a:pt x="5" y="98"/>
                  </a:cubicBezTo>
                  <a:cubicBezTo>
                    <a:pt x="28" y="98"/>
                    <a:pt x="28" y="98"/>
                    <a:pt x="28" y="98"/>
                  </a:cubicBezTo>
                  <a:cubicBezTo>
                    <a:pt x="32" y="98"/>
                    <a:pt x="32" y="98"/>
                    <a:pt x="32" y="98"/>
                  </a:cubicBezTo>
                  <a:cubicBezTo>
                    <a:pt x="32" y="102"/>
                    <a:pt x="32" y="102"/>
                    <a:pt x="32" y="102"/>
                  </a:cubicBezTo>
                  <a:cubicBezTo>
                    <a:pt x="32" y="144"/>
                    <a:pt x="31" y="187"/>
                    <a:pt x="31" y="229"/>
                  </a:cubicBezTo>
                  <a:cubicBezTo>
                    <a:pt x="30" y="292"/>
                    <a:pt x="30" y="292"/>
                    <a:pt x="30" y="292"/>
                  </a:cubicBezTo>
                  <a:cubicBezTo>
                    <a:pt x="30" y="313"/>
                    <a:pt x="30" y="334"/>
                    <a:pt x="29" y="355"/>
                  </a:cubicBezTo>
                  <a:cubicBezTo>
                    <a:pt x="29" y="357"/>
                    <a:pt x="29" y="357"/>
                    <a:pt x="29" y="357"/>
                  </a:cubicBezTo>
                  <a:cubicBezTo>
                    <a:pt x="28" y="357"/>
                    <a:pt x="28" y="357"/>
                    <a:pt x="28" y="357"/>
                  </a:cubicBezTo>
                  <a:cubicBezTo>
                    <a:pt x="5" y="357"/>
                    <a:pt x="5" y="357"/>
                    <a:pt x="5" y="357"/>
                  </a:cubicBezTo>
                  <a:cubicBezTo>
                    <a:pt x="6" y="355"/>
                    <a:pt x="6" y="355"/>
                    <a:pt x="6" y="355"/>
                  </a:cubicBezTo>
                  <a:cubicBezTo>
                    <a:pt x="6" y="395"/>
                    <a:pt x="6" y="395"/>
                    <a:pt x="6" y="395"/>
                  </a:cubicBezTo>
                  <a:lnTo>
                    <a:pt x="5" y="435"/>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gr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Tree>
    <p:extLst>
      <p:ext uri="{BB962C8B-B14F-4D97-AF65-F5344CB8AC3E}">
        <p14:creationId xmlns:p14="http://schemas.microsoft.com/office/powerpoint/2010/main" val="2018306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13" name="文本">
            <a:extLst>
              <a:ext uri="{FF2B5EF4-FFF2-40B4-BE49-F238E27FC236}">
                <a16:creationId xmlns:a16="http://schemas.microsoft.com/office/drawing/2014/main" id="{B1A99D59-379E-4163-9C28-90FB6C95601A}"/>
              </a:ext>
            </a:extLst>
          </p:cNvPr>
          <p:cNvSpPr/>
          <p:nvPr/>
        </p:nvSpPr>
        <p:spPr bwMode="auto">
          <a:xfrm>
            <a:off x="1542328" y="1793746"/>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18" name="文本">
            <a:extLst>
              <a:ext uri="{FF2B5EF4-FFF2-40B4-BE49-F238E27FC236}">
                <a16:creationId xmlns:a16="http://schemas.microsoft.com/office/drawing/2014/main" id="{DBB6FABF-EE85-4DD6-8AD2-680FBCDFB37E}"/>
              </a:ext>
            </a:extLst>
          </p:cNvPr>
          <p:cNvSpPr/>
          <p:nvPr/>
        </p:nvSpPr>
        <p:spPr bwMode="auto">
          <a:xfrm>
            <a:off x="1542328" y="2849550"/>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4D81E024-E17E-48D2-BD0B-2305396B1A40}"/>
              </a:ext>
            </a:extLst>
          </p:cNvPr>
          <p:cNvSpPr/>
          <p:nvPr/>
        </p:nvSpPr>
        <p:spPr bwMode="auto">
          <a:xfrm>
            <a:off x="1542328" y="3905354"/>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8" name="文本">
            <a:extLst>
              <a:ext uri="{FF2B5EF4-FFF2-40B4-BE49-F238E27FC236}">
                <a16:creationId xmlns:a16="http://schemas.microsoft.com/office/drawing/2014/main" id="{D28BD9DF-D966-40BC-9E4D-BA359384B317}"/>
              </a:ext>
            </a:extLst>
          </p:cNvPr>
          <p:cNvSpPr/>
          <p:nvPr/>
        </p:nvSpPr>
        <p:spPr bwMode="auto">
          <a:xfrm>
            <a:off x="1542328" y="4961159"/>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9" name="文本框 8">
            <a:extLst>
              <a:ext uri="{FF2B5EF4-FFF2-40B4-BE49-F238E27FC236}">
                <a16:creationId xmlns:a16="http://schemas.microsoft.com/office/drawing/2014/main" id="{A8C4D69C-BEAA-43A0-9F63-E0081E3ED974}"/>
              </a:ext>
            </a:extLst>
          </p:cNvPr>
          <p:cNvSpPr txBox="1"/>
          <p:nvPr/>
        </p:nvSpPr>
        <p:spPr>
          <a:xfrm>
            <a:off x="4070292" y="1818587"/>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0" name="文本框 9">
            <a:extLst>
              <a:ext uri="{FF2B5EF4-FFF2-40B4-BE49-F238E27FC236}">
                <a16:creationId xmlns:a16="http://schemas.microsoft.com/office/drawing/2014/main" id="{DA7C7782-9D06-40E6-80DA-CAB78808BD4B}"/>
              </a:ext>
            </a:extLst>
          </p:cNvPr>
          <p:cNvSpPr txBox="1"/>
          <p:nvPr/>
        </p:nvSpPr>
        <p:spPr>
          <a:xfrm>
            <a:off x="4070292" y="2869916"/>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1" name="文本框 10">
            <a:extLst>
              <a:ext uri="{FF2B5EF4-FFF2-40B4-BE49-F238E27FC236}">
                <a16:creationId xmlns:a16="http://schemas.microsoft.com/office/drawing/2014/main" id="{80FB5427-BEF8-413A-82E2-11982CD846F2}"/>
              </a:ext>
            </a:extLst>
          </p:cNvPr>
          <p:cNvSpPr txBox="1"/>
          <p:nvPr/>
        </p:nvSpPr>
        <p:spPr>
          <a:xfrm>
            <a:off x="4070292" y="3925720"/>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2" name="文本框 11">
            <a:extLst>
              <a:ext uri="{FF2B5EF4-FFF2-40B4-BE49-F238E27FC236}">
                <a16:creationId xmlns:a16="http://schemas.microsoft.com/office/drawing/2014/main" id="{5A2029FE-A9F7-4E92-A525-E060D3026A9A}"/>
              </a:ext>
            </a:extLst>
          </p:cNvPr>
          <p:cNvSpPr txBox="1"/>
          <p:nvPr/>
        </p:nvSpPr>
        <p:spPr>
          <a:xfrm>
            <a:off x="4070292" y="4993883"/>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32" name="矩形 31">
            <a:extLst>
              <a:ext uri="{FF2B5EF4-FFF2-40B4-BE49-F238E27FC236}">
                <a16:creationId xmlns:a16="http://schemas.microsoft.com/office/drawing/2014/main" id="{E9CE025D-2A97-48B4-BA5C-41DB39B5D4EB}"/>
              </a:ext>
            </a:extLst>
          </p:cNvPr>
          <p:cNvSpPr/>
          <p:nvPr/>
        </p:nvSpPr>
        <p:spPr>
          <a:xfrm>
            <a:off x="2068160" y="1890126"/>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3" name="矩形 32">
            <a:extLst>
              <a:ext uri="{FF2B5EF4-FFF2-40B4-BE49-F238E27FC236}">
                <a16:creationId xmlns:a16="http://schemas.microsoft.com/office/drawing/2014/main" id="{71E32338-946B-4DC9-A324-88485B90DA4E}"/>
              </a:ext>
            </a:extLst>
          </p:cNvPr>
          <p:cNvSpPr/>
          <p:nvPr/>
        </p:nvSpPr>
        <p:spPr>
          <a:xfrm>
            <a:off x="2068160" y="2945930"/>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4" name="矩形 33">
            <a:extLst>
              <a:ext uri="{FF2B5EF4-FFF2-40B4-BE49-F238E27FC236}">
                <a16:creationId xmlns:a16="http://schemas.microsoft.com/office/drawing/2014/main" id="{3B95FDA6-DEFE-406A-84FE-62F7AFEF073D}"/>
              </a:ext>
            </a:extLst>
          </p:cNvPr>
          <p:cNvSpPr/>
          <p:nvPr/>
        </p:nvSpPr>
        <p:spPr>
          <a:xfrm>
            <a:off x="2068160" y="4001734"/>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5" name="矩形 34">
            <a:extLst>
              <a:ext uri="{FF2B5EF4-FFF2-40B4-BE49-F238E27FC236}">
                <a16:creationId xmlns:a16="http://schemas.microsoft.com/office/drawing/2014/main" id="{38FDA41D-0C66-4D78-A6EE-3BD977C08D15}"/>
              </a:ext>
            </a:extLst>
          </p:cNvPr>
          <p:cNvSpPr/>
          <p:nvPr/>
        </p:nvSpPr>
        <p:spPr>
          <a:xfrm>
            <a:off x="2068160" y="5069897"/>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Tree>
    <p:extLst>
      <p:ext uri="{BB962C8B-B14F-4D97-AF65-F5344CB8AC3E}">
        <p14:creationId xmlns:p14="http://schemas.microsoft.com/office/powerpoint/2010/main" val="2235399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BE1AE-570C-43D8-AD91-0B068D223A45}"/>
              </a:ext>
            </a:extLst>
          </p:cNvPr>
          <p:cNvGrpSpPr/>
          <p:nvPr/>
        </p:nvGrpSpPr>
        <p:grpSpPr>
          <a:xfrm>
            <a:off x="255309" y="2277198"/>
            <a:ext cx="11649646" cy="2856188"/>
            <a:chOff x="255309" y="1993112"/>
            <a:chExt cx="11649646" cy="2856188"/>
          </a:xfrm>
        </p:grpSpPr>
        <p:grpSp>
          <p:nvGrpSpPr>
            <p:cNvPr id="36" name="组合 35">
              <a:extLst>
                <a:ext uri="{FF2B5EF4-FFF2-40B4-BE49-F238E27FC236}">
                  <a16:creationId xmlns:a16="http://schemas.microsoft.com/office/drawing/2014/main" id="{DC8B0C71-F20C-4934-AB7B-25982CDAA9E3}"/>
                </a:ext>
              </a:extLst>
            </p:cNvPr>
            <p:cNvGrpSpPr/>
            <p:nvPr/>
          </p:nvGrpSpPr>
          <p:grpSpPr>
            <a:xfrm>
              <a:off x="3386252" y="1993112"/>
              <a:ext cx="5387761" cy="2856188"/>
              <a:chOff x="3386252" y="1993112"/>
              <a:chExt cx="5387761" cy="2856188"/>
            </a:xfrm>
          </p:grpSpPr>
          <p:sp>
            <p:nvSpPr>
              <p:cNvPr id="9" name="椭圆">
                <a:extLst>
                  <a:ext uri="{FF2B5EF4-FFF2-40B4-BE49-F238E27FC236}">
                    <a16:creationId xmlns:a16="http://schemas.microsoft.com/office/drawing/2014/main" id="{CC872D00-2A07-45B5-9AB7-38F9514EBCA1}"/>
                  </a:ext>
                </a:extLst>
              </p:cNvPr>
              <p:cNvSpPr>
                <a:spLocks noChangeAspect="1"/>
              </p:cNvSpPr>
              <p:nvPr/>
            </p:nvSpPr>
            <p:spPr>
              <a:xfrm rot="10800000" flipV="1">
                <a:off x="3386252" y="3379978"/>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01</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 name="椭圆">
                <a:extLst>
                  <a:ext uri="{FF2B5EF4-FFF2-40B4-BE49-F238E27FC236}">
                    <a16:creationId xmlns:a16="http://schemas.microsoft.com/office/drawing/2014/main" id="{E000F10C-536F-47F8-A894-024A0DCE1E7E}"/>
                  </a:ext>
                </a:extLst>
              </p:cNvPr>
              <p:cNvSpPr>
                <a:spLocks noChangeAspect="1"/>
              </p:cNvSpPr>
              <p:nvPr/>
            </p:nvSpPr>
            <p:spPr>
              <a:xfrm rot="10800000" flipV="1">
                <a:off x="7967843" y="3379979"/>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04</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 name="椭圆">
                <a:extLst>
                  <a:ext uri="{FF2B5EF4-FFF2-40B4-BE49-F238E27FC236}">
                    <a16:creationId xmlns:a16="http://schemas.microsoft.com/office/drawing/2014/main" id="{E6BBB772-E14B-4B1C-9E35-9B27E085561D}"/>
                  </a:ext>
                </a:extLst>
              </p:cNvPr>
              <p:cNvSpPr>
                <a:spLocks noChangeAspect="1"/>
              </p:cNvSpPr>
              <p:nvPr/>
            </p:nvSpPr>
            <p:spPr>
              <a:xfrm rot="10800000" flipV="1">
                <a:off x="4192422" y="1993112"/>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02</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 name="椭圆">
                <a:extLst>
                  <a:ext uri="{FF2B5EF4-FFF2-40B4-BE49-F238E27FC236}">
                    <a16:creationId xmlns:a16="http://schemas.microsoft.com/office/drawing/2014/main" id="{18F47143-5BF8-41D8-90E1-FF346FA8E003}"/>
                  </a:ext>
                </a:extLst>
              </p:cNvPr>
              <p:cNvSpPr>
                <a:spLocks noChangeAspect="1"/>
              </p:cNvSpPr>
              <p:nvPr/>
            </p:nvSpPr>
            <p:spPr>
              <a:xfrm rot="10800000" flipV="1">
                <a:off x="7161672" y="1993113"/>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03</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8" name="泪滴形">
                <a:extLst>
                  <a:ext uri="{FF2B5EF4-FFF2-40B4-BE49-F238E27FC236}">
                    <a16:creationId xmlns:a16="http://schemas.microsoft.com/office/drawing/2014/main" id="{E2ED4F3A-9F53-4C4B-AD01-14E273964590}"/>
                  </a:ext>
                </a:extLst>
              </p:cNvPr>
              <p:cNvSpPr/>
              <p:nvPr/>
            </p:nvSpPr>
            <p:spPr>
              <a:xfrm rot="13500000" flipV="1">
                <a:off x="5013895" y="2716826"/>
                <a:ext cx="2132474" cy="2132474"/>
              </a:xfrm>
              <a:prstGeom prst="teardrop">
                <a:avLst/>
              </a:prstGeom>
              <a:noFill/>
              <a:ln w="12700" cap="flat" cmpd="sng" algn="ctr">
                <a:solidFill>
                  <a:srgbClr val="FFFFFF"/>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9" name="组合 38">
              <a:extLst>
                <a:ext uri="{FF2B5EF4-FFF2-40B4-BE49-F238E27FC236}">
                  <a16:creationId xmlns:a16="http://schemas.microsoft.com/office/drawing/2014/main" id="{3DE19246-EDF4-4D4A-874C-7BFD03CAFBC1}"/>
                </a:ext>
              </a:extLst>
            </p:cNvPr>
            <p:cNvGrpSpPr/>
            <p:nvPr/>
          </p:nvGrpSpPr>
          <p:grpSpPr>
            <a:xfrm>
              <a:off x="8136265" y="1993112"/>
              <a:ext cx="3768690" cy="2098786"/>
              <a:chOff x="8136265" y="1993112"/>
              <a:chExt cx="3768690" cy="2098786"/>
            </a:xfrm>
          </p:grpSpPr>
          <p:sp>
            <p:nvSpPr>
              <p:cNvPr id="37" name="文本框 36">
                <a:extLst>
                  <a:ext uri="{FF2B5EF4-FFF2-40B4-BE49-F238E27FC236}">
                    <a16:creationId xmlns:a16="http://schemas.microsoft.com/office/drawing/2014/main" id="{24B4157D-475D-40AC-AE3A-F44F814CBB46}"/>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38" name="文本框 37">
                <a:extLst>
                  <a:ext uri="{FF2B5EF4-FFF2-40B4-BE49-F238E27FC236}">
                    <a16:creationId xmlns:a16="http://schemas.microsoft.com/office/drawing/2014/main" id="{1E502519-BEAA-4264-A287-5F122E490DB1}"/>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nvGrpSpPr>
            <p:cNvPr id="40" name="组合 39">
              <a:extLst>
                <a:ext uri="{FF2B5EF4-FFF2-40B4-BE49-F238E27FC236}">
                  <a16:creationId xmlns:a16="http://schemas.microsoft.com/office/drawing/2014/main" id="{EE366EF2-D4D8-4AF6-ABF2-AC3571F66030}"/>
                </a:ext>
              </a:extLst>
            </p:cNvPr>
            <p:cNvGrpSpPr/>
            <p:nvPr/>
          </p:nvGrpSpPr>
          <p:grpSpPr>
            <a:xfrm flipH="1">
              <a:off x="255309" y="1993112"/>
              <a:ext cx="3768690" cy="2098786"/>
              <a:chOff x="8136265" y="1993112"/>
              <a:chExt cx="3768690" cy="2098786"/>
            </a:xfrm>
          </p:grpSpPr>
          <p:sp>
            <p:nvSpPr>
              <p:cNvPr id="41" name="文本框 40">
                <a:extLst>
                  <a:ext uri="{FF2B5EF4-FFF2-40B4-BE49-F238E27FC236}">
                    <a16:creationId xmlns:a16="http://schemas.microsoft.com/office/drawing/2014/main" id="{5C257F2E-720C-45E7-9D2B-7A4E7B1E3425}"/>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42" name="文本框 41">
                <a:extLst>
                  <a:ext uri="{FF2B5EF4-FFF2-40B4-BE49-F238E27FC236}">
                    <a16:creationId xmlns:a16="http://schemas.microsoft.com/office/drawing/2014/main" id="{BD26D149-0AC8-4E1A-BB00-700E696B51E9}"/>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sp>
        <p:nvSpPr>
          <p:cNvPr id="44" name="文本">
            <a:extLst>
              <a:ext uri="{FF2B5EF4-FFF2-40B4-BE49-F238E27FC236}">
                <a16:creationId xmlns:a16="http://schemas.microsoft.com/office/drawing/2014/main" id="{C4CC29B2-5E24-4971-8AFD-337687ED1623}"/>
              </a:ext>
            </a:extLst>
          </p:cNvPr>
          <p:cNvSpPr>
            <a:spLocks noEditPoints="1"/>
          </p:cNvSpPr>
          <p:nvPr/>
        </p:nvSpPr>
        <p:spPr bwMode="auto">
          <a:xfrm rot="182391">
            <a:off x="5565139" y="3429000"/>
            <a:ext cx="1029984" cy="1112562"/>
          </a:xfrm>
          <a:custGeom>
            <a:avLst/>
            <a:gdLst>
              <a:gd name="T0" fmla="*/ 493 w 617"/>
              <a:gd name="T1" fmla="*/ 41 h 667"/>
              <a:gd name="T2" fmla="*/ 383 w 617"/>
              <a:gd name="T3" fmla="*/ 31 h 667"/>
              <a:gd name="T4" fmla="*/ 146 w 617"/>
              <a:gd name="T5" fmla="*/ 53 h 667"/>
              <a:gd name="T6" fmla="*/ 13 w 617"/>
              <a:gd name="T7" fmla="*/ 73 h 667"/>
              <a:gd name="T8" fmla="*/ 123 w 617"/>
              <a:gd name="T9" fmla="*/ 365 h 667"/>
              <a:gd name="T10" fmla="*/ 206 w 617"/>
              <a:gd name="T11" fmla="*/ 439 h 667"/>
              <a:gd name="T12" fmla="*/ 232 w 617"/>
              <a:gd name="T13" fmla="*/ 582 h 667"/>
              <a:gd name="T14" fmla="*/ 329 w 617"/>
              <a:gd name="T15" fmla="*/ 665 h 667"/>
              <a:gd name="T16" fmla="*/ 486 w 617"/>
              <a:gd name="T17" fmla="*/ 596 h 667"/>
              <a:gd name="T18" fmla="*/ 410 w 617"/>
              <a:gd name="T19" fmla="*/ 538 h 667"/>
              <a:gd name="T20" fmla="*/ 493 w 617"/>
              <a:gd name="T21" fmla="*/ 362 h 667"/>
              <a:gd name="T22" fmla="*/ 614 w 617"/>
              <a:gd name="T23" fmla="*/ 144 h 667"/>
              <a:gd name="T24" fmla="*/ 509 w 617"/>
              <a:gd name="T25" fmla="*/ 71 h 667"/>
              <a:gd name="T26" fmla="*/ 240 w 617"/>
              <a:gd name="T27" fmla="*/ 49 h 667"/>
              <a:gd name="T28" fmla="*/ 321 w 617"/>
              <a:gd name="T29" fmla="*/ 42 h 667"/>
              <a:gd name="T30" fmla="*/ 479 w 617"/>
              <a:gd name="T31" fmla="*/ 46 h 667"/>
              <a:gd name="T32" fmla="*/ 320 w 617"/>
              <a:gd name="T33" fmla="*/ 66 h 667"/>
              <a:gd name="T34" fmla="*/ 131 w 617"/>
              <a:gd name="T35" fmla="*/ 69 h 667"/>
              <a:gd name="T36" fmla="*/ 103 w 617"/>
              <a:gd name="T37" fmla="*/ 102 h 667"/>
              <a:gd name="T38" fmla="*/ 21 w 617"/>
              <a:gd name="T39" fmla="*/ 195 h 667"/>
              <a:gd name="T40" fmla="*/ 56 w 617"/>
              <a:gd name="T41" fmla="*/ 44 h 667"/>
              <a:gd name="T42" fmla="*/ 113 w 617"/>
              <a:gd name="T43" fmla="*/ 139 h 667"/>
              <a:gd name="T44" fmla="*/ 136 w 617"/>
              <a:gd name="T45" fmla="*/ 120 h 667"/>
              <a:gd name="T46" fmla="*/ 120 w 617"/>
              <a:gd name="T47" fmla="*/ 99 h 667"/>
              <a:gd name="T48" fmla="*/ 60 w 617"/>
              <a:gd name="T49" fmla="*/ 53 h 667"/>
              <a:gd name="T50" fmla="*/ 46 w 617"/>
              <a:gd name="T51" fmla="*/ 205 h 667"/>
              <a:gd name="T52" fmla="*/ 135 w 617"/>
              <a:gd name="T53" fmla="*/ 363 h 667"/>
              <a:gd name="T54" fmla="*/ 121 w 617"/>
              <a:gd name="T55" fmla="*/ 128 h 667"/>
              <a:gd name="T56" fmla="*/ 140 w 617"/>
              <a:gd name="T57" fmla="*/ 335 h 667"/>
              <a:gd name="T58" fmla="*/ 75 w 617"/>
              <a:gd name="T59" fmla="*/ 77 h 667"/>
              <a:gd name="T60" fmla="*/ 392 w 617"/>
              <a:gd name="T61" fmla="*/ 472 h 667"/>
              <a:gd name="T62" fmla="*/ 412 w 617"/>
              <a:gd name="T63" fmla="*/ 574 h 667"/>
              <a:gd name="T64" fmla="*/ 383 w 617"/>
              <a:gd name="T65" fmla="*/ 646 h 667"/>
              <a:gd name="T66" fmla="*/ 187 w 617"/>
              <a:gd name="T67" fmla="*/ 640 h 667"/>
              <a:gd name="T68" fmla="*/ 260 w 617"/>
              <a:gd name="T69" fmla="*/ 523 h 667"/>
              <a:gd name="T70" fmla="*/ 161 w 617"/>
              <a:gd name="T71" fmla="*/ 313 h 667"/>
              <a:gd name="T72" fmla="*/ 153 w 617"/>
              <a:gd name="T73" fmla="*/ 134 h 667"/>
              <a:gd name="T74" fmla="*/ 121 w 617"/>
              <a:gd name="T75" fmla="*/ 77 h 667"/>
              <a:gd name="T76" fmla="*/ 367 w 617"/>
              <a:gd name="T77" fmla="*/ 75 h 667"/>
              <a:gd name="T78" fmla="*/ 492 w 617"/>
              <a:gd name="T79" fmla="*/ 53 h 667"/>
              <a:gd name="T80" fmla="*/ 463 w 617"/>
              <a:gd name="T81" fmla="*/ 316 h 667"/>
              <a:gd name="T82" fmla="*/ 567 w 617"/>
              <a:gd name="T83" fmla="*/ 83 h 667"/>
              <a:gd name="T84" fmla="*/ 469 w 617"/>
              <a:gd name="T85" fmla="*/ 341 h 667"/>
              <a:gd name="T86" fmla="*/ 498 w 617"/>
              <a:gd name="T87" fmla="*/ 192 h 667"/>
              <a:gd name="T88" fmla="*/ 530 w 617"/>
              <a:gd name="T89" fmla="*/ 300 h 667"/>
              <a:gd name="T90" fmla="*/ 461 w 617"/>
              <a:gd name="T91" fmla="*/ 383 h 667"/>
              <a:gd name="T92" fmla="*/ 458 w 617"/>
              <a:gd name="T93" fmla="*/ 376 h 667"/>
              <a:gd name="T94" fmla="*/ 461 w 617"/>
              <a:gd name="T95" fmla="*/ 365 h 667"/>
              <a:gd name="T96" fmla="*/ 528 w 617"/>
              <a:gd name="T97" fmla="*/ 86 h 667"/>
              <a:gd name="T98" fmla="*/ 493 w 617"/>
              <a:gd name="T99" fmla="*/ 76 h 667"/>
              <a:gd name="T100" fmla="*/ 486 w 617"/>
              <a:gd name="T101" fmla="*/ 86 h 667"/>
              <a:gd name="T102" fmla="*/ 479 w 617"/>
              <a:gd name="T103" fmla="*/ 100 h 667"/>
              <a:gd name="T104" fmla="*/ 512 w 617"/>
              <a:gd name="T105" fmla="*/ 110 h 667"/>
              <a:gd name="T106" fmla="*/ 546 w 617"/>
              <a:gd name="T107" fmla="*/ 12 h 667"/>
              <a:gd name="T108" fmla="*/ 605 w 617"/>
              <a:gd name="T109" fmla="*/ 129 h 667"/>
              <a:gd name="T110" fmla="*/ 489 w 617"/>
              <a:gd name="T111" fmla="*/ 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7" h="667">
                <a:moveTo>
                  <a:pt x="560" y="5"/>
                </a:moveTo>
                <a:cubicBezTo>
                  <a:pt x="547" y="0"/>
                  <a:pt x="532" y="0"/>
                  <a:pt x="521" y="12"/>
                </a:cubicBezTo>
                <a:cubicBezTo>
                  <a:pt x="512" y="23"/>
                  <a:pt x="504" y="37"/>
                  <a:pt x="503" y="52"/>
                </a:cubicBezTo>
                <a:cubicBezTo>
                  <a:pt x="501" y="47"/>
                  <a:pt x="498" y="44"/>
                  <a:pt x="494" y="41"/>
                </a:cubicBezTo>
                <a:cubicBezTo>
                  <a:pt x="493" y="41"/>
                  <a:pt x="493" y="41"/>
                  <a:pt x="493" y="41"/>
                </a:cubicBezTo>
                <a:cubicBezTo>
                  <a:pt x="491" y="39"/>
                  <a:pt x="488" y="37"/>
                  <a:pt x="485" y="36"/>
                </a:cubicBezTo>
                <a:cubicBezTo>
                  <a:pt x="476" y="34"/>
                  <a:pt x="466" y="33"/>
                  <a:pt x="457" y="32"/>
                </a:cubicBezTo>
                <a:cubicBezTo>
                  <a:pt x="456" y="32"/>
                  <a:pt x="456" y="32"/>
                  <a:pt x="456" y="32"/>
                </a:cubicBezTo>
                <a:cubicBezTo>
                  <a:pt x="443" y="35"/>
                  <a:pt x="426" y="30"/>
                  <a:pt x="412" y="30"/>
                </a:cubicBezTo>
                <a:cubicBezTo>
                  <a:pt x="402" y="30"/>
                  <a:pt x="393" y="31"/>
                  <a:pt x="383" y="31"/>
                </a:cubicBezTo>
                <a:cubicBezTo>
                  <a:pt x="349" y="29"/>
                  <a:pt x="313" y="31"/>
                  <a:pt x="279" y="33"/>
                </a:cubicBezTo>
                <a:cubicBezTo>
                  <a:pt x="250" y="36"/>
                  <a:pt x="220" y="43"/>
                  <a:pt x="191" y="43"/>
                </a:cubicBezTo>
                <a:cubicBezTo>
                  <a:pt x="177" y="46"/>
                  <a:pt x="159" y="48"/>
                  <a:pt x="146" y="53"/>
                </a:cubicBezTo>
                <a:cubicBezTo>
                  <a:pt x="146" y="53"/>
                  <a:pt x="146" y="53"/>
                  <a:pt x="146" y="53"/>
                </a:cubicBezTo>
                <a:cubicBezTo>
                  <a:pt x="146" y="53"/>
                  <a:pt x="146" y="53"/>
                  <a:pt x="146" y="53"/>
                </a:cubicBezTo>
                <a:cubicBezTo>
                  <a:pt x="141" y="56"/>
                  <a:pt x="133" y="56"/>
                  <a:pt x="128" y="58"/>
                </a:cubicBezTo>
                <a:cubicBezTo>
                  <a:pt x="120" y="60"/>
                  <a:pt x="112" y="68"/>
                  <a:pt x="108" y="75"/>
                </a:cubicBezTo>
                <a:cubicBezTo>
                  <a:pt x="108" y="76"/>
                  <a:pt x="108" y="76"/>
                  <a:pt x="108" y="76"/>
                </a:cubicBezTo>
                <a:cubicBezTo>
                  <a:pt x="104" y="42"/>
                  <a:pt x="69" y="24"/>
                  <a:pt x="41" y="40"/>
                </a:cubicBezTo>
                <a:cubicBezTo>
                  <a:pt x="29" y="47"/>
                  <a:pt x="19" y="60"/>
                  <a:pt x="13" y="73"/>
                </a:cubicBezTo>
                <a:cubicBezTo>
                  <a:pt x="2" y="99"/>
                  <a:pt x="0" y="128"/>
                  <a:pt x="1" y="155"/>
                </a:cubicBezTo>
                <a:cubicBezTo>
                  <a:pt x="6" y="208"/>
                  <a:pt x="30" y="251"/>
                  <a:pt x="59" y="293"/>
                </a:cubicBezTo>
                <a:cubicBezTo>
                  <a:pt x="69" y="307"/>
                  <a:pt x="81" y="320"/>
                  <a:pt x="92" y="333"/>
                </a:cubicBezTo>
                <a:cubicBezTo>
                  <a:pt x="101" y="343"/>
                  <a:pt x="110" y="359"/>
                  <a:pt x="122" y="365"/>
                </a:cubicBezTo>
                <a:cubicBezTo>
                  <a:pt x="122" y="365"/>
                  <a:pt x="123" y="365"/>
                  <a:pt x="123" y="365"/>
                </a:cubicBezTo>
                <a:cubicBezTo>
                  <a:pt x="139" y="374"/>
                  <a:pt x="150" y="394"/>
                  <a:pt x="166" y="405"/>
                </a:cubicBezTo>
                <a:cubicBezTo>
                  <a:pt x="166" y="405"/>
                  <a:pt x="166" y="405"/>
                  <a:pt x="166" y="405"/>
                </a:cubicBezTo>
                <a:cubicBezTo>
                  <a:pt x="177" y="409"/>
                  <a:pt x="187" y="422"/>
                  <a:pt x="197" y="429"/>
                </a:cubicBezTo>
                <a:cubicBezTo>
                  <a:pt x="199" y="432"/>
                  <a:pt x="200" y="434"/>
                  <a:pt x="202" y="436"/>
                </a:cubicBezTo>
                <a:cubicBezTo>
                  <a:pt x="203" y="437"/>
                  <a:pt x="204" y="438"/>
                  <a:pt x="206" y="439"/>
                </a:cubicBezTo>
                <a:cubicBezTo>
                  <a:pt x="219" y="454"/>
                  <a:pt x="235" y="469"/>
                  <a:pt x="246" y="487"/>
                </a:cubicBezTo>
                <a:cubicBezTo>
                  <a:pt x="248" y="499"/>
                  <a:pt x="249" y="511"/>
                  <a:pt x="249" y="524"/>
                </a:cubicBezTo>
                <a:cubicBezTo>
                  <a:pt x="249" y="529"/>
                  <a:pt x="250" y="538"/>
                  <a:pt x="247" y="543"/>
                </a:cubicBezTo>
                <a:cubicBezTo>
                  <a:pt x="245" y="546"/>
                  <a:pt x="240" y="549"/>
                  <a:pt x="237" y="552"/>
                </a:cubicBezTo>
                <a:cubicBezTo>
                  <a:pt x="232" y="561"/>
                  <a:pt x="237" y="574"/>
                  <a:pt x="232" y="582"/>
                </a:cubicBezTo>
                <a:cubicBezTo>
                  <a:pt x="221" y="595"/>
                  <a:pt x="211" y="595"/>
                  <a:pt x="195" y="599"/>
                </a:cubicBezTo>
                <a:cubicBezTo>
                  <a:pt x="179" y="604"/>
                  <a:pt x="165" y="613"/>
                  <a:pt x="170" y="633"/>
                </a:cubicBezTo>
                <a:cubicBezTo>
                  <a:pt x="175" y="653"/>
                  <a:pt x="200" y="656"/>
                  <a:pt x="216" y="659"/>
                </a:cubicBezTo>
                <a:cubicBezTo>
                  <a:pt x="233" y="662"/>
                  <a:pt x="250" y="664"/>
                  <a:pt x="266" y="665"/>
                </a:cubicBezTo>
                <a:cubicBezTo>
                  <a:pt x="287" y="667"/>
                  <a:pt x="308" y="665"/>
                  <a:pt x="329" y="665"/>
                </a:cubicBezTo>
                <a:cubicBezTo>
                  <a:pt x="349" y="663"/>
                  <a:pt x="369" y="662"/>
                  <a:pt x="389" y="658"/>
                </a:cubicBezTo>
                <a:cubicBezTo>
                  <a:pt x="418" y="653"/>
                  <a:pt x="455" y="649"/>
                  <a:pt x="480" y="629"/>
                </a:cubicBezTo>
                <a:cubicBezTo>
                  <a:pt x="485" y="625"/>
                  <a:pt x="491" y="615"/>
                  <a:pt x="489" y="608"/>
                </a:cubicBezTo>
                <a:cubicBezTo>
                  <a:pt x="489" y="608"/>
                  <a:pt x="489" y="608"/>
                  <a:pt x="489" y="608"/>
                </a:cubicBezTo>
                <a:cubicBezTo>
                  <a:pt x="488" y="603"/>
                  <a:pt x="488" y="600"/>
                  <a:pt x="486" y="596"/>
                </a:cubicBezTo>
                <a:cubicBezTo>
                  <a:pt x="479" y="586"/>
                  <a:pt x="463" y="583"/>
                  <a:pt x="452" y="582"/>
                </a:cubicBezTo>
                <a:cubicBezTo>
                  <a:pt x="451" y="582"/>
                  <a:pt x="451" y="582"/>
                  <a:pt x="451" y="582"/>
                </a:cubicBezTo>
                <a:cubicBezTo>
                  <a:pt x="440" y="583"/>
                  <a:pt x="431" y="578"/>
                  <a:pt x="422" y="570"/>
                </a:cubicBezTo>
                <a:cubicBezTo>
                  <a:pt x="414" y="563"/>
                  <a:pt x="421" y="546"/>
                  <a:pt x="410" y="539"/>
                </a:cubicBezTo>
                <a:cubicBezTo>
                  <a:pt x="410" y="538"/>
                  <a:pt x="410" y="538"/>
                  <a:pt x="410" y="538"/>
                </a:cubicBezTo>
                <a:cubicBezTo>
                  <a:pt x="409" y="538"/>
                  <a:pt x="409" y="538"/>
                  <a:pt x="409" y="538"/>
                </a:cubicBezTo>
                <a:cubicBezTo>
                  <a:pt x="408" y="536"/>
                  <a:pt x="405" y="535"/>
                  <a:pt x="404" y="533"/>
                </a:cubicBezTo>
                <a:cubicBezTo>
                  <a:pt x="399" y="517"/>
                  <a:pt x="398" y="497"/>
                  <a:pt x="401" y="481"/>
                </a:cubicBezTo>
                <a:cubicBezTo>
                  <a:pt x="407" y="459"/>
                  <a:pt x="425" y="438"/>
                  <a:pt x="438" y="420"/>
                </a:cubicBezTo>
                <a:cubicBezTo>
                  <a:pt x="459" y="404"/>
                  <a:pt x="476" y="382"/>
                  <a:pt x="493" y="362"/>
                </a:cubicBezTo>
                <a:cubicBezTo>
                  <a:pt x="507" y="347"/>
                  <a:pt x="521" y="332"/>
                  <a:pt x="534" y="315"/>
                </a:cubicBezTo>
                <a:cubicBezTo>
                  <a:pt x="546" y="300"/>
                  <a:pt x="557" y="284"/>
                  <a:pt x="566" y="267"/>
                </a:cubicBezTo>
                <a:cubicBezTo>
                  <a:pt x="574" y="253"/>
                  <a:pt x="584" y="239"/>
                  <a:pt x="591" y="225"/>
                </a:cubicBezTo>
                <a:cubicBezTo>
                  <a:pt x="598" y="211"/>
                  <a:pt x="602" y="196"/>
                  <a:pt x="607" y="181"/>
                </a:cubicBezTo>
                <a:cubicBezTo>
                  <a:pt x="610" y="170"/>
                  <a:pt x="615" y="157"/>
                  <a:pt x="614" y="144"/>
                </a:cubicBezTo>
                <a:cubicBezTo>
                  <a:pt x="614" y="137"/>
                  <a:pt x="614" y="129"/>
                  <a:pt x="615" y="122"/>
                </a:cubicBezTo>
                <a:cubicBezTo>
                  <a:pt x="617" y="80"/>
                  <a:pt x="605" y="15"/>
                  <a:pt x="560" y="5"/>
                </a:cubicBezTo>
                <a:close/>
                <a:moveTo>
                  <a:pt x="507" y="90"/>
                </a:moveTo>
                <a:cubicBezTo>
                  <a:pt x="507" y="83"/>
                  <a:pt x="507" y="75"/>
                  <a:pt x="507" y="67"/>
                </a:cubicBezTo>
                <a:cubicBezTo>
                  <a:pt x="509" y="71"/>
                  <a:pt x="509" y="71"/>
                  <a:pt x="509" y="71"/>
                </a:cubicBezTo>
                <a:cubicBezTo>
                  <a:pt x="513" y="79"/>
                  <a:pt x="512" y="92"/>
                  <a:pt x="506" y="99"/>
                </a:cubicBezTo>
                <a:cubicBezTo>
                  <a:pt x="506" y="97"/>
                  <a:pt x="506" y="94"/>
                  <a:pt x="507" y="90"/>
                </a:cubicBezTo>
                <a:close/>
                <a:moveTo>
                  <a:pt x="153" y="62"/>
                </a:moveTo>
                <a:cubicBezTo>
                  <a:pt x="174" y="58"/>
                  <a:pt x="196" y="57"/>
                  <a:pt x="217" y="53"/>
                </a:cubicBezTo>
                <a:cubicBezTo>
                  <a:pt x="224" y="52"/>
                  <a:pt x="232" y="49"/>
                  <a:pt x="240" y="49"/>
                </a:cubicBezTo>
                <a:cubicBezTo>
                  <a:pt x="245" y="48"/>
                  <a:pt x="249" y="51"/>
                  <a:pt x="254" y="50"/>
                </a:cubicBezTo>
                <a:cubicBezTo>
                  <a:pt x="266" y="50"/>
                  <a:pt x="277" y="47"/>
                  <a:pt x="289" y="46"/>
                </a:cubicBezTo>
                <a:cubicBezTo>
                  <a:pt x="296" y="46"/>
                  <a:pt x="302" y="44"/>
                  <a:pt x="309" y="43"/>
                </a:cubicBezTo>
                <a:cubicBezTo>
                  <a:pt x="311" y="44"/>
                  <a:pt x="314" y="44"/>
                  <a:pt x="316" y="44"/>
                </a:cubicBezTo>
                <a:cubicBezTo>
                  <a:pt x="318" y="44"/>
                  <a:pt x="319" y="42"/>
                  <a:pt x="321" y="42"/>
                </a:cubicBezTo>
                <a:cubicBezTo>
                  <a:pt x="324" y="42"/>
                  <a:pt x="324" y="42"/>
                  <a:pt x="324" y="42"/>
                </a:cubicBezTo>
                <a:cubicBezTo>
                  <a:pt x="342" y="43"/>
                  <a:pt x="358" y="42"/>
                  <a:pt x="376" y="41"/>
                </a:cubicBezTo>
                <a:cubicBezTo>
                  <a:pt x="401" y="42"/>
                  <a:pt x="426" y="42"/>
                  <a:pt x="452" y="44"/>
                </a:cubicBezTo>
                <a:cubicBezTo>
                  <a:pt x="452" y="42"/>
                  <a:pt x="452" y="42"/>
                  <a:pt x="452" y="42"/>
                </a:cubicBezTo>
                <a:cubicBezTo>
                  <a:pt x="461" y="43"/>
                  <a:pt x="470" y="43"/>
                  <a:pt x="479" y="46"/>
                </a:cubicBezTo>
                <a:cubicBezTo>
                  <a:pt x="479" y="46"/>
                  <a:pt x="479" y="46"/>
                  <a:pt x="479" y="46"/>
                </a:cubicBezTo>
                <a:cubicBezTo>
                  <a:pt x="479" y="46"/>
                  <a:pt x="479" y="46"/>
                  <a:pt x="479" y="46"/>
                </a:cubicBezTo>
                <a:cubicBezTo>
                  <a:pt x="470" y="50"/>
                  <a:pt x="460" y="50"/>
                  <a:pt x="450" y="51"/>
                </a:cubicBezTo>
                <a:cubicBezTo>
                  <a:pt x="437" y="53"/>
                  <a:pt x="425" y="56"/>
                  <a:pt x="411" y="58"/>
                </a:cubicBezTo>
                <a:cubicBezTo>
                  <a:pt x="381" y="61"/>
                  <a:pt x="350" y="66"/>
                  <a:pt x="320" y="66"/>
                </a:cubicBezTo>
                <a:cubicBezTo>
                  <a:pt x="309" y="68"/>
                  <a:pt x="301" y="70"/>
                  <a:pt x="290" y="69"/>
                </a:cubicBezTo>
                <a:cubicBezTo>
                  <a:pt x="285" y="69"/>
                  <a:pt x="262" y="66"/>
                  <a:pt x="259" y="71"/>
                </a:cubicBezTo>
                <a:cubicBezTo>
                  <a:pt x="248" y="72"/>
                  <a:pt x="237" y="72"/>
                  <a:pt x="226" y="71"/>
                </a:cubicBezTo>
                <a:cubicBezTo>
                  <a:pt x="211" y="69"/>
                  <a:pt x="197" y="73"/>
                  <a:pt x="183" y="72"/>
                </a:cubicBezTo>
                <a:cubicBezTo>
                  <a:pt x="167" y="72"/>
                  <a:pt x="147" y="73"/>
                  <a:pt x="131" y="69"/>
                </a:cubicBezTo>
                <a:cubicBezTo>
                  <a:pt x="139" y="67"/>
                  <a:pt x="147" y="66"/>
                  <a:pt x="153" y="62"/>
                </a:cubicBezTo>
                <a:close/>
                <a:moveTo>
                  <a:pt x="103" y="102"/>
                </a:moveTo>
                <a:cubicBezTo>
                  <a:pt x="104" y="100"/>
                  <a:pt x="104" y="97"/>
                  <a:pt x="105" y="95"/>
                </a:cubicBezTo>
                <a:cubicBezTo>
                  <a:pt x="106" y="105"/>
                  <a:pt x="108" y="116"/>
                  <a:pt x="109" y="126"/>
                </a:cubicBezTo>
                <a:cubicBezTo>
                  <a:pt x="104" y="120"/>
                  <a:pt x="102" y="110"/>
                  <a:pt x="103" y="102"/>
                </a:cubicBezTo>
                <a:close/>
                <a:moveTo>
                  <a:pt x="135" y="363"/>
                </a:moveTo>
                <a:cubicBezTo>
                  <a:pt x="120" y="347"/>
                  <a:pt x="106" y="330"/>
                  <a:pt x="91" y="313"/>
                </a:cubicBezTo>
                <a:cubicBezTo>
                  <a:pt x="80" y="300"/>
                  <a:pt x="68" y="287"/>
                  <a:pt x="57" y="272"/>
                </a:cubicBezTo>
                <a:cubicBezTo>
                  <a:pt x="49" y="261"/>
                  <a:pt x="45" y="248"/>
                  <a:pt x="39" y="236"/>
                </a:cubicBezTo>
                <a:cubicBezTo>
                  <a:pt x="31" y="223"/>
                  <a:pt x="25" y="210"/>
                  <a:pt x="21" y="195"/>
                </a:cubicBezTo>
                <a:cubicBezTo>
                  <a:pt x="17" y="182"/>
                  <a:pt x="11" y="168"/>
                  <a:pt x="11" y="155"/>
                </a:cubicBezTo>
                <a:cubicBezTo>
                  <a:pt x="11" y="148"/>
                  <a:pt x="11" y="142"/>
                  <a:pt x="12" y="136"/>
                </a:cubicBezTo>
                <a:cubicBezTo>
                  <a:pt x="12" y="133"/>
                  <a:pt x="10" y="130"/>
                  <a:pt x="11" y="127"/>
                </a:cubicBezTo>
                <a:cubicBezTo>
                  <a:pt x="11" y="125"/>
                  <a:pt x="11" y="122"/>
                  <a:pt x="11" y="120"/>
                </a:cubicBezTo>
                <a:cubicBezTo>
                  <a:pt x="16" y="94"/>
                  <a:pt x="28" y="51"/>
                  <a:pt x="56" y="44"/>
                </a:cubicBezTo>
                <a:cubicBezTo>
                  <a:pt x="75" y="41"/>
                  <a:pt x="98" y="58"/>
                  <a:pt x="99" y="78"/>
                </a:cubicBezTo>
                <a:cubicBezTo>
                  <a:pt x="99" y="81"/>
                  <a:pt x="98" y="84"/>
                  <a:pt x="97" y="87"/>
                </a:cubicBezTo>
                <a:cubicBezTo>
                  <a:pt x="95" y="92"/>
                  <a:pt x="95" y="92"/>
                  <a:pt x="95" y="92"/>
                </a:cubicBezTo>
                <a:cubicBezTo>
                  <a:pt x="87" y="111"/>
                  <a:pt x="96" y="136"/>
                  <a:pt x="113" y="139"/>
                </a:cubicBezTo>
                <a:cubicBezTo>
                  <a:pt x="113" y="139"/>
                  <a:pt x="113" y="139"/>
                  <a:pt x="113" y="139"/>
                </a:cubicBezTo>
                <a:cubicBezTo>
                  <a:pt x="115" y="139"/>
                  <a:pt x="116" y="140"/>
                  <a:pt x="117" y="139"/>
                </a:cubicBezTo>
                <a:cubicBezTo>
                  <a:pt x="117" y="139"/>
                  <a:pt x="117" y="140"/>
                  <a:pt x="117" y="140"/>
                </a:cubicBezTo>
                <a:cubicBezTo>
                  <a:pt x="118" y="140"/>
                  <a:pt x="118" y="140"/>
                  <a:pt x="118" y="140"/>
                </a:cubicBezTo>
                <a:cubicBezTo>
                  <a:pt x="126" y="139"/>
                  <a:pt x="133" y="131"/>
                  <a:pt x="135" y="124"/>
                </a:cubicBezTo>
                <a:cubicBezTo>
                  <a:pt x="136" y="123"/>
                  <a:pt x="136" y="122"/>
                  <a:pt x="136" y="120"/>
                </a:cubicBezTo>
                <a:cubicBezTo>
                  <a:pt x="136" y="119"/>
                  <a:pt x="136" y="117"/>
                  <a:pt x="136" y="116"/>
                </a:cubicBezTo>
                <a:cubicBezTo>
                  <a:pt x="135" y="114"/>
                  <a:pt x="134" y="113"/>
                  <a:pt x="133" y="112"/>
                </a:cubicBezTo>
                <a:cubicBezTo>
                  <a:pt x="132" y="111"/>
                  <a:pt x="130" y="111"/>
                  <a:pt x="129" y="110"/>
                </a:cubicBezTo>
                <a:cubicBezTo>
                  <a:pt x="126" y="110"/>
                  <a:pt x="119" y="111"/>
                  <a:pt x="118" y="107"/>
                </a:cubicBezTo>
                <a:cubicBezTo>
                  <a:pt x="117" y="105"/>
                  <a:pt x="120" y="101"/>
                  <a:pt x="120" y="99"/>
                </a:cubicBezTo>
                <a:cubicBezTo>
                  <a:pt x="128" y="99"/>
                  <a:pt x="140" y="103"/>
                  <a:pt x="144" y="112"/>
                </a:cubicBezTo>
                <a:cubicBezTo>
                  <a:pt x="150" y="126"/>
                  <a:pt x="136" y="140"/>
                  <a:pt x="125" y="144"/>
                </a:cubicBezTo>
                <a:cubicBezTo>
                  <a:pt x="121" y="146"/>
                  <a:pt x="117" y="146"/>
                  <a:pt x="113" y="146"/>
                </a:cubicBezTo>
                <a:cubicBezTo>
                  <a:pt x="81" y="146"/>
                  <a:pt x="90" y="95"/>
                  <a:pt x="85" y="74"/>
                </a:cubicBezTo>
                <a:cubicBezTo>
                  <a:pt x="83" y="62"/>
                  <a:pt x="73" y="53"/>
                  <a:pt x="60" y="53"/>
                </a:cubicBezTo>
                <a:cubicBezTo>
                  <a:pt x="60" y="53"/>
                  <a:pt x="60" y="53"/>
                  <a:pt x="60" y="53"/>
                </a:cubicBezTo>
                <a:cubicBezTo>
                  <a:pt x="54" y="54"/>
                  <a:pt x="50" y="57"/>
                  <a:pt x="47" y="61"/>
                </a:cubicBezTo>
                <a:cubicBezTo>
                  <a:pt x="37" y="76"/>
                  <a:pt x="37" y="98"/>
                  <a:pt x="36" y="115"/>
                </a:cubicBezTo>
                <a:cubicBezTo>
                  <a:pt x="35" y="136"/>
                  <a:pt x="36" y="158"/>
                  <a:pt x="39" y="179"/>
                </a:cubicBezTo>
                <a:cubicBezTo>
                  <a:pt x="40" y="188"/>
                  <a:pt x="44" y="196"/>
                  <a:pt x="46" y="205"/>
                </a:cubicBezTo>
                <a:cubicBezTo>
                  <a:pt x="50" y="218"/>
                  <a:pt x="54" y="230"/>
                  <a:pt x="58" y="243"/>
                </a:cubicBezTo>
                <a:cubicBezTo>
                  <a:pt x="61" y="248"/>
                  <a:pt x="75" y="288"/>
                  <a:pt x="84" y="287"/>
                </a:cubicBezTo>
                <a:cubicBezTo>
                  <a:pt x="110" y="324"/>
                  <a:pt x="142" y="353"/>
                  <a:pt x="176" y="382"/>
                </a:cubicBezTo>
                <a:cubicBezTo>
                  <a:pt x="180" y="390"/>
                  <a:pt x="183" y="398"/>
                  <a:pt x="186" y="406"/>
                </a:cubicBezTo>
                <a:cubicBezTo>
                  <a:pt x="168" y="392"/>
                  <a:pt x="151" y="379"/>
                  <a:pt x="135" y="363"/>
                </a:cubicBezTo>
                <a:close/>
                <a:moveTo>
                  <a:pt x="118" y="119"/>
                </a:moveTo>
                <a:cubicBezTo>
                  <a:pt x="121" y="120"/>
                  <a:pt x="123" y="120"/>
                  <a:pt x="125" y="121"/>
                </a:cubicBezTo>
                <a:cubicBezTo>
                  <a:pt x="126" y="121"/>
                  <a:pt x="126" y="121"/>
                  <a:pt x="126" y="121"/>
                </a:cubicBezTo>
                <a:cubicBezTo>
                  <a:pt x="126" y="121"/>
                  <a:pt x="125" y="122"/>
                  <a:pt x="124" y="124"/>
                </a:cubicBezTo>
                <a:cubicBezTo>
                  <a:pt x="124" y="125"/>
                  <a:pt x="123" y="127"/>
                  <a:pt x="121" y="128"/>
                </a:cubicBezTo>
                <a:cubicBezTo>
                  <a:pt x="120" y="129"/>
                  <a:pt x="120" y="129"/>
                  <a:pt x="119" y="129"/>
                </a:cubicBezTo>
                <a:cubicBezTo>
                  <a:pt x="119" y="125"/>
                  <a:pt x="119" y="122"/>
                  <a:pt x="118" y="119"/>
                </a:cubicBezTo>
                <a:close/>
                <a:moveTo>
                  <a:pt x="114" y="159"/>
                </a:moveTo>
                <a:cubicBezTo>
                  <a:pt x="123" y="228"/>
                  <a:pt x="139" y="296"/>
                  <a:pt x="166" y="359"/>
                </a:cubicBezTo>
                <a:cubicBezTo>
                  <a:pt x="155" y="349"/>
                  <a:pt x="146" y="341"/>
                  <a:pt x="140" y="335"/>
                </a:cubicBezTo>
                <a:cubicBezTo>
                  <a:pt x="106" y="305"/>
                  <a:pt x="78" y="269"/>
                  <a:pt x="63" y="224"/>
                </a:cubicBezTo>
                <a:cubicBezTo>
                  <a:pt x="56" y="204"/>
                  <a:pt x="49" y="183"/>
                  <a:pt x="47" y="162"/>
                </a:cubicBezTo>
                <a:cubicBezTo>
                  <a:pt x="44" y="135"/>
                  <a:pt x="51" y="110"/>
                  <a:pt x="51" y="84"/>
                </a:cubicBezTo>
                <a:cubicBezTo>
                  <a:pt x="52" y="77"/>
                  <a:pt x="54" y="65"/>
                  <a:pt x="63" y="65"/>
                </a:cubicBezTo>
                <a:cubicBezTo>
                  <a:pt x="69" y="65"/>
                  <a:pt x="74" y="70"/>
                  <a:pt x="75" y="77"/>
                </a:cubicBezTo>
                <a:cubicBezTo>
                  <a:pt x="77" y="97"/>
                  <a:pt x="75" y="119"/>
                  <a:pt x="84" y="138"/>
                </a:cubicBezTo>
                <a:cubicBezTo>
                  <a:pt x="85" y="142"/>
                  <a:pt x="87" y="145"/>
                  <a:pt x="90" y="147"/>
                </a:cubicBezTo>
                <a:cubicBezTo>
                  <a:pt x="96" y="154"/>
                  <a:pt x="104" y="159"/>
                  <a:pt x="114" y="159"/>
                </a:cubicBezTo>
                <a:close/>
                <a:moveTo>
                  <a:pt x="441" y="398"/>
                </a:moveTo>
                <a:cubicBezTo>
                  <a:pt x="430" y="426"/>
                  <a:pt x="402" y="443"/>
                  <a:pt x="392" y="472"/>
                </a:cubicBezTo>
                <a:cubicBezTo>
                  <a:pt x="387" y="490"/>
                  <a:pt x="388" y="517"/>
                  <a:pt x="393" y="534"/>
                </a:cubicBezTo>
                <a:cubicBezTo>
                  <a:pt x="393" y="535"/>
                  <a:pt x="394" y="538"/>
                  <a:pt x="396" y="541"/>
                </a:cubicBezTo>
                <a:cubicBezTo>
                  <a:pt x="398" y="542"/>
                  <a:pt x="401" y="544"/>
                  <a:pt x="403" y="545"/>
                </a:cubicBezTo>
                <a:cubicBezTo>
                  <a:pt x="405" y="547"/>
                  <a:pt x="407" y="548"/>
                  <a:pt x="408" y="550"/>
                </a:cubicBezTo>
                <a:cubicBezTo>
                  <a:pt x="410" y="558"/>
                  <a:pt x="408" y="567"/>
                  <a:pt x="412" y="574"/>
                </a:cubicBezTo>
                <a:cubicBezTo>
                  <a:pt x="418" y="591"/>
                  <a:pt x="442" y="596"/>
                  <a:pt x="457" y="593"/>
                </a:cubicBezTo>
                <a:cubicBezTo>
                  <a:pt x="467" y="595"/>
                  <a:pt x="486" y="601"/>
                  <a:pt x="476" y="616"/>
                </a:cubicBezTo>
                <a:cubicBezTo>
                  <a:pt x="475" y="617"/>
                  <a:pt x="474" y="618"/>
                  <a:pt x="473" y="619"/>
                </a:cubicBezTo>
                <a:cubicBezTo>
                  <a:pt x="464" y="628"/>
                  <a:pt x="448" y="631"/>
                  <a:pt x="437" y="636"/>
                </a:cubicBezTo>
                <a:cubicBezTo>
                  <a:pt x="419" y="642"/>
                  <a:pt x="402" y="642"/>
                  <a:pt x="383" y="646"/>
                </a:cubicBezTo>
                <a:cubicBezTo>
                  <a:pt x="359" y="651"/>
                  <a:pt x="334" y="653"/>
                  <a:pt x="309" y="655"/>
                </a:cubicBezTo>
                <a:cubicBezTo>
                  <a:pt x="297" y="656"/>
                  <a:pt x="285" y="653"/>
                  <a:pt x="274" y="653"/>
                </a:cubicBezTo>
                <a:cubicBezTo>
                  <a:pt x="261" y="653"/>
                  <a:pt x="249" y="653"/>
                  <a:pt x="236" y="652"/>
                </a:cubicBezTo>
                <a:cubicBezTo>
                  <a:pt x="228" y="651"/>
                  <a:pt x="221" y="647"/>
                  <a:pt x="212" y="647"/>
                </a:cubicBezTo>
                <a:cubicBezTo>
                  <a:pt x="204" y="647"/>
                  <a:pt x="194" y="645"/>
                  <a:pt x="187" y="640"/>
                </a:cubicBezTo>
                <a:cubicBezTo>
                  <a:pt x="174" y="631"/>
                  <a:pt x="180" y="616"/>
                  <a:pt x="193" y="613"/>
                </a:cubicBezTo>
                <a:cubicBezTo>
                  <a:pt x="192" y="611"/>
                  <a:pt x="192" y="611"/>
                  <a:pt x="192" y="611"/>
                </a:cubicBezTo>
                <a:cubicBezTo>
                  <a:pt x="210" y="605"/>
                  <a:pt x="227" y="605"/>
                  <a:pt x="240" y="590"/>
                </a:cubicBezTo>
                <a:cubicBezTo>
                  <a:pt x="248" y="582"/>
                  <a:pt x="240" y="563"/>
                  <a:pt x="248" y="558"/>
                </a:cubicBezTo>
                <a:cubicBezTo>
                  <a:pt x="259" y="547"/>
                  <a:pt x="261" y="538"/>
                  <a:pt x="260" y="523"/>
                </a:cubicBezTo>
                <a:cubicBezTo>
                  <a:pt x="259" y="509"/>
                  <a:pt x="260" y="494"/>
                  <a:pt x="254" y="481"/>
                </a:cubicBezTo>
                <a:cubicBezTo>
                  <a:pt x="244" y="464"/>
                  <a:pt x="230" y="450"/>
                  <a:pt x="218" y="435"/>
                </a:cubicBezTo>
                <a:cubicBezTo>
                  <a:pt x="201" y="416"/>
                  <a:pt x="192" y="397"/>
                  <a:pt x="184" y="373"/>
                </a:cubicBezTo>
                <a:cubicBezTo>
                  <a:pt x="181" y="365"/>
                  <a:pt x="176" y="359"/>
                  <a:pt x="173" y="351"/>
                </a:cubicBezTo>
                <a:cubicBezTo>
                  <a:pt x="169" y="338"/>
                  <a:pt x="165" y="326"/>
                  <a:pt x="161" y="313"/>
                </a:cubicBezTo>
                <a:cubicBezTo>
                  <a:pt x="155" y="298"/>
                  <a:pt x="148" y="285"/>
                  <a:pt x="144" y="268"/>
                </a:cubicBezTo>
                <a:cubicBezTo>
                  <a:pt x="139" y="249"/>
                  <a:pt x="138" y="229"/>
                  <a:pt x="133" y="209"/>
                </a:cubicBezTo>
                <a:cubicBezTo>
                  <a:pt x="128" y="193"/>
                  <a:pt x="129" y="175"/>
                  <a:pt x="125" y="159"/>
                </a:cubicBezTo>
                <a:cubicBezTo>
                  <a:pt x="125" y="158"/>
                  <a:pt x="125" y="158"/>
                  <a:pt x="124" y="157"/>
                </a:cubicBezTo>
                <a:cubicBezTo>
                  <a:pt x="136" y="153"/>
                  <a:pt x="146" y="146"/>
                  <a:pt x="153" y="134"/>
                </a:cubicBezTo>
                <a:cubicBezTo>
                  <a:pt x="156" y="123"/>
                  <a:pt x="158" y="110"/>
                  <a:pt x="150" y="100"/>
                </a:cubicBezTo>
                <a:cubicBezTo>
                  <a:pt x="143" y="91"/>
                  <a:pt x="128" y="85"/>
                  <a:pt x="117" y="89"/>
                </a:cubicBezTo>
                <a:cubicBezTo>
                  <a:pt x="117" y="86"/>
                  <a:pt x="117" y="86"/>
                  <a:pt x="117" y="86"/>
                </a:cubicBezTo>
                <a:cubicBezTo>
                  <a:pt x="117" y="83"/>
                  <a:pt x="118" y="80"/>
                  <a:pt x="120" y="78"/>
                </a:cubicBezTo>
                <a:cubicBezTo>
                  <a:pt x="120" y="78"/>
                  <a:pt x="120" y="77"/>
                  <a:pt x="121" y="77"/>
                </a:cubicBezTo>
                <a:cubicBezTo>
                  <a:pt x="126" y="80"/>
                  <a:pt x="134" y="80"/>
                  <a:pt x="141" y="81"/>
                </a:cubicBezTo>
                <a:cubicBezTo>
                  <a:pt x="142" y="81"/>
                  <a:pt x="142" y="81"/>
                  <a:pt x="142" y="81"/>
                </a:cubicBezTo>
                <a:cubicBezTo>
                  <a:pt x="156" y="86"/>
                  <a:pt x="176" y="83"/>
                  <a:pt x="190" y="83"/>
                </a:cubicBezTo>
                <a:cubicBezTo>
                  <a:pt x="207" y="83"/>
                  <a:pt x="223" y="81"/>
                  <a:pt x="240" y="81"/>
                </a:cubicBezTo>
                <a:cubicBezTo>
                  <a:pt x="282" y="82"/>
                  <a:pt x="324" y="79"/>
                  <a:pt x="367" y="75"/>
                </a:cubicBezTo>
                <a:cubicBezTo>
                  <a:pt x="368" y="75"/>
                  <a:pt x="369" y="74"/>
                  <a:pt x="370" y="74"/>
                </a:cubicBezTo>
                <a:cubicBezTo>
                  <a:pt x="404" y="70"/>
                  <a:pt x="438" y="63"/>
                  <a:pt x="472" y="61"/>
                </a:cubicBezTo>
                <a:cubicBezTo>
                  <a:pt x="472" y="61"/>
                  <a:pt x="472" y="61"/>
                  <a:pt x="472" y="61"/>
                </a:cubicBezTo>
                <a:cubicBezTo>
                  <a:pt x="477" y="58"/>
                  <a:pt x="483" y="58"/>
                  <a:pt x="487" y="56"/>
                </a:cubicBezTo>
                <a:cubicBezTo>
                  <a:pt x="489" y="55"/>
                  <a:pt x="491" y="54"/>
                  <a:pt x="492" y="53"/>
                </a:cubicBezTo>
                <a:cubicBezTo>
                  <a:pt x="495" y="56"/>
                  <a:pt x="497" y="61"/>
                  <a:pt x="497" y="65"/>
                </a:cubicBezTo>
                <a:cubicBezTo>
                  <a:pt x="482" y="59"/>
                  <a:pt x="462" y="75"/>
                  <a:pt x="460" y="91"/>
                </a:cubicBezTo>
                <a:cubicBezTo>
                  <a:pt x="459" y="112"/>
                  <a:pt x="473" y="129"/>
                  <a:pt x="492" y="135"/>
                </a:cubicBezTo>
                <a:cubicBezTo>
                  <a:pt x="487" y="165"/>
                  <a:pt x="489" y="196"/>
                  <a:pt x="485" y="226"/>
                </a:cubicBezTo>
                <a:cubicBezTo>
                  <a:pt x="481" y="257"/>
                  <a:pt x="474" y="287"/>
                  <a:pt x="463" y="316"/>
                </a:cubicBezTo>
                <a:cubicBezTo>
                  <a:pt x="459" y="334"/>
                  <a:pt x="456" y="349"/>
                  <a:pt x="450" y="366"/>
                </a:cubicBezTo>
                <a:cubicBezTo>
                  <a:pt x="448" y="372"/>
                  <a:pt x="437" y="393"/>
                  <a:pt x="441" y="398"/>
                </a:cubicBezTo>
                <a:close/>
                <a:moveTo>
                  <a:pt x="537" y="49"/>
                </a:moveTo>
                <a:cubicBezTo>
                  <a:pt x="537" y="42"/>
                  <a:pt x="544" y="32"/>
                  <a:pt x="551" y="35"/>
                </a:cubicBezTo>
                <a:cubicBezTo>
                  <a:pt x="563" y="39"/>
                  <a:pt x="566" y="72"/>
                  <a:pt x="567" y="83"/>
                </a:cubicBezTo>
                <a:cubicBezTo>
                  <a:pt x="570" y="103"/>
                  <a:pt x="566" y="124"/>
                  <a:pt x="569" y="144"/>
                </a:cubicBezTo>
                <a:cubicBezTo>
                  <a:pt x="571" y="161"/>
                  <a:pt x="565" y="181"/>
                  <a:pt x="560" y="197"/>
                </a:cubicBezTo>
                <a:cubicBezTo>
                  <a:pt x="557" y="205"/>
                  <a:pt x="554" y="214"/>
                  <a:pt x="550" y="222"/>
                </a:cubicBezTo>
                <a:cubicBezTo>
                  <a:pt x="549" y="227"/>
                  <a:pt x="538" y="243"/>
                  <a:pt x="541" y="248"/>
                </a:cubicBezTo>
                <a:cubicBezTo>
                  <a:pt x="522" y="283"/>
                  <a:pt x="492" y="308"/>
                  <a:pt x="469" y="341"/>
                </a:cubicBezTo>
                <a:cubicBezTo>
                  <a:pt x="473" y="323"/>
                  <a:pt x="478" y="305"/>
                  <a:pt x="483" y="287"/>
                </a:cubicBezTo>
                <a:cubicBezTo>
                  <a:pt x="485" y="282"/>
                  <a:pt x="484" y="285"/>
                  <a:pt x="483" y="287"/>
                </a:cubicBezTo>
                <a:cubicBezTo>
                  <a:pt x="486" y="278"/>
                  <a:pt x="490" y="268"/>
                  <a:pt x="492" y="257"/>
                </a:cubicBezTo>
                <a:cubicBezTo>
                  <a:pt x="492" y="248"/>
                  <a:pt x="495" y="238"/>
                  <a:pt x="496" y="229"/>
                </a:cubicBezTo>
                <a:cubicBezTo>
                  <a:pt x="497" y="216"/>
                  <a:pt x="497" y="204"/>
                  <a:pt x="498" y="192"/>
                </a:cubicBezTo>
                <a:cubicBezTo>
                  <a:pt x="500" y="173"/>
                  <a:pt x="502" y="154"/>
                  <a:pt x="504" y="136"/>
                </a:cubicBezTo>
                <a:cubicBezTo>
                  <a:pt x="514" y="134"/>
                  <a:pt x="524" y="127"/>
                  <a:pt x="530" y="118"/>
                </a:cubicBezTo>
                <a:cubicBezTo>
                  <a:pt x="541" y="98"/>
                  <a:pt x="539" y="70"/>
                  <a:pt x="537" y="49"/>
                </a:cubicBezTo>
                <a:close/>
                <a:moveTo>
                  <a:pt x="559" y="258"/>
                </a:moveTo>
                <a:cubicBezTo>
                  <a:pt x="550" y="272"/>
                  <a:pt x="540" y="287"/>
                  <a:pt x="530" y="300"/>
                </a:cubicBezTo>
                <a:cubicBezTo>
                  <a:pt x="522" y="311"/>
                  <a:pt x="505" y="324"/>
                  <a:pt x="500" y="338"/>
                </a:cubicBezTo>
                <a:cubicBezTo>
                  <a:pt x="500" y="338"/>
                  <a:pt x="500" y="338"/>
                  <a:pt x="500" y="338"/>
                </a:cubicBezTo>
                <a:cubicBezTo>
                  <a:pt x="498" y="344"/>
                  <a:pt x="491" y="350"/>
                  <a:pt x="487" y="354"/>
                </a:cubicBezTo>
                <a:cubicBezTo>
                  <a:pt x="479" y="364"/>
                  <a:pt x="470" y="373"/>
                  <a:pt x="461" y="382"/>
                </a:cubicBezTo>
                <a:cubicBezTo>
                  <a:pt x="461" y="383"/>
                  <a:pt x="461" y="383"/>
                  <a:pt x="461" y="383"/>
                </a:cubicBezTo>
                <a:cubicBezTo>
                  <a:pt x="461" y="383"/>
                  <a:pt x="459" y="386"/>
                  <a:pt x="453" y="391"/>
                </a:cubicBezTo>
                <a:cubicBezTo>
                  <a:pt x="453" y="391"/>
                  <a:pt x="453" y="391"/>
                  <a:pt x="453" y="391"/>
                </a:cubicBezTo>
                <a:cubicBezTo>
                  <a:pt x="453" y="391"/>
                  <a:pt x="453" y="391"/>
                  <a:pt x="453" y="391"/>
                </a:cubicBezTo>
                <a:cubicBezTo>
                  <a:pt x="454" y="387"/>
                  <a:pt x="456" y="382"/>
                  <a:pt x="458" y="377"/>
                </a:cubicBezTo>
                <a:cubicBezTo>
                  <a:pt x="458" y="376"/>
                  <a:pt x="458" y="376"/>
                  <a:pt x="458" y="376"/>
                </a:cubicBezTo>
                <a:cubicBezTo>
                  <a:pt x="458" y="376"/>
                  <a:pt x="458" y="376"/>
                  <a:pt x="458" y="376"/>
                </a:cubicBezTo>
                <a:cubicBezTo>
                  <a:pt x="458" y="376"/>
                  <a:pt x="458" y="376"/>
                  <a:pt x="458" y="376"/>
                </a:cubicBezTo>
                <a:cubicBezTo>
                  <a:pt x="458" y="376"/>
                  <a:pt x="458" y="376"/>
                  <a:pt x="458" y="376"/>
                </a:cubicBezTo>
                <a:cubicBezTo>
                  <a:pt x="458" y="376"/>
                  <a:pt x="458" y="375"/>
                  <a:pt x="458" y="375"/>
                </a:cubicBezTo>
                <a:cubicBezTo>
                  <a:pt x="459" y="372"/>
                  <a:pt x="460" y="368"/>
                  <a:pt x="461" y="365"/>
                </a:cubicBezTo>
                <a:cubicBezTo>
                  <a:pt x="497" y="326"/>
                  <a:pt x="534" y="285"/>
                  <a:pt x="556" y="236"/>
                </a:cubicBezTo>
                <a:cubicBezTo>
                  <a:pt x="583" y="178"/>
                  <a:pt x="587" y="108"/>
                  <a:pt x="572" y="46"/>
                </a:cubicBezTo>
                <a:cubicBezTo>
                  <a:pt x="567" y="36"/>
                  <a:pt x="563" y="22"/>
                  <a:pt x="549" y="23"/>
                </a:cubicBezTo>
                <a:cubicBezTo>
                  <a:pt x="545" y="23"/>
                  <a:pt x="541" y="24"/>
                  <a:pt x="538" y="26"/>
                </a:cubicBezTo>
                <a:cubicBezTo>
                  <a:pt x="520" y="38"/>
                  <a:pt x="529" y="68"/>
                  <a:pt x="528" y="86"/>
                </a:cubicBezTo>
                <a:cubicBezTo>
                  <a:pt x="524" y="98"/>
                  <a:pt x="525" y="108"/>
                  <a:pt x="516" y="117"/>
                </a:cubicBezTo>
                <a:cubicBezTo>
                  <a:pt x="511" y="121"/>
                  <a:pt x="506" y="123"/>
                  <a:pt x="501" y="123"/>
                </a:cubicBezTo>
                <a:cubicBezTo>
                  <a:pt x="494" y="123"/>
                  <a:pt x="487" y="121"/>
                  <a:pt x="481" y="116"/>
                </a:cubicBezTo>
                <a:cubicBezTo>
                  <a:pt x="465" y="103"/>
                  <a:pt x="471" y="78"/>
                  <a:pt x="493" y="76"/>
                </a:cubicBezTo>
                <a:cubicBezTo>
                  <a:pt x="493" y="76"/>
                  <a:pt x="493" y="76"/>
                  <a:pt x="493" y="76"/>
                </a:cubicBezTo>
                <a:cubicBezTo>
                  <a:pt x="493" y="76"/>
                  <a:pt x="493" y="76"/>
                  <a:pt x="493" y="76"/>
                </a:cubicBezTo>
                <a:cubicBezTo>
                  <a:pt x="493" y="77"/>
                  <a:pt x="493" y="78"/>
                  <a:pt x="494" y="79"/>
                </a:cubicBezTo>
                <a:cubicBezTo>
                  <a:pt x="494" y="81"/>
                  <a:pt x="494" y="82"/>
                  <a:pt x="495" y="83"/>
                </a:cubicBezTo>
                <a:cubicBezTo>
                  <a:pt x="495" y="83"/>
                  <a:pt x="495" y="83"/>
                  <a:pt x="494" y="83"/>
                </a:cubicBezTo>
                <a:cubicBezTo>
                  <a:pt x="493" y="85"/>
                  <a:pt x="489" y="86"/>
                  <a:pt x="486" y="86"/>
                </a:cubicBezTo>
                <a:cubicBezTo>
                  <a:pt x="486" y="86"/>
                  <a:pt x="486" y="87"/>
                  <a:pt x="485" y="87"/>
                </a:cubicBezTo>
                <a:cubicBezTo>
                  <a:pt x="484" y="87"/>
                  <a:pt x="483" y="87"/>
                  <a:pt x="483" y="87"/>
                </a:cubicBezTo>
                <a:cubicBezTo>
                  <a:pt x="480" y="89"/>
                  <a:pt x="479" y="91"/>
                  <a:pt x="479" y="94"/>
                </a:cubicBezTo>
                <a:cubicBezTo>
                  <a:pt x="479" y="93"/>
                  <a:pt x="479" y="100"/>
                  <a:pt x="479" y="99"/>
                </a:cubicBezTo>
                <a:cubicBezTo>
                  <a:pt x="479" y="100"/>
                  <a:pt x="479" y="100"/>
                  <a:pt x="479" y="100"/>
                </a:cubicBezTo>
                <a:cubicBezTo>
                  <a:pt x="479" y="101"/>
                  <a:pt x="479" y="102"/>
                  <a:pt x="480" y="103"/>
                </a:cubicBezTo>
                <a:cubicBezTo>
                  <a:pt x="483" y="109"/>
                  <a:pt x="486" y="113"/>
                  <a:pt x="489" y="114"/>
                </a:cubicBezTo>
                <a:cubicBezTo>
                  <a:pt x="491" y="115"/>
                  <a:pt x="493" y="116"/>
                  <a:pt x="496" y="116"/>
                </a:cubicBezTo>
                <a:cubicBezTo>
                  <a:pt x="500" y="116"/>
                  <a:pt x="505" y="115"/>
                  <a:pt x="508" y="113"/>
                </a:cubicBezTo>
                <a:cubicBezTo>
                  <a:pt x="510" y="112"/>
                  <a:pt x="511" y="111"/>
                  <a:pt x="512" y="110"/>
                </a:cubicBezTo>
                <a:cubicBezTo>
                  <a:pt x="513" y="109"/>
                  <a:pt x="515" y="107"/>
                  <a:pt x="516" y="106"/>
                </a:cubicBezTo>
                <a:cubicBezTo>
                  <a:pt x="523" y="94"/>
                  <a:pt x="524" y="77"/>
                  <a:pt x="518" y="65"/>
                </a:cubicBezTo>
                <a:cubicBezTo>
                  <a:pt x="516" y="63"/>
                  <a:pt x="514" y="59"/>
                  <a:pt x="514" y="56"/>
                </a:cubicBezTo>
                <a:cubicBezTo>
                  <a:pt x="511" y="42"/>
                  <a:pt x="521" y="25"/>
                  <a:pt x="531" y="17"/>
                </a:cubicBezTo>
                <a:cubicBezTo>
                  <a:pt x="532" y="16"/>
                  <a:pt x="546" y="11"/>
                  <a:pt x="546" y="12"/>
                </a:cubicBezTo>
                <a:cubicBezTo>
                  <a:pt x="546" y="12"/>
                  <a:pt x="546" y="12"/>
                  <a:pt x="546" y="12"/>
                </a:cubicBezTo>
                <a:cubicBezTo>
                  <a:pt x="550" y="12"/>
                  <a:pt x="562" y="14"/>
                  <a:pt x="568" y="19"/>
                </a:cubicBezTo>
                <a:cubicBezTo>
                  <a:pt x="577" y="25"/>
                  <a:pt x="585" y="36"/>
                  <a:pt x="589" y="46"/>
                </a:cubicBezTo>
                <a:cubicBezTo>
                  <a:pt x="596" y="59"/>
                  <a:pt x="601" y="72"/>
                  <a:pt x="604" y="87"/>
                </a:cubicBezTo>
                <a:cubicBezTo>
                  <a:pt x="606" y="101"/>
                  <a:pt x="605" y="114"/>
                  <a:pt x="605" y="129"/>
                </a:cubicBezTo>
                <a:cubicBezTo>
                  <a:pt x="602" y="174"/>
                  <a:pt x="582" y="220"/>
                  <a:pt x="559" y="258"/>
                </a:cubicBezTo>
                <a:close/>
                <a:moveTo>
                  <a:pt x="495" y="95"/>
                </a:moveTo>
                <a:cubicBezTo>
                  <a:pt x="495" y="98"/>
                  <a:pt x="495" y="101"/>
                  <a:pt x="495" y="104"/>
                </a:cubicBezTo>
                <a:cubicBezTo>
                  <a:pt x="495" y="104"/>
                  <a:pt x="495" y="105"/>
                  <a:pt x="495" y="105"/>
                </a:cubicBezTo>
                <a:cubicBezTo>
                  <a:pt x="492" y="104"/>
                  <a:pt x="490" y="102"/>
                  <a:pt x="489" y="99"/>
                </a:cubicBezTo>
                <a:cubicBezTo>
                  <a:pt x="489" y="99"/>
                  <a:pt x="488" y="98"/>
                  <a:pt x="488" y="98"/>
                </a:cubicBezTo>
                <a:cubicBezTo>
                  <a:pt x="488" y="97"/>
                  <a:pt x="488" y="97"/>
                  <a:pt x="488" y="97"/>
                </a:cubicBezTo>
                <a:cubicBezTo>
                  <a:pt x="490" y="96"/>
                  <a:pt x="493" y="95"/>
                  <a:pt x="495"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97802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课后练习作业</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7" name="矩形">
            <a:extLst>
              <a:ext uri="{FF2B5EF4-FFF2-40B4-BE49-F238E27FC236}">
                <a16:creationId xmlns:a16="http://schemas.microsoft.com/office/drawing/2014/main" id="{598ECA42-6CC9-40F3-AA99-6FB3D7E75009}"/>
              </a:ext>
            </a:extLst>
          </p:cNvPr>
          <p:cNvSpPr/>
          <p:nvPr/>
        </p:nvSpPr>
        <p:spPr>
          <a:xfrm>
            <a:off x="1312685" y="1546131"/>
            <a:ext cx="2935634" cy="1882869"/>
          </a:xfrm>
          <a:prstGeom prst="rect">
            <a:avLst/>
          </a:prstGeom>
          <a:blipFill dpi="0" rotWithShape="1">
            <a:blip r:embed="rId3">
              <a:extLst>
                <a:ext uri="{28A0092B-C50C-407E-A947-70E740481C1C}">
                  <a14:useLocalDpi xmlns:a14="http://schemas.microsoft.com/office/drawing/2010/main" val="0"/>
                </a:ext>
              </a:extLst>
            </a:blip>
            <a:srcRect/>
            <a:stretch>
              <a:fillRect t="-2012" b="-2012"/>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8" name="矩形">
            <a:extLst>
              <a:ext uri="{FF2B5EF4-FFF2-40B4-BE49-F238E27FC236}">
                <a16:creationId xmlns:a16="http://schemas.microsoft.com/office/drawing/2014/main" id="{E4E4B935-E347-435D-A988-64DF8A6DF821}"/>
              </a:ext>
            </a:extLst>
          </p:cNvPr>
          <p:cNvSpPr/>
          <p:nvPr/>
        </p:nvSpPr>
        <p:spPr>
          <a:xfrm>
            <a:off x="1312685" y="3945967"/>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9" name="矩形">
            <a:extLst>
              <a:ext uri="{FF2B5EF4-FFF2-40B4-BE49-F238E27FC236}">
                <a16:creationId xmlns:a16="http://schemas.microsoft.com/office/drawing/2014/main" id="{4EA07F11-3BF7-4623-9E56-8891CD4D3AC9}"/>
              </a:ext>
            </a:extLst>
          </p:cNvPr>
          <p:cNvSpPr/>
          <p:nvPr/>
        </p:nvSpPr>
        <p:spPr>
          <a:xfrm>
            <a:off x="4700186" y="3945967"/>
            <a:ext cx="2935634" cy="1882869"/>
          </a:xfrm>
          <a:prstGeom prst="rect">
            <a:avLst/>
          </a:prstGeom>
          <a:blipFill dpi="0" rotWithShape="1">
            <a:blip r:embed="rId4">
              <a:extLst>
                <a:ext uri="{28A0092B-C50C-407E-A947-70E740481C1C}">
                  <a14:useLocalDpi xmlns:a14="http://schemas.microsoft.com/office/drawing/2010/main" val="0"/>
                </a:ext>
              </a:extLst>
            </a:blip>
            <a:srcRect/>
            <a:stretch>
              <a:fillRect l="-7012" r="-7012"/>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0" name="矩形">
            <a:extLst>
              <a:ext uri="{FF2B5EF4-FFF2-40B4-BE49-F238E27FC236}">
                <a16:creationId xmlns:a16="http://schemas.microsoft.com/office/drawing/2014/main" id="{A1B6A13B-6DCE-49BA-8BC3-224DC877D702}"/>
              </a:ext>
            </a:extLst>
          </p:cNvPr>
          <p:cNvSpPr/>
          <p:nvPr/>
        </p:nvSpPr>
        <p:spPr>
          <a:xfrm>
            <a:off x="4700186" y="1546131"/>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1" name="矩形">
            <a:extLst>
              <a:ext uri="{FF2B5EF4-FFF2-40B4-BE49-F238E27FC236}">
                <a16:creationId xmlns:a16="http://schemas.microsoft.com/office/drawing/2014/main" id="{1484E462-7B66-4627-8444-FCD4EDB0870F}"/>
              </a:ext>
            </a:extLst>
          </p:cNvPr>
          <p:cNvSpPr/>
          <p:nvPr/>
        </p:nvSpPr>
        <p:spPr>
          <a:xfrm>
            <a:off x="8087687" y="1546131"/>
            <a:ext cx="2935634" cy="1882869"/>
          </a:xfrm>
          <a:prstGeom prst="rect">
            <a:avLst/>
          </a:prstGeom>
          <a:blipFill dpi="0" rotWithShape="1">
            <a:blip r:embed="rId5">
              <a:extLst>
                <a:ext uri="{28A0092B-C50C-407E-A947-70E740481C1C}">
                  <a14:useLocalDpi xmlns:a14="http://schemas.microsoft.com/office/drawing/2010/main" val="0"/>
                </a:ext>
              </a:extLst>
            </a:blip>
            <a:srcRect/>
            <a:stretch>
              <a:fillRect t="-60479" b="-60479"/>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2" name="矩形">
            <a:extLst>
              <a:ext uri="{FF2B5EF4-FFF2-40B4-BE49-F238E27FC236}">
                <a16:creationId xmlns:a16="http://schemas.microsoft.com/office/drawing/2014/main" id="{5844B9C7-E9C0-420C-B58E-B6A5894AE546}"/>
              </a:ext>
            </a:extLst>
          </p:cNvPr>
          <p:cNvSpPr/>
          <p:nvPr/>
        </p:nvSpPr>
        <p:spPr>
          <a:xfrm>
            <a:off x="8087687" y="3945967"/>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grpSp>
        <p:nvGrpSpPr>
          <p:cNvPr id="2" name="组合 1">
            <a:extLst>
              <a:ext uri="{FF2B5EF4-FFF2-40B4-BE49-F238E27FC236}">
                <a16:creationId xmlns:a16="http://schemas.microsoft.com/office/drawing/2014/main" id="{3F744152-6ABF-44E7-918C-0002D9EE8826}"/>
              </a:ext>
            </a:extLst>
          </p:cNvPr>
          <p:cNvGrpSpPr/>
          <p:nvPr/>
        </p:nvGrpSpPr>
        <p:grpSpPr>
          <a:xfrm>
            <a:off x="1576482" y="4306125"/>
            <a:ext cx="2408040" cy="1213985"/>
            <a:chOff x="1760975" y="1897304"/>
            <a:chExt cx="2408040" cy="1213985"/>
          </a:xfrm>
        </p:grpSpPr>
        <p:sp>
          <p:nvSpPr>
            <p:cNvPr id="28" name="文本">
              <a:extLst>
                <a:ext uri="{FF2B5EF4-FFF2-40B4-BE49-F238E27FC236}">
                  <a16:creationId xmlns:a16="http://schemas.microsoft.com/office/drawing/2014/main" id="{C2AA6F26-F337-4472-8B0D-05FBD01E6B65}"/>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9" name="文本框 28">
              <a:extLst>
                <a:ext uri="{FF2B5EF4-FFF2-40B4-BE49-F238E27FC236}">
                  <a16:creationId xmlns:a16="http://schemas.microsoft.com/office/drawing/2014/main" id="{16E586CE-3D0B-4FA3-B6EE-5B5469B01290}"/>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30" name="组合 29">
            <a:extLst>
              <a:ext uri="{FF2B5EF4-FFF2-40B4-BE49-F238E27FC236}">
                <a16:creationId xmlns:a16="http://schemas.microsoft.com/office/drawing/2014/main" id="{A95BC0F6-4527-45C2-A146-B743C91D7EFA}"/>
              </a:ext>
            </a:extLst>
          </p:cNvPr>
          <p:cNvGrpSpPr/>
          <p:nvPr/>
        </p:nvGrpSpPr>
        <p:grpSpPr>
          <a:xfrm>
            <a:off x="4963983" y="1880572"/>
            <a:ext cx="2408040" cy="1213985"/>
            <a:chOff x="1760975" y="1897304"/>
            <a:chExt cx="2408040" cy="1213985"/>
          </a:xfrm>
        </p:grpSpPr>
        <p:sp>
          <p:nvSpPr>
            <p:cNvPr id="31" name="文本">
              <a:extLst>
                <a:ext uri="{FF2B5EF4-FFF2-40B4-BE49-F238E27FC236}">
                  <a16:creationId xmlns:a16="http://schemas.microsoft.com/office/drawing/2014/main" id="{AA3FC3B2-87FC-4E98-9D0A-2BA58B620E3C}"/>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2" name="文本框 31">
              <a:extLst>
                <a:ext uri="{FF2B5EF4-FFF2-40B4-BE49-F238E27FC236}">
                  <a16:creationId xmlns:a16="http://schemas.microsoft.com/office/drawing/2014/main" id="{E27344EF-1796-4356-A83A-2D7C658677C4}"/>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33" name="组合 32">
            <a:extLst>
              <a:ext uri="{FF2B5EF4-FFF2-40B4-BE49-F238E27FC236}">
                <a16:creationId xmlns:a16="http://schemas.microsoft.com/office/drawing/2014/main" id="{DE86C716-24A5-449D-AD31-D32966826CF8}"/>
              </a:ext>
            </a:extLst>
          </p:cNvPr>
          <p:cNvGrpSpPr/>
          <p:nvPr/>
        </p:nvGrpSpPr>
        <p:grpSpPr>
          <a:xfrm>
            <a:off x="8351484" y="4306125"/>
            <a:ext cx="2408040" cy="1213985"/>
            <a:chOff x="1760975" y="1897304"/>
            <a:chExt cx="2408040" cy="1213985"/>
          </a:xfrm>
        </p:grpSpPr>
        <p:sp>
          <p:nvSpPr>
            <p:cNvPr id="34" name="文本">
              <a:extLst>
                <a:ext uri="{FF2B5EF4-FFF2-40B4-BE49-F238E27FC236}">
                  <a16:creationId xmlns:a16="http://schemas.microsoft.com/office/drawing/2014/main" id="{410F119F-59CC-48D5-AE23-B574D3299E5F}"/>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5" name="文本框 34">
              <a:extLst>
                <a:ext uri="{FF2B5EF4-FFF2-40B4-BE49-F238E27FC236}">
                  <a16:creationId xmlns:a16="http://schemas.microsoft.com/office/drawing/2014/main" id="{292BF311-B704-4FFF-A302-060193A99510}"/>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spTree>
    <p:extLst>
      <p:ext uri="{BB962C8B-B14F-4D97-AF65-F5344CB8AC3E}">
        <p14:creationId xmlns:p14="http://schemas.microsoft.com/office/powerpoint/2010/main" val="4102819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课后练习作业</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B9702C10-4C78-447C-A820-91DC27E4723F}"/>
              </a:ext>
            </a:extLst>
          </p:cNvPr>
          <p:cNvGrpSpPr/>
          <p:nvPr/>
        </p:nvGrpSpPr>
        <p:grpSpPr>
          <a:xfrm>
            <a:off x="1452718" y="1865972"/>
            <a:ext cx="9629724" cy="3284837"/>
            <a:chOff x="1452718" y="2025770"/>
            <a:chExt cx="9629724" cy="3284837"/>
          </a:xfrm>
        </p:grpSpPr>
        <p:cxnSp>
          <p:nvCxnSpPr>
            <p:cNvPr id="8" name="直接连接符 7">
              <a:extLst>
                <a:ext uri="{FF2B5EF4-FFF2-40B4-BE49-F238E27FC236}">
                  <a16:creationId xmlns:a16="http://schemas.microsoft.com/office/drawing/2014/main" id="{9B85FFC5-E89D-4397-BFAA-1B7B56A29B71}"/>
                </a:ext>
              </a:extLst>
            </p:cNvPr>
            <p:cNvCxnSpPr>
              <a:cxnSpLocks/>
            </p:cNvCxnSpPr>
            <p:nvPr/>
          </p:nvCxnSpPr>
          <p:spPr>
            <a:xfrm>
              <a:off x="6154371" y="2025770"/>
              <a:ext cx="0" cy="1878154"/>
            </a:xfrm>
            <a:prstGeom prst="line">
              <a:avLst/>
            </a:prstGeom>
            <a:noFill/>
            <a:ln w="6350" cap="flat" cmpd="sng" algn="ctr">
              <a:solidFill>
                <a:srgbClr val="FFFFFF">
                  <a:lumMod val="75000"/>
                </a:srgbClr>
              </a:solidFill>
              <a:prstDash val="sysDash"/>
              <a:miter lim="800000"/>
            </a:ln>
            <a:effectLst/>
          </p:spPr>
        </p:cxnSp>
        <p:sp>
          <p:nvSpPr>
            <p:cNvPr id="16" name="橙子演示">
              <a:extLst>
                <a:ext uri="{FF2B5EF4-FFF2-40B4-BE49-F238E27FC236}">
                  <a16:creationId xmlns:a16="http://schemas.microsoft.com/office/drawing/2014/main" id="{C57A8F6A-1E0F-4312-8DF5-A10FF53BBF2B}"/>
                </a:ext>
              </a:extLst>
            </p:cNvPr>
            <p:cNvSpPr/>
            <p:nvPr/>
          </p:nvSpPr>
          <p:spPr bwMode="auto">
            <a:xfrm>
              <a:off x="1452718" y="2235675"/>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8" name="文本">
              <a:extLst>
                <a:ext uri="{FF2B5EF4-FFF2-40B4-BE49-F238E27FC236}">
                  <a16:creationId xmlns:a16="http://schemas.microsoft.com/office/drawing/2014/main" id="{0FD1AF29-91E6-4B6C-8579-67A370EB886D}"/>
                </a:ext>
              </a:extLst>
            </p:cNvPr>
            <p:cNvSpPr/>
            <p:nvPr/>
          </p:nvSpPr>
          <p:spPr>
            <a:xfrm>
              <a:off x="2979145" y="22265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9" name="文本框 18">
              <a:extLst>
                <a:ext uri="{FF2B5EF4-FFF2-40B4-BE49-F238E27FC236}">
                  <a16:creationId xmlns:a16="http://schemas.microsoft.com/office/drawing/2014/main" id="{B911405B-550A-43DE-9401-B94930D68A1E}"/>
                </a:ext>
              </a:extLst>
            </p:cNvPr>
            <p:cNvSpPr txBox="1"/>
            <p:nvPr/>
          </p:nvSpPr>
          <p:spPr>
            <a:xfrm>
              <a:off x="2979144" y="2545826"/>
              <a:ext cx="2915619" cy="1171667"/>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a:t>
              </a:r>
            </a:p>
          </p:txBody>
        </p:sp>
        <p:sp>
          <p:nvSpPr>
            <p:cNvPr id="12" name="橙子演示">
              <a:extLst>
                <a:ext uri="{FF2B5EF4-FFF2-40B4-BE49-F238E27FC236}">
                  <a16:creationId xmlns:a16="http://schemas.microsoft.com/office/drawing/2014/main" id="{5F9F9AC5-DF18-4FFD-BA63-B828275EF76B}"/>
                </a:ext>
              </a:extLst>
            </p:cNvPr>
            <p:cNvSpPr/>
            <p:nvPr/>
          </p:nvSpPr>
          <p:spPr bwMode="auto">
            <a:xfrm>
              <a:off x="6640397" y="2235675"/>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3" name="文本">
              <a:extLst>
                <a:ext uri="{FF2B5EF4-FFF2-40B4-BE49-F238E27FC236}">
                  <a16:creationId xmlns:a16="http://schemas.microsoft.com/office/drawing/2014/main" id="{12F0E1BB-6C1B-4D89-B8D7-C0E13ED47A16}"/>
                </a:ext>
              </a:extLst>
            </p:cNvPr>
            <p:cNvSpPr/>
            <p:nvPr/>
          </p:nvSpPr>
          <p:spPr>
            <a:xfrm>
              <a:off x="8166824" y="22265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4" name="文本框 13">
              <a:extLst>
                <a:ext uri="{FF2B5EF4-FFF2-40B4-BE49-F238E27FC236}">
                  <a16:creationId xmlns:a16="http://schemas.microsoft.com/office/drawing/2014/main" id="{4EB38FCF-6952-4546-8FBC-DD2C7B3D2706}"/>
                </a:ext>
              </a:extLst>
            </p:cNvPr>
            <p:cNvSpPr txBox="1"/>
            <p:nvPr/>
          </p:nvSpPr>
          <p:spPr>
            <a:xfrm>
              <a:off x="8166823" y="2545826"/>
              <a:ext cx="2915619" cy="1171667"/>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a:t>
              </a:r>
            </a:p>
          </p:txBody>
        </p:sp>
        <p:sp>
          <p:nvSpPr>
            <p:cNvPr id="26" name="文本">
              <a:extLst>
                <a:ext uri="{FF2B5EF4-FFF2-40B4-BE49-F238E27FC236}">
                  <a16:creationId xmlns:a16="http://schemas.microsoft.com/office/drawing/2014/main" id="{522B6A51-E02F-4380-B07A-0589B1F0868B}"/>
                </a:ext>
              </a:extLst>
            </p:cNvPr>
            <p:cNvSpPr>
              <a:spLocks noEditPoints="1"/>
            </p:cNvSpPr>
            <p:nvPr/>
          </p:nvSpPr>
          <p:spPr bwMode="auto">
            <a:xfrm>
              <a:off x="1833638" y="2537173"/>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文本">
              <a:extLst>
                <a:ext uri="{FF2B5EF4-FFF2-40B4-BE49-F238E27FC236}">
                  <a16:creationId xmlns:a16="http://schemas.microsoft.com/office/drawing/2014/main" id="{D978342E-60C8-4545-96A5-D7C3AF1CE3DB}"/>
                </a:ext>
              </a:extLst>
            </p:cNvPr>
            <p:cNvSpPr>
              <a:spLocks noEditPoints="1"/>
            </p:cNvSpPr>
            <p:nvPr/>
          </p:nvSpPr>
          <p:spPr bwMode="auto">
            <a:xfrm>
              <a:off x="7058397" y="2537173"/>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文本框 27">
              <a:extLst>
                <a:ext uri="{FF2B5EF4-FFF2-40B4-BE49-F238E27FC236}">
                  <a16:creationId xmlns:a16="http://schemas.microsoft.com/office/drawing/2014/main" id="{8F58AA84-10A8-4588-8612-518189A94814}"/>
                </a:ext>
              </a:extLst>
            </p:cNvPr>
            <p:cNvSpPr txBox="1"/>
            <p:nvPr/>
          </p:nvSpPr>
          <p:spPr>
            <a:xfrm>
              <a:off x="1966256" y="4696913"/>
              <a:ext cx="8376230"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grpSp>
    </p:spTree>
    <p:extLst>
      <p:ext uri="{BB962C8B-B14F-4D97-AF65-F5344CB8AC3E}">
        <p14:creationId xmlns:p14="http://schemas.microsoft.com/office/powerpoint/2010/main" val="2997763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45488" y="276441"/>
            <a:ext cx="4101024"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38317A43-FCA1-20FD-1768-3E919E719C4A}"/>
              </a:ext>
            </a:extLst>
          </p:cNvPr>
          <p:cNvGrpSpPr/>
          <p:nvPr/>
        </p:nvGrpSpPr>
        <p:grpSpPr>
          <a:xfrm>
            <a:off x="1659508" y="2088983"/>
            <a:ext cx="9520120" cy="2680030"/>
            <a:chOff x="1301666" y="1923911"/>
            <a:chExt cx="4548715" cy="1928877"/>
          </a:xfrm>
        </p:grpSpPr>
        <p:sp>
          <p:nvSpPr>
            <p:cNvPr id="5" name="圆角矩形 27">
              <a:extLst>
                <a:ext uri="{FF2B5EF4-FFF2-40B4-BE49-F238E27FC236}">
                  <a16:creationId xmlns:a16="http://schemas.microsoft.com/office/drawing/2014/main" id="{142B6660-6D7A-8534-21A9-983EFD44D855}"/>
                </a:ext>
              </a:extLst>
            </p:cNvPr>
            <p:cNvSpPr/>
            <p:nvPr/>
          </p:nvSpPr>
          <p:spPr>
            <a:xfrm>
              <a:off x="1359067" y="2350171"/>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 name="文本">
              <a:extLst>
                <a:ext uri="{FF2B5EF4-FFF2-40B4-BE49-F238E27FC236}">
                  <a16:creationId xmlns:a16="http://schemas.microsoft.com/office/drawing/2014/main" id="{91F346C1-7BE0-599E-E499-6FDE36E81128}"/>
                </a:ext>
              </a:extLst>
            </p:cNvPr>
            <p:cNvSpPr/>
            <p:nvPr/>
          </p:nvSpPr>
          <p:spPr>
            <a:xfrm>
              <a:off x="1301666" y="1923911"/>
              <a:ext cx="1550366" cy="376573"/>
            </a:xfrm>
            <a:prstGeom prst="rect">
              <a:avLst/>
            </a:prstGeom>
          </p:spPr>
          <p:txBody>
            <a:bodyPr wrap="non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8.1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软件维护的定义</a:t>
              </a:r>
            </a:p>
          </p:txBody>
        </p:sp>
        <p:sp>
          <p:nvSpPr>
            <p:cNvPr id="9" name="文本框 8">
              <a:extLst>
                <a:ext uri="{FF2B5EF4-FFF2-40B4-BE49-F238E27FC236}">
                  <a16:creationId xmlns:a16="http://schemas.microsoft.com/office/drawing/2014/main" id="{9D4DDB75-6B1F-41CA-7667-0ED2B990CE9A}"/>
                </a:ext>
              </a:extLst>
            </p:cNvPr>
            <p:cNvSpPr txBox="1"/>
            <p:nvPr/>
          </p:nvSpPr>
          <p:spPr>
            <a:xfrm>
              <a:off x="1301666" y="2445577"/>
              <a:ext cx="4548715" cy="1407211"/>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软件维护</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(software maintenance</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）是指在软件产品在交付之后</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为改正错误、改进性能或其他属性</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或者为了适应变化了的环境而对软件产品所进行的修改活动。</a:t>
              </a:r>
            </a:p>
          </p:txBody>
        </p:sp>
      </p:grpSp>
    </p:spTree>
    <p:extLst>
      <p:ext uri="{BB962C8B-B14F-4D97-AF65-F5344CB8AC3E}">
        <p14:creationId xmlns:p14="http://schemas.microsoft.com/office/powerpoint/2010/main" val="331402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5308316-94E0-0EC6-4A24-74A8B459130D}"/>
              </a:ext>
            </a:extLst>
          </p:cNvPr>
          <p:cNvGrpSpPr/>
          <p:nvPr/>
        </p:nvGrpSpPr>
        <p:grpSpPr>
          <a:xfrm>
            <a:off x="4045488" y="276441"/>
            <a:ext cx="4101024" cy="461665"/>
            <a:chOff x="3919558" y="287327"/>
            <a:chExt cx="3695362" cy="461665"/>
          </a:xfrm>
        </p:grpSpPr>
        <p:cxnSp>
          <p:nvCxnSpPr>
            <p:cNvPr id="3" name="直接连接符 2">
              <a:extLst>
                <a:ext uri="{FF2B5EF4-FFF2-40B4-BE49-F238E27FC236}">
                  <a16:creationId xmlns:a16="http://schemas.microsoft.com/office/drawing/2014/main" id="{F2D10E0A-51BB-181E-8E14-E3DEA3A78F4B}"/>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9AA00F6A-BE45-D1C2-BFCD-5596298F21EC}"/>
                </a:ext>
              </a:extLst>
            </p:cNvPr>
            <p:cNvSpPr/>
            <p:nvPr/>
          </p:nvSpPr>
          <p:spPr>
            <a:xfrm>
              <a:off x="5129378" y="287327"/>
              <a:ext cx="1275728"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问题来了</a:t>
              </a:r>
            </a:p>
          </p:txBody>
        </p:sp>
        <p:cxnSp>
          <p:nvCxnSpPr>
            <p:cNvPr id="5" name="直接连接符 4">
              <a:extLst>
                <a:ext uri="{FF2B5EF4-FFF2-40B4-BE49-F238E27FC236}">
                  <a16:creationId xmlns:a16="http://schemas.microsoft.com/office/drawing/2014/main" id="{976CE965-FEE1-397D-3316-87481B8A2C7C}"/>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D700B16A-ADE8-9206-025B-801237622C22}"/>
              </a:ext>
            </a:extLst>
          </p:cNvPr>
          <p:cNvGrpSpPr/>
          <p:nvPr/>
        </p:nvGrpSpPr>
        <p:grpSpPr>
          <a:xfrm>
            <a:off x="1640189" y="2295043"/>
            <a:ext cx="9520120" cy="2033699"/>
            <a:chOff x="1301666" y="1923911"/>
            <a:chExt cx="4548715" cy="1463699"/>
          </a:xfrm>
        </p:grpSpPr>
        <p:sp>
          <p:nvSpPr>
            <p:cNvPr id="7" name="圆角矩形 27">
              <a:extLst>
                <a:ext uri="{FF2B5EF4-FFF2-40B4-BE49-F238E27FC236}">
                  <a16:creationId xmlns:a16="http://schemas.microsoft.com/office/drawing/2014/main" id="{5ABDEF66-E927-1F77-889C-C6C8EC8C0507}"/>
                </a:ext>
              </a:extLst>
            </p:cNvPr>
            <p:cNvSpPr/>
            <p:nvPr/>
          </p:nvSpPr>
          <p:spPr>
            <a:xfrm>
              <a:off x="1359067" y="2350171"/>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 name="文本">
              <a:extLst>
                <a:ext uri="{FF2B5EF4-FFF2-40B4-BE49-F238E27FC236}">
                  <a16:creationId xmlns:a16="http://schemas.microsoft.com/office/drawing/2014/main" id="{569C8257-4BE8-AB2D-E7E7-EEF92107F306}"/>
                </a:ext>
              </a:extLst>
            </p:cNvPr>
            <p:cNvSpPr/>
            <p:nvPr/>
          </p:nvSpPr>
          <p:spPr>
            <a:xfrm>
              <a:off x="1301666" y="1923911"/>
              <a:ext cx="1803883" cy="376573"/>
            </a:xfrm>
            <a:prstGeom prst="rect">
              <a:avLst/>
            </a:prstGeom>
          </p:spPr>
          <p:txBody>
            <a:bodyPr wrap="none">
              <a:spAutoFit/>
            </a:bodyPr>
            <a:lstStyle/>
            <a:p>
              <a:r>
                <a:rPr lang="zh-CN" altLang="en-US" sz="2800" b="1" dirty="0">
                  <a:solidFill>
                    <a:schemeClr val="bg1"/>
                  </a:solidFill>
                  <a:latin typeface="+mj-ea"/>
                  <a:ea typeface="思源黑体旧字形 Normal" panose="020B0400000000000000" pitchFamily="34" charset="-122"/>
                  <a:cs typeface="Open Sans" panose="020B0606030504020204" pitchFamily="34" charset="0"/>
                </a:rPr>
                <a:t>如何理解可维护属性？</a:t>
              </a:r>
              <a:endParaRPr lang="zh-CN" altLang="en-US" sz="2800" dirty="0">
                <a:solidFill>
                  <a:schemeClr val="bg1"/>
                </a:solidFill>
                <a:latin typeface="+mj-ea"/>
                <a:ea typeface="思源黑体旧字形 Normal" panose="020B04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4A9C0787-FB5D-0829-E2F9-56FC0C8F80BF}"/>
                </a:ext>
              </a:extLst>
            </p:cNvPr>
            <p:cNvSpPr txBox="1"/>
            <p:nvPr/>
          </p:nvSpPr>
          <p:spPr>
            <a:xfrm>
              <a:off x="1301666" y="2445577"/>
              <a:ext cx="4548715" cy="942033"/>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软件的可维护属性是衡量软件</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产品）维护容易程度的一种软件质量属性。</a:t>
              </a:r>
            </a:p>
          </p:txBody>
        </p:sp>
      </p:grpSp>
    </p:spTree>
    <p:extLst>
      <p:ext uri="{BB962C8B-B14F-4D97-AF65-F5344CB8AC3E}">
        <p14:creationId xmlns:p14="http://schemas.microsoft.com/office/powerpoint/2010/main" val="171233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5059355" y="287327"/>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问题来了</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13" name="文本">
            <a:extLst>
              <a:ext uri="{FF2B5EF4-FFF2-40B4-BE49-F238E27FC236}">
                <a16:creationId xmlns:a16="http://schemas.microsoft.com/office/drawing/2014/main" id="{B1A99D59-379E-4163-9C28-90FB6C95601A}"/>
              </a:ext>
            </a:extLst>
          </p:cNvPr>
          <p:cNvSpPr/>
          <p:nvPr/>
        </p:nvSpPr>
        <p:spPr bwMode="auto">
          <a:xfrm>
            <a:off x="1542328" y="1793746"/>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18" name="文本">
            <a:extLst>
              <a:ext uri="{FF2B5EF4-FFF2-40B4-BE49-F238E27FC236}">
                <a16:creationId xmlns:a16="http://schemas.microsoft.com/office/drawing/2014/main" id="{DBB6FABF-EE85-4DD6-8AD2-680FBCDFB37E}"/>
              </a:ext>
            </a:extLst>
          </p:cNvPr>
          <p:cNvSpPr/>
          <p:nvPr/>
        </p:nvSpPr>
        <p:spPr bwMode="auto">
          <a:xfrm>
            <a:off x="1542328" y="2849550"/>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4D81E024-E17E-48D2-BD0B-2305396B1A40}"/>
              </a:ext>
            </a:extLst>
          </p:cNvPr>
          <p:cNvSpPr/>
          <p:nvPr/>
        </p:nvSpPr>
        <p:spPr bwMode="auto">
          <a:xfrm>
            <a:off x="1542328" y="3905354"/>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8" name="文本">
            <a:extLst>
              <a:ext uri="{FF2B5EF4-FFF2-40B4-BE49-F238E27FC236}">
                <a16:creationId xmlns:a16="http://schemas.microsoft.com/office/drawing/2014/main" id="{D28BD9DF-D966-40BC-9E4D-BA359384B317}"/>
              </a:ext>
            </a:extLst>
          </p:cNvPr>
          <p:cNvSpPr/>
          <p:nvPr/>
        </p:nvSpPr>
        <p:spPr bwMode="auto">
          <a:xfrm>
            <a:off x="1542328" y="4961159"/>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9" name="文本框 8">
            <a:extLst>
              <a:ext uri="{FF2B5EF4-FFF2-40B4-BE49-F238E27FC236}">
                <a16:creationId xmlns:a16="http://schemas.microsoft.com/office/drawing/2014/main" id="{A8C4D69C-BEAA-43A0-9F63-E0081E3ED974}"/>
              </a:ext>
            </a:extLst>
          </p:cNvPr>
          <p:cNvSpPr txBox="1"/>
          <p:nvPr/>
        </p:nvSpPr>
        <p:spPr>
          <a:xfrm>
            <a:off x="4070292" y="1952610"/>
            <a:ext cx="6664861" cy="3366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人们通过阅读代码和相关文档，了解程序功能、结构、接口和内部过程的容</a:t>
            </a:r>
          </a:p>
        </p:txBody>
      </p:sp>
      <p:sp>
        <p:nvSpPr>
          <p:cNvPr id="10" name="文本框 9">
            <a:extLst>
              <a:ext uri="{FF2B5EF4-FFF2-40B4-BE49-F238E27FC236}">
                <a16:creationId xmlns:a16="http://schemas.microsoft.com/office/drawing/2014/main" id="{DA7C7782-9D06-40E6-80DA-CAB78808BD4B}"/>
              </a:ext>
            </a:extLst>
          </p:cNvPr>
          <p:cNvSpPr txBox="1"/>
          <p:nvPr/>
        </p:nvSpPr>
        <p:spPr>
          <a:xfrm>
            <a:off x="4070291" y="3008414"/>
            <a:ext cx="6664861" cy="3366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论证程序正确性的容易程度</a:t>
            </a:r>
          </a:p>
        </p:txBody>
      </p:sp>
      <p:sp>
        <p:nvSpPr>
          <p:cNvPr id="11" name="文本框 10">
            <a:extLst>
              <a:ext uri="{FF2B5EF4-FFF2-40B4-BE49-F238E27FC236}">
                <a16:creationId xmlns:a16="http://schemas.microsoft.com/office/drawing/2014/main" id="{80FB5427-BEF8-413A-82E2-11982CD846F2}"/>
              </a:ext>
            </a:extLst>
          </p:cNvPr>
          <p:cNvSpPr txBox="1"/>
          <p:nvPr/>
        </p:nvSpPr>
        <p:spPr>
          <a:xfrm>
            <a:off x="4070291" y="4064218"/>
            <a:ext cx="6664861" cy="3366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程序容易修改的程度</a:t>
            </a:r>
          </a:p>
        </p:txBody>
      </p:sp>
      <p:sp>
        <p:nvSpPr>
          <p:cNvPr id="12" name="文本框 11">
            <a:extLst>
              <a:ext uri="{FF2B5EF4-FFF2-40B4-BE49-F238E27FC236}">
                <a16:creationId xmlns:a16="http://schemas.microsoft.com/office/drawing/2014/main" id="{5A2029FE-A9F7-4E92-A525-E060D3026A9A}"/>
              </a:ext>
            </a:extLst>
          </p:cNvPr>
          <p:cNvSpPr txBox="1"/>
          <p:nvPr/>
        </p:nvSpPr>
        <p:spPr>
          <a:xfrm>
            <a:off x="4070290" y="5132381"/>
            <a:ext cx="6664861" cy="3366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可靠性、可移植性、效率</a:t>
            </a:r>
          </a:p>
        </p:txBody>
      </p:sp>
      <p:sp>
        <p:nvSpPr>
          <p:cNvPr id="32" name="矩形 31">
            <a:extLst>
              <a:ext uri="{FF2B5EF4-FFF2-40B4-BE49-F238E27FC236}">
                <a16:creationId xmlns:a16="http://schemas.microsoft.com/office/drawing/2014/main" id="{E9CE025D-2A97-48B4-BA5C-41DB39B5D4EB}"/>
              </a:ext>
            </a:extLst>
          </p:cNvPr>
          <p:cNvSpPr/>
          <p:nvPr/>
        </p:nvSpPr>
        <p:spPr>
          <a:xfrm>
            <a:off x="1914272" y="1890126"/>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可理解性</a:t>
            </a:r>
          </a:p>
        </p:txBody>
      </p:sp>
      <p:sp>
        <p:nvSpPr>
          <p:cNvPr id="33" name="矩形 32">
            <a:extLst>
              <a:ext uri="{FF2B5EF4-FFF2-40B4-BE49-F238E27FC236}">
                <a16:creationId xmlns:a16="http://schemas.microsoft.com/office/drawing/2014/main" id="{71E32338-946B-4DC9-A324-88485B90DA4E}"/>
              </a:ext>
            </a:extLst>
          </p:cNvPr>
          <p:cNvSpPr/>
          <p:nvPr/>
        </p:nvSpPr>
        <p:spPr>
          <a:xfrm>
            <a:off x="1914272" y="2945930"/>
            <a:ext cx="141577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可测试性</a:t>
            </a:r>
          </a:p>
        </p:txBody>
      </p:sp>
      <p:sp>
        <p:nvSpPr>
          <p:cNvPr id="34" name="矩形 33">
            <a:extLst>
              <a:ext uri="{FF2B5EF4-FFF2-40B4-BE49-F238E27FC236}">
                <a16:creationId xmlns:a16="http://schemas.microsoft.com/office/drawing/2014/main" id="{3B95FDA6-DEFE-406A-84FE-62F7AFEF073D}"/>
              </a:ext>
            </a:extLst>
          </p:cNvPr>
          <p:cNvSpPr/>
          <p:nvPr/>
        </p:nvSpPr>
        <p:spPr>
          <a:xfrm>
            <a:off x="1914272" y="4001734"/>
            <a:ext cx="141577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可修改性</a:t>
            </a:r>
          </a:p>
        </p:txBody>
      </p:sp>
      <p:sp>
        <p:nvSpPr>
          <p:cNvPr id="35" name="矩形 34">
            <a:extLst>
              <a:ext uri="{FF2B5EF4-FFF2-40B4-BE49-F238E27FC236}">
                <a16:creationId xmlns:a16="http://schemas.microsoft.com/office/drawing/2014/main" id="{38FDA41D-0C66-4D78-A6EE-3BD977C08D15}"/>
              </a:ext>
            </a:extLst>
          </p:cNvPr>
          <p:cNvSpPr/>
          <p:nvPr/>
        </p:nvSpPr>
        <p:spPr>
          <a:xfrm>
            <a:off x="1914273" y="5069897"/>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其他属性</a:t>
            </a:r>
          </a:p>
        </p:txBody>
      </p:sp>
    </p:spTree>
    <p:extLst>
      <p:ext uri="{BB962C8B-B14F-4D97-AF65-F5344CB8AC3E}">
        <p14:creationId xmlns:p14="http://schemas.microsoft.com/office/powerpoint/2010/main" val="3441274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9"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软件维护类型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16C619B-D465-4CD0-B069-9B1DAA6C1DBF}"/>
              </a:ext>
            </a:extLst>
          </p:cNvPr>
          <p:cNvGrpSpPr/>
          <p:nvPr/>
        </p:nvGrpSpPr>
        <p:grpSpPr>
          <a:xfrm flipH="1" flipV="1">
            <a:off x="4586230" y="1529358"/>
            <a:ext cx="3129047" cy="4007553"/>
            <a:chOff x="4414283" y="1688907"/>
            <a:chExt cx="3589146" cy="4596828"/>
          </a:xfrm>
        </p:grpSpPr>
        <p:sp>
          <p:nvSpPr>
            <p:cNvPr id="51" name="文本">
              <a:extLst>
                <a:ext uri="{FF2B5EF4-FFF2-40B4-BE49-F238E27FC236}">
                  <a16:creationId xmlns:a16="http://schemas.microsoft.com/office/drawing/2014/main" id="{446CE383-0EE8-482B-9EDC-E53F1A0C07B6}"/>
                </a:ext>
              </a:extLst>
            </p:cNvPr>
            <p:cNvSpPr/>
            <p:nvPr/>
          </p:nvSpPr>
          <p:spPr>
            <a:xfrm>
              <a:off x="5785628" y="1688907"/>
              <a:ext cx="1343948" cy="1343948"/>
            </a:xfrm>
            <a:custGeom>
              <a:avLst/>
              <a:gdLst>
                <a:gd name="connsiteX0" fmla="*/ 671974 w 1343948"/>
                <a:gd name="connsiteY0" fmla="*/ 0 h 1343948"/>
                <a:gd name="connsiteX1" fmla="*/ 1343948 w 1343948"/>
                <a:gd name="connsiteY1" fmla="*/ 671974 h 1343948"/>
                <a:gd name="connsiteX2" fmla="*/ 671974 w 1343948"/>
                <a:gd name="connsiteY2" fmla="*/ 1343948 h 1343948"/>
                <a:gd name="connsiteX3" fmla="*/ 0 w 1343948"/>
                <a:gd name="connsiteY3" fmla="*/ 671974 h 1343948"/>
                <a:gd name="connsiteX4" fmla="*/ 671974 w 1343948"/>
                <a:gd name="connsiteY4" fmla="*/ 0 h 1343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948" h="1343948">
                  <a:moveTo>
                    <a:pt x="671974" y="0"/>
                  </a:moveTo>
                  <a:cubicBezTo>
                    <a:pt x="1043095" y="0"/>
                    <a:pt x="1343948" y="300853"/>
                    <a:pt x="1343948" y="671974"/>
                  </a:cubicBezTo>
                  <a:cubicBezTo>
                    <a:pt x="1343948" y="1043095"/>
                    <a:pt x="1043095" y="1343948"/>
                    <a:pt x="671974" y="1343948"/>
                  </a:cubicBezTo>
                  <a:cubicBezTo>
                    <a:pt x="300853" y="1343948"/>
                    <a:pt x="0" y="1043095"/>
                    <a:pt x="0" y="671974"/>
                  </a:cubicBezTo>
                  <a:cubicBezTo>
                    <a:pt x="0" y="300853"/>
                    <a:pt x="300853" y="0"/>
                    <a:pt x="671974"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2" name="文本">
              <a:extLst>
                <a:ext uri="{FF2B5EF4-FFF2-40B4-BE49-F238E27FC236}">
                  <a16:creationId xmlns:a16="http://schemas.microsoft.com/office/drawing/2014/main" id="{D68E06F6-6E5B-418B-89BF-834538005CCA}"/>
                </a:ext>
              </a:extLst>
            </p:cNvPr>
            <p:cNvSpPr/>
            <p:nvPr/>
          </p:nvSpPr>
          <p:spPr>
            <a:xfrm>
              <a:off x="4414283" y="2998067"/>
              <a:ext cx="1518986" cy="1518986"/>
            </a:xfrm>
            <a:custGeom>
              <a:avLst/>
              <a:gdLst>
                <a:gd name="connsiteX0" fmla="*/ 759493 w 1518986"/>
                <a:gd name="connsiteY0" fmla="*/ 0 h 1518986"/>
                <a:gd name="connsiteX1" fmla="*/ 1518986 w 1518986"/>
                <a:gd name="connsiteY1" fmla="*/ 759493 h 1518986"/>
                <a:gd name="connsiteX2" fmla="*/ 759493 w 1518986"/>
                <a:gd name="connsiteY2" fmla="*/ 1518986 h 1518986"/>
                <a:gd name="connsiteX3" fmla="*/ 0 w 1518986"/>
                <a:gd name="connsiteY3" fmla="*/ 759493 h 1518986"/>
                <a:gd name="connsiteX4" fmla="*/ 759493 w 1518986"/>
                <a:gd name="connsiteY4" fmla="*/ 0 h 151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86" h="1518986">
                  <a:moveTo>
                    <a:pt x="759493" y="0"/>
                  </a:moveTo>
                  <a:cubicBezTo>
                    <a:pt x="1178949" y="0"/>
                    <a:pt x="1518986" y="340037"/>
                    <a:pt x="1518986" y="759493"/>
                  </a:cubicBezTo>
                  <a:cubicBezTo>
                    <a:pt x="1518986" y="1178949"/>
                    <a:pt x="1178949" y="1518986"/>
                    <a:pt x="759493" y="1518986"/>
                  </a:cubicBezTo>
                  <a:cubicBezTo>
                    <a:pt x="340037" y="1518986"/>
                    <a:pt x="0" y="1178949"/>
                    <a:pt x="0" y="759493"/>
                  </a:cubicBezTo>
                  <a:cubicBezTo>
                    <a:pt x="0" y="340037"/>
                    <a:pt x="340037" y="0"/>
                    <a:pt x="759493"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8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3" name="文本">
              <a:extLst>
                <a:ext uri="{FF2B5EF4-FFF2-40B4-BE49-F238E27FC236}">
                  <a16:creationId xmlns:a16="http://schemas.microsoft.com/office/drawing/2014/main" id="{4184FB27-A6F6-4987-8873-9EC5CAC65A14}"/>
                </a:ext>
              </a:extLst>
            </p:cNvPr>
            <p:cNvSpPr/>
            <p:nvPr/>
          </p:nvSpPr>
          <p:spPr>
            <a:xfrm>
              <a:off x="6632162" y="3573622"/>
              <a:ext cx="1371267" cy="1371267"/>
            </a:xfrm>
            <a:custGeom>
              <a:avLst/>
              <a:gdLst>
                <a:gd name="connsiteX0" fmla="*/ 950569 w 1901138"/>
                <a:gd name="connsiteY0" fmla="*/ 0 h 1901138"/>
                <a:gd name="connsiteX1" fmla="*/ 1901138 w 1901138"/>
                <a:gd name="connsiteY1" fmla="*/ 950569 h 1901138"/>
                <a:gd name="connsiteX2" fmla="*/ 950569 w 1901138"/>
                <a:gd name="connsiteY2" fmla="*/ 1901138 h 1901138"/>
                <a:gd name="connsiteX3" fmla="*/ 0 w 1901138"/>
                <a:gd name="connsiteY3" fmla="*/ 950569 h 1901138"/>
                <a:gd name="connsiteX4" fmla="*/ 950569 w 1901138"/>
                <a:gd name="connsiteY4" fmla="*/ 0 h 190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38" h="1901138">
                  <a:moveTo>
                    <a:pt x="950569" y="0"/>
                  </a:moveTo>
                  <a:cubicBezTo>
                    <a:pt x="1475554" y="0"/>
                    <a:pt x="1901138" y="425584"/>
                    <a:pt x="1901138" y="950569"/>
                  </a:cubicBezTo>
                  <a:cubicBezTo>
                    <a:pt x="1901138" y="1475554"/>
                    <a:pt x="1475554" y="1901138"/>
                    <a:pt x="950569" y="1901138"/>
                  </a:cubicBezTo>
                  <a:cubicBezTo>
                    <a:pt x="425584" y="1901138"/>
                    <a:pt x="0" y="1475554"/>
                    <a:pt x="0" y="950569"/>
                  </a:cubicBezTo>
                  <a:cubicBezTo>
                    <a:pt x="0" y="425584"/>
                    <a:pt x="425584" y="0"/>
                    <a:pt x="950569"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32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4" name="文本">
              <a:extLst>
                <a:ext uri="{FF2B5EF4-FFF2-40B4-BE49-F238E27FC236}">
                  <a16:creationId xmlns:a16="http://schemas.microsoft.com/office/drawing/2014/main" id="{ED4BF6E4-E26B-4176-89D2-8AAE36B8A461}"/>
                </a:ext>
              </a:extLst>
            </p:cNvPr>
            <p:cNvSpPr/>
            <p:nvPr/>
          </p:nvSpPr>
          <p:spPr>
            <a:xfrm>
              <a:off x="4943962" y="4867299"/>
              <a:ext cx="1418436" cy="1418436"/>
            </a:xfrm>
            <a:custGeom>
              <a:avLst/>
              <a:gdLst>
                <a:gd name="connsiteX0" fmla="*/ 709218 w 1418436"/>
                <a:gd name="connsiteY0" fmla="*/ 0 h 1418436"/>
                <a:gd name="connsiteX1" fmla="*/ 1418436 w 1418436"/>
                <a:gd name="connsiteY1" fmla="*/ 709218 h 1418436"/>
                <a:gd name="connsiteX2" fmla="*/ 709218 w 1418436"/>
                <a:gd name="connsiteY2" fmla="*/ 1418436 h 1418436"/>
                <a:gd name="connsiteX3" fmla="*/ 0 w 1418436"/>
                <a:gd name="connsiteY3" fmla="*/ 709218 h 1418436"/>
                <a:gd name="connsiteX4" fmla="*/ 709218 w 1418436"/>
                <a:gd name="connsiteY4" fmla="*/ 0 h 141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436" h="1418436">
                  <a:moveTo>
                    <a:pt x="709218" y="0"/>
                  </a:moveTo>
                  <a:cubicBezTo>
                    <a:pt x="1100908" y="0"/>
                    <a:pt x="1418436" y="317528"/>
                    <a:pt x="1418436" y="709218"/>
                  </a:cubicBezTo>
                  <a:cubicBezTo>
                    <a:pt x="1418436" y="1100908"/>
                    <a:pt x="1100908" y="1418436"/>
                    <a:pt x="709218" y="1418436"/>
                  </a:cubicBezTo>
                  <a:cubicBezTo>
                    <a:pt x="317528" y="1418436"/>
                    <a:pt x="0" y="1100908"/>
                    <a:pt x="0" y="709218"/>
                  </a:cubicBezTo>
                  <a:cubicBezTo>
                    <a:pt x="0" y="317528"/>
                    <a:pt x="317528" y="0"/>
                    <a:pt x="709218"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grpSp>
      <p:grpSp>
        <p:nvGrpSpPr>
          <p:cNvPr id="2" name="组合 1">
            <a:extLst>
              <a:ext uri="{FF2B5EF4-FFF2-40B4-BE49-F238E27FC236}">
                <a16:creationId xmlns:a16="http://schemas.microsoft.com/office/drawing/2014/main" id="{6666E52D-ABBC-4F89-AF3F-BD941410D3BD}"/>
              </a:ext>
            </a:extLst>
          </p:cNvPr>
          <p:cNvGrpSpPr/>
          <p:nvPr/>
        </p:nvGrpSpPr>
        <p:grpSpPr>
          <a:xfrm>
            <a:off x="7715277" y="1318598"/>
            <a:ext cx="3440936" cy="1764007"/>
            <a:chOff x="4589635" y="1837810"/>
            <a:chExt cx="3440936" cy="1764007"/>
          </a:xfrm>
        </p:grpSpPr>
        <p:sp>
          <p:nvSpPr>
            <p:cNvPr id="55" name="文本">
              <a:extLst>
                <a:ext uri="{FF2B5EF4-FFF2-40B4-BE49-F238E27FC236}">
                  <a16:creationId xmlns:a16="http://schemas.microsoft.com/office/drawing/2014/main" id="{185AC858-63A0-4B3D-B534-1D82DA57F1D8}"/>
                </a:ext>
              </a:extLst>
            </p:cNvPr>
            <p:cNvSpPr/>
            <p:nvPr/>
          </p:nvSpPr>
          <p:spPr>
            <a:xfrm>
              <a:off x="4589636" y="1837810"/>
              <a:ext cx="1502334"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改正性维护</a:t>
              </a:r>
            </a:p>
          </p:txBody>
        </p:sp>
        <p:sp>
          <p:nvSpPr>
            <p:cNvPr id="56" name="文本框 55">
              <a:extLst>
                <a:ext uri="{FF2B5EF4-FFF2-40B4-BE49-F238E27FC236}">
                  <a16:creationId xmlns:a16="http://schemas.microsoft.com/office/drawing/2014/main" id="{CF2776E2-2A12-4644-B097-1DDDB61ED1C0}"/>
                </a:ext>
              </a:extLst>
            </p:cNvPr>
            <p:cNvSpPr txBox="1"/>
            <p:nvPr/>
          </p:nvSpPr>
          <p:spPr>
            <a:xfrm>
              <a:off x="4589635" y="2157126"/>
              <a:ext cx="3440936" cy="1444691"/>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因为软件测试不可能暴露出一个大型软件系统中所有潜藏的错误，所以必然会有</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第一项维护活动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a:t>
              </a:r>
            </a:p>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在任何大型程序的使用期间，用户必然会发现程序错误，并且把他们遇到的问题报告给维护人员。把诊断和改正错误的过程称为改正性维护</a:t>
              </a:r>
            </a:p>
          </p:txBody>
        </p:sp>
      </p:grpSp>
      <p:grpSp>
        <p:nvGrpSpPr>
          <p:cNvPr id="57" name="组合 56">
            <a:extLst>
              <a:ext uri="{FF2B5EF4-FFF2-40B4-BE49-F238E27FC236}">
                <a16:creationId xmlns:a16="http://schemas.microsoft.com/office/drawing/2014/main" id="{ACECFFBD-90C1-4455-9186-5E5E6C059B73}"/>
              </a:ext>
            </a:extLst>
          </p:cNvPr>
          <p:cNvGrpSpPr/>
          <p:nvPr/>
        </p:nvGrpSpPr>
        <p:grpSpPr>
          <a:xfrm>
            <a:off x="8181621" y="3296060"/>
            <a:ext cx="3518913" cy="1210009"/>
            <a:chOff x="4589635" y="1837810"/>
            <a:chExt cx="3518913" cy="1210009"/>
          </a:xfrm>
        </p:grpSpPr>
        <p:sp>
          <p:nvSpPr>
            <p:cNvPr id="58" name="文本">
              <a:extLst>
                <a:ext uri="{FF2B5EF4-FFF2-40B4-BE49-F238E27FC236}">
                  <a16:creationId xmlns:a16="http://schemas.microsoft.com/office/drawing/2014/main" id="{5832800D-BB95-4985-A27D-E5C1E17DB487}"/>
                </a:ext>
              </a:extLst>
            </p:cNvPr>
            <p:cNvSpPr/>
            <p:nvPr/>
          </p:nvSpPr>
          <p:spPr>
            <a:xfrm>
              <a:off x="4589636" y="1837810"/>
              <a:ext cx="3518912"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适应性维护</a:t>
              </a:r>
              <a:r>
                <a:rPr lang="en-US" altLang="zh-CN" sz="2000" dirty="0">
                  <a:solidFill>
                    <a:schemeClr val="bg1"/>
                  </a:solidFill>
                  <a:latin typeface="+mj-ea"/>
                  <a:ea typeface="思源黑体旧字形 Normal" panose="020B0400000000000000" pitchFamily="34" charset="-122"/>
                  <a:cs typeface="Open Sans" panose="020B0606030504020204" pitchFamily="34" charset="0"/>
                </a:rPr>
                <a:t>—</a:t>
              </a:r>
              <a:r>
                <a:rPr lang="zh-CN" altLang="en-US" sz="2000" dirty="0">
                  <a:solidFill>
                    <a:srgbClr val="FF0000"/>
                  </a:solidFill>
                  <a:latin typeface="+mj-ea"/>
                  <a:ea typeface="思源黑体旧字形 Normal" panose="020B0400000000000000" pitchFamily="34" charset="-122"/>
                  <a:cs typeface="Open Sans" panose="020B0606030504020204" pitchFamily="34" charset="0"/>
                </a:rPr>
                <a:t>第二项维护活动</a:t>
              </a:r>
            </a:p>
          </p:txBody>
        </p:sp>
        <p:sp>
          <p:nvSpPr>
            <p:cNvPr id="59" name="文本框 58">
              <a:extLst>
                <a:ext uri="{FF2B5EF4-FFF2-40B4-BE49-F238E27FC236}">
                  <a16:creationId xmlns:a16="http://schemas.microsoft.com/office/drawing/2014/main" id="{0E80AC7F-674E-4038-8F73-A8A887A531D9}"/>
                </a:ext>
              </a:extLst>
            </p:cNvPr>
            <p:cNvSpPr txBox="1"/>
            <p:nvPr/>
          </p:nvSpPr>
          <p:spPr>
            <a:xfrm>
              <a:off x="4589635" y="2157126"/>
              <a:ext cx="3440936" cy="890693"/>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适应性维护，也就是为了和变化了的环境适当地配合而进行的修改软件的活动，是既必要又经常的维护活动。</a:t>
              </a:r>
            </a:p>
          </p:txBody>
        </p:sp>
      </p:grpSp>
      <p:grpSp>
        <p:nvGrpSpPr>
          <p:cNvPr id="60" name="组合 59">
            <a:extLst>
              <a:ext uri="{FF2B5EF4-FFF2-40B4-BE49-F238E27FC236}">
                <a16:creationId xmlns:a16="http://schemas.microsoft.com/office/drawing/2014/main" id="{419A3371-012C-4300-A675-CA1381D7B54A}"/>
              </a:ext>
            </a:extLst>
          </p:cNvPr>
          <p:cNvGrpSpPr/>
          <p:nvPr/>
        </p:nvGrpSpPr>
        <p:grpSpPr>
          <a:xfrm flipH="1">
            <a:off x="791763" y="2031880"/>
            <a:ext cx="3440936" cy="2041006"/>
            <a:chOff x="4589635" y="1837810"/>
            <a:chExt cx="3440936" cy="2041006"/>
          </a:xfrm>
        </p:grpSpPr>
        <p:sp>
          <p:nvSpPr>
            <p:cNvPr id="61" name="文本">
              <a:extLst>
                <a:ext uri="{FF2B5EF4-FFF2-40B4-BE49-F238E27FC236}">
                  <a16:creationId xmlns:a16="http://schemas.microsoft.com/office/drawing/2014/main" id="{1C37E286-0443-42D0-924E-9906B49D0D9D}"/>
                </a:ext>
              </a:extLst>
            </p:cNvPr>
            <p:cNvSpPr/>
            <p:nvPr/>
          </p:nvSpPr>
          <p:spPr>
            <a:xfrm>
              <a:off x="4589636" y="1837810"/>
              <a:ext cx="1467068"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完善性维护</a:t>
              </a:r>
            </a:p>
          </p:txBody>
        </p:sp>
        <p:sp>
          <p:nvSpPr>
            <p:cNvPr id="62" name="文本框 61">
              <a:extLst>
                <a:ext uri="{FF2B5EF4-FFF2-40B4-BE49-F238E27FC236}">
                  <a16:creationId xmlns:a16="http://schemas.microsoft.com/office/drawing/2014/main" id="{F342E2D3-8751-4D7A-9757-EF748CD023CA}"/>
                </a:ext>
              </a:extLst>
            </p:cNvPr>
            <p:cNvSpPr txBox="1"/>
            <p:nvPr/>
          </p:nvSpPr>
          <p:spPr>
            <a:xfrm>
              <a:off x="4589635" y="2157126"/>
              <a:ext cx="3440936" cy="172169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当一个软件系统顺利地运行时，常常出现</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第三项维护活动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：在使用软件的过程中用户往往提出增加新功能或修改已有功能的建议，还可能提出一般性的改进意见。为了满足这类要求，需要进行完善性维护。这项维护活动通常占软件维护工作的大部分。</a:t>
              </a:r>
            </a:p>
          </p:txBody>
        </p:sp>
      </p:grpSp>
      <p:grpSp>
        <p:nvGrpSpPr>
          <p:cNvPr id="63" name="组合 62">
            <a:extLst>
              <a:ext uri="{FF2B5EF4-FFF2-40B4-BE49-F238E27FC236}">
                <a16:creationId xmlns:a16="http://schemas.microsoft.com/office/drawing/2014/main" id="{9FD93715-9DE3-40B1-98C7-BD33376E90B2}"/>
              </a:ext>
            </a:extLst>
          </p:cNvPr>
          <p:cNvGrpSpPr/>
          <p:nvPr/>
        </p:nvGrpSpPr>
        <p:grpSpPr>
          <a:xfrm flipH="1">
            <a:off x="1557216" y="4482585"/>
            <a:ext cx="3440936" cy="1487008"/>
            <a:chOff x="4589635" y="1837810"/>
            <a:chExt cx="3440936" cy="1487008"/>
          </a:xfrm>
        </p:grpSpPr>
        <p:sp>
          <p:nvSpPr>
            <p:cNvPr id="64" name="文本">
              <a:extLst>
                <a:ext uri="{FF2B5EF4-FFF2-40B4-BE49-F238E27FC236}">
                  <a16:creationId xmlns:a16="http://schemas.microsoft.com/office/drawing/2014/main" id="{FABD6B9F-85AE-4A10-9578-82407775E6A4}"/>
                </a:ext>
              </a:extLst>
            </p:cNvPr>
            <p:cNvSpPr/>
            <p:nvPr/>
          </p:nvSpPr>
          <p:spPr>
            <a:xfrm>
              <a:off x="4589636" y="1837810"/>
              <a:ext cx="1467068"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预防性维护</a:t>
              </a:r>
            </a:p>
          </p:txBody>
        </p:sp>
        <p:sp>
          <p:nvSpPr>
            <p:cNvPr id="65" name="文本框 64">
              <a:extLst>
                <a:ext uri="{FF2B5EF4-FFF2-40B4-BE49-F238E27FC236}">
                  <a16:creationId xmlns:a16="http://schemas.microsoft.com/office/drawing/2014/main" id="{294E4DF0-6A84-405F-AD3B-046FA6E49675}"/>
                </a:ext>
              </a:extLst>
            </p:cNvPr>
            <p:cNvSpPr txBox="1"/>
            <p:nvPr/>
          </p:nvSpPr>
          <p:spPr>
            <a:xfrm>
              <a:off x="4589635" y="2157126"/>
              <a:ext cx="3440936" cy="1167692"/>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当为了改进未来的可维护性或可靠性，或为了给未来的改进奠定更好的基础而修改软件时，出现了</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第四项维护活动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。这项维护活动通常称为预防性维护，目前这项维护活动相对比较少。</a:t>
              </a:r>
            </a:p>
          </p:txBody>
        </p:sp>
      </p:grpSp>
      <p:sp>
        <p:nvSpPr>
          <p:cNvPr id="66" name="椭圆1">
            <a:extLst>
              <a:ext uri="{FF2B5EF4-FFF2-40B4-BE49-F238E27FC236}">
                <a16:creationId xmlns:a16="http://schemas.microsoft.com/office/drawing/2014/main" id="{612BCA64-43EA-467C-989C-733B84D8EA34}"/>
              </a:ext>
            </a:extLst>
          </p:cNvPr>
          <p:cNvSpPr/>
          <p:nvPr/>
        </p:nvSpPr>
        <p:spPr>
          <a:xfrm>
            <a:off x="6329859" y="1808017"/>
            <a:ext cx="691328" cy="595668"/>
          </a:xfrm>
          <a:custGeom>
            <a:avLst/>
            <a:gdLst>
              <a:gd name="connsiteX0" fmla="*/ 124340 w 469943"/>
              <a:gd name="connsiteY0" fmla="*/ 122210 h 404917"/>
              <a:gd name="connsiteX1" fmla="*/ 212473 w 469943"/>
              <a:gd name="connsiteY1" fmla="*/ 10885 h 404917"/>
              <a:gd name="connsiteX2" fmla="*/ 252784 w 469943"/>
              <a:gd name="connsiteY2" fmla="*/ 6199 h 404917"/>
              <a:gd name="connsiteX3" fmla="*/ 257470 w 469943"/>
              <a:gd name="connsiteY3" fmla="*/ 10885 h 404917"/>
              <a:gd name="connsiteX4" fmla="*/ 345603 w 469943"/>
              <a:gd name="connsiteY4" fmla="*/ 122210 h 404917"/>
              <a:gd name="connsiteX5" fmla="*/ 429946 w 469943"/>
              <a:gd name="connsiteY5" fmla="*/ 86065 h 404917"/>
              <a:gd name="connsiteX6" fmla="*/ 467624 w 469943"/>
              <a:gd name="connsiteY6" fmla="*/ 101141 h 404917"/>
              <a:gd name="connsiteX7" fmla="*/ 469346 w 469943"/>
              <a:gd name="connsiteY7" fmla="*/ 118268 h 404917"/>
              <a:gd name="connsiteX8" fmla="*/ 420090 w 469943"/>
              <a:gd name="connsiteY8" fmla="*/ 355591 h 404917"/>
              <a:gd name="connsiteX9" fmla="*/ 359467 w 469943"/>
              <a:gd name="connsiteY9" fmla="*/ 404918 h 404917"/>
              <a:gd name="connsiteX10" fmla="*/ 110477 w 469943"/>
              <a:gd name="connsiteY10" fmla="*/ 404918 h 404917"/>
              <a:gd name="connsiteX11" fmla="*/ 49854 w 469943"/>
              <a:gd name="connsiteY11" fmla="*/ 355591 h 404917"/>
              <a:gd name="connsiteX12" fmla="*/ 603 w 469943"/>
              <a:gd name="connsiteY12" fmla="*/ 118268 h 404917"/>
              <a:gd name="connsiteX13" fmla="*/ 22876 w 469943"/>
              <a:gd name="connsiteY13" fmla="*/ 84343 h 404917"/>
              <a:gd name="connsiteX14" fmla="*/ 40002 w 469943"/>
              <a:gd name="connsiteY14" fmla="*/ 86065 h 404917"/>
              <a:gd name="connsiteX15" fmla="*/ 124346 w 469943"/>
              <a:gd name="connsiteY15" fmla="*/ 122210 h 404917"/>
              <a:gd name="connsiteX16" fmla="*/ 234972 w 469943"/>
              <a:gd name="connsiteY16" fmla="*/ 39252 h 404917"/>
              <a:gd name="connsiteX17" fmla="*/ 148866 w 469943"/>
              <a:gd name="connsiteY17" fmla="*/ 148015 h 404917"/>
              <a:gd name="connsiteX18" fmla="*/ 115065 w 469943"/>
              <a:gd name="connsiteY18" fmla="*/ 156580 h 404917"/>
              <a:gd name="connsiteX19" fmla="*/ 37664 w 469943"/>
              <a:gd name="connsiteY19" fmla="*/ 123408 h 404917"/>
              <a:gd name="connsiteX20" fmla="*/ 84365 w 469943"/>
              <a:gd name="connsiteY20" fmla="*/ 348424 h 404917"/>
              <a:gd name="connsiteX21" fmla="*/ 110471 w 469943"/>
              <a:gd name="connsiteY21" fmla="*/ 369672 h 404917"/>
              <a:gd name="connsiteX22" fmla="*/ 359472 w 469943"/>
              <a:gd name="connsiteY22" fmla="*/ 369672 h 404917"/>
              <a:gd name="connsiteX23" fmla="*/ 385578 w 469943"/>
              <a:gd name="connsiteY23" fmla="*/ 348424 h 404917"/>
              <a:gd name="connsiteX24" fmla="*/ 432279 w 469943"/>
              <a:gd name="connsiteY24" fmla="*/ 123408 h 404917"/>
              <a:gd name="connsiteX25" fmla="*/ 354879 w 469943"/>
              <a:gd name="connsiteY25" fmla="*/ 156580 h 404917"/>
              <a:gd name="connsiteX26" fmla="*/ 321078 w 469943"/>
              <a:gd name="connsiteY26" fmla="*/ 148015 h 404917"/>
              <a:gd name="connsiteX27" fmla="*/ 234972 w 469943"/>
              <a:gd name="connsiteY27" fmla="*/ 39252 h 40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9943" h="404917">
                <a:moveTo>
                  <a:pt x="124340" y="122210"/>
                </a:moveTo>
                <a:lnTo>
                  <a:pt x="212473" y="10885"/>
                </a:lnTo>
                <a:cubicBezTo>
                  <a:pt x="222311" y="-1541"/>
                  <a:pt x="240358" y="-3639"/>
                  <a:pt x="252784" y="6199"/>
                </a:cubicBezTo>
                <a:cubicBezTo>
                  <a:pt x="254522" y="7574"/>
                  <a:pt x="256094" y="9147"/>
                  <a:pt x="257470" y="10885"/>
                </a:cubicBezTo>
                <a:lnTo>
                  <a:pt x="345603" y="122210"/>
                </a:lnTo>
                <a:lnTo>
                  <a:pt x="429946" y="86065"/>
                </a:lnTo>
                <a:cubicBezTo>
                  <a:pt x="444515" y="79824"/>
                  <a:pt x="461384" y="86574"/>
                  <a:pt x="467624" y="101141"/>
                </a:cubicBezTo>
                <a:cubicBezTo>
                  <a:pt x="469937" y="106540"/>
                  <a:pt x="470538" y="112518"/>
                  <a:pt x="469346" y="118268"/>
                </a:cubicBezTo>
                <a:lnTo>
                  <a:pt x="420090" y="355591"/>
                </a:lnTo>
                <a:cubicBezTo>
                  <a:pt x="414125" y="384323"/>
                  <a:pt x="388810" y="404921"/>
                  <a:pt x="359467" y="404918"/>
                </a:cubicBezTo>
                <a:lnTo>
                  <a:pt x="110477" y="404918"/>
                </a:lnTo>
                <a:cubicBezTo>
                  <a:pt x="81133" y="404921"/>
                  <a:pt x="55818" y="384323"/>
                  <a:pt x="49854" y="355591"/>
                </a:cubicBezTo>
                <a:lnTo>
                  <a:pt x="603" y="118268"/>
                </a:lnTo>
                <a:cubicBezTo>
                  <a:pt x="-2614" y="102750"/>
                  <a:pt x="7358" y="87561"/>
                  <a:pt x="22876" y="84343"/>
                </a:cubicBezTo>
                <a:cubicBezTo>
                  <a:pt x="28627" y="83151"/>
                  <a:pt x="34604" y="83752"/>
                  <a:pt x="40002" y="86065"/>
                </a:cubicBezTo>
                <a:lnTo>
                  <a:pt x="124346" y="122210"/>
                </a:lnTo>
                <a:close/>
                <a:moveTo>
                  <a:pt x="234972" y="39252"/>
                </a:moveTo>
                <a:lnTo>
                  <a:pt x="148866" y="148015"/>
                </a:lnTo>
                <a:cubicBezTo>
                  <a:pt x="140824" y="158173"/>
                  <a:pt x="126973" y="161683"/>
                  <a:pt x="115065" y="156580"/>
                </a:cubicBezTo>
                <a:lnTo>
                  <a:pt x="37664" y="123408"/>
                </a:lnTo>
                <a:lnTo>
                  <a:pt x="84365" y="348424"/>
                </a:lnTo>
                <a:cubicBezTo>
                  <a:pt x="86932" y="360798"/>
                  <a:pt x="97833" y="369671"/>
                  <a:pt x="110471" y="369672"/>
                </a:cubicBezTo>
                <a:lnTo>
                  <a:pt x="359472" y="369672"/>
                </a:lnTo>
                <a:cubicBezTo>
                  <a:pt x="372110" y="369671"/>
                  <a:pt x="383011" y="360798"/>
                  <a:pt x="385578" y="348424"/>
                </a:cubicBezTo>
                <a:lnTo>
                  <a:pt x="432279" y="123408"/>
                </a:lnTo>
                <a:lnTo>
                  <a:pt x="354879" y="156580"/>
                </a:lnTo>
                <a:cubicBezTo>
                  <a:pt x="342970" y="161683"/>
                  <a:pt x="329119" y="158173"/>
                  <a:pt x="321078" y="148015"/>
                </a:cubicBezTo>
                <a:lnTo>
                  <a:pt x="234972" y="39252"/>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7" name="椭圆2">
            <a:extLst>
              <a:ext uri="{FF2B5EF4-FFF2-40B4-BE49-F238E27FC236}">
                <a16:creationId xmlns:a16="http://schemas.microsoft.com/office/drawing/2014/main" id="{80DD4D99-3C84-4508-840F-FA12BC7B0CE1}"/>
              </a:ext>
            </a:extLst>
          </p:cNvPr>
          <p:cNvSpPr/>
          <p:nvPr/>
        </p:nvSpPr>
        <p:spPr>
          <a:xfrm>
            <a:off x="5588232" y="4605416"/>
            <a:ext cx="691324" cy="691324"/>
          </a:xfrm>
          <a:custGeom>
            <a:avLst/>
            <a:gdLst>
              <a:gd name="connsiteX0" fmla="*/ 436580 w 469946"/>
              <a:gd name="connsiteY0" fmla="*/ 355732 h 469947"/>
              <a:gd name="connsiteX1" fmla="*/ 412399 w 469946"/>
              <a:gd name="connsiteY1" fmla="*/ 361774 h 469947"/>
              <a:gd name="connsiteX2" fmla="*/ 406357 w 469946"/>
              <a:gd name="connsiteY2" fmla="*/ 337592 h 469947"/>
              <a:gd name="connsiteX3" fmla="*/ 434701 w 469946"/>
              <a:gd name="connsiteY3" fmla="*/ 234973 h 469947"/>
              <a:gd name="connsiteX4" fmla="*/ 234973 w 469946"/>
              <a:gd name="connsiteY4" fmla="*/ 35246 h 469947"/>
              <a:gd name="connsiteX5" fmla="*/ 35246 w 469946"/>
              <a:gd name="connsiteY5" fmla="*/ 234973 h 469947"/>
              <a:gd name="connsiteX6" fmla="*/ 234973 w 469946"/>
              <a:gd name="connsiteY6" fmla="*/ 434701 h 469947"/>
              <a:gd name="connsiteX7" fmla="*/ 337581 w 469946"/>
              <a:gd name="connsiteY7" fmla="*/ 406369 h 469947"/>
              <a:gd name="connsiteX8" fmla="*/ 361759 w 469946"/>
              <a:gd name="connsiteY8" fmla="*/ 412413 h 469947"/>
              <a:gd name="connsiteX9" fmla="*/ 355715 w 469946"/>
              <a:gd name="connsiteY9" fmla="*/ 436592 h 469947"/>
              <a:gd name="connsiteX10" fmla="*/ 234973 w 469946"/>
              <a:gd name="connsiteY10" fmla="*/ 469947 h 469947"/>
              <a:gd name="connsiteX11" fmla="*/ 0 w 469946"/>
              <a:gd name="connsiteY11" fmla="*/ 234973 h 469947"/>
              <a:gd name="connsiteX12" fmla="*/ 234973 w 469946"/>
              <a:gd name="connsiteY12" fmla="*/ 0 h 469947"/>
              <a:gd name="connsiteX13" fmla="*/ 469947 w 469946"/>
              <a:gd name="connsiteY13" fmla="*/ 234973 h 469947"/>
              <a:gd name="connsiteX14" fmla="*/ 436580 w 469946"/>
              <a:gd name="connsiteY14" fmla="*/ 355732 h 469947"/>
              <a:gd name="connsiteX15" fmla="*/ 134399 w 469946"/>
              <a:gd name="connsiteY15" fmla="*/ 310629 h 469947"/>
              <a:gd name="connsiteX16" fmla="*/ 217350 w 469946"/>
              <a:gd name="connsiteY16" fmla="*/ 227671 h 469947"/>
              <a:gd name="connsiteX17" fmla="*/ 217350 w 469946"/>
              <a:gd name="connsiteY17" fmla="*/ 129235 h 469947"/>
              <a:gd name="connsiteX18" fmla="*/ 234973 w 469946"/>
              <a:gd name="connsiteY18" fmla="*/ 111612 h 469947"/>
              <a:gd name="connsiteX19" fmla="*/ 252596 w 469946"/>
              <a:gd name="connsiteY19" fmla="*/ 129235 h 469947"/>
              <a:gd name="connsiteX20" fmla="*/ 252596 w 469946"/>
              <a:gd name="connsiteY20" fmla="*/ 234973 h 469947"/>
              <a:gd name="connsiteX21" fmla="*/ 247433 w 469946"/>
              <a:gd name="connsiteY21" fmla="*/ 247433 h 469947"/>
              <a:gd name="connsiteX22" fmla="*/ 159318 w 469946"/>
              <a:gd name="connsiteY22" fmla="*/ 335548 h 469947"/>
              <a:gd name="connsiteX23" fmla="*/ 134399 w 469946"/>
              <a:gd name="connsiteY23" fmla="*/ 335981 h 469947"/>
              <a:gd name="connsiteX24" fmla="*/ 133966 w 469946"/>
              <a:gd name="connsiteY24" fmla="*/ 311062 h 469947"/>
              <a:gd name="connsiteX25" fmla="*/ 134399 w 469946"/>
              <a:gd name="connsiteY25" fmla="*/ 310629 h 46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9946" h="469947">
                <a:moveTo>
                  <a:pt x="436580" y="355732"/>
                </a:moveTo>
                <a:cubicBezTo>
                  <a:pt x="431571" y="364078"/>
                  <a:pt x="420745" y="366783"/>
                  <a:pt x="412399" y="361774"/>
                </a:cubicBezTo>
                <a:cubicBezTo>
                  <a:pt x="404053" y="356765"/>
                  <a:pt x="401348" y="345938"/>
                  <a:pt x="406357" y="337592"/>
                </a:cubicBezTo>
                <a:cubicBezTo>
                  <a:pt x="424964" y="306601"/>
                  <a:pt x="434763" y="271121"/>
                  <a:pt x="434701" y="234973"/>
                </a:cubicBezTo>
                <a:cubicBezTo>
                  <a:pt x="434701" y="124665"/>
                  <a:pt x="345282" y="35246"/>
                  <a:pt x="234973" y="35246"/>
                </a:cubicBezTo>
                <a:cubicBezTo>
                  <a:pt x="124665" y="35246"/>
                  <a:pt x="35246" y="124665"/>
                  <a:pt x="35246" y="234973"/>
                </a:cubicBezTo>
                <a:cubicBezTo>
                  <a:pt x="35246" y="345282"/>
                  <a:pt x="124665" y="434701"/>
                  <a:pt x="234973" y="434701"/>
                </a:cubicBezTo>
                <a:cubicBezTo>
                  <a:pt x="271116" y="434765"/>
                  <a:pt x="306592" y="424969"/>
                  <a:pt x="337581" y="406369"/>
                </a:cubicBezTo>
                <a:cubicBezTo>
                  <a:pt x="345926" y="401361"/>
                  <a:pt x="356752" y="404068"/>
                  <a:pt x="361759" y="412413"/>
                </a:cubicBezTo>
                <a:cubicBezTo>
                  <a:pt x="366767" y="420759"/>
                  <a:pt x="364060" y="431585"/>
                  <a:pt x="355715" y="436592"/>
                </a:cubicBezTo>
                <a:cubicBezTo>
                  <a:pt x="319248" y="458479"/>
                  <a:pt x="277504" y="470011"/>
                  <a:pt x="234973" y="469947"/>
                </a:cubicBezTo>
                <a:cubicBezTo>
                  <a:pt x="105204" y="469947"/>
                  <a:pt x="0" y="364743"/>
                  <a:pt x="0" y="234973"/>
                </a:cubicBezTo>
                <a:cubicBezTo>
                  <a:pt x="0" y="105204"/>
                  <a:pt x="105204" y="0"/>
                  <a:pt x="234973" y="0"/>
                </a:cubicBezTo>
                <a:cubicBezTo>
                  <a:pt x="364743" y="0"/>
                  <a:pt x="469947" y="105204"/>
                  <a:pt x="469947" y="234973"/>
                </a:cubicBezTo>
                <a:cubicBezTo>
                  <a:pt x="469947" y="278091"/>
                  <a:pt x="458298" y="319546"/>
                  <a:pt x="436580" y="355732"/>
                </a:cubicBezTo>
                <a:close/>
                <a:moveTo>
                  <a:pt x="134399" y="310629"/>
                </a:moveTo>
                <a:lnTo>
                  <a:pt x="217350" y="227671"/>
                </a:lnTo>
                <a:lnTo>
                  <a:pt x="217350" y="129235"/>
                </a:lnTo>
                <a:cubicBezTo>
                  <a:pt x="217350" y="119503"/>
                  <a:pt x="225241" y="111612"/>
                  <a:pt x="234973" y="111612"/>
                </a:cubicBezTo>
                <a:cubicBezTo>
                  <a:pt x="244706" y="111612"/>
                  <a:pt x="252596" y="119503"/>
                  <a:pt x="252596" y="129235"/>
                </a:cubicBezTo>
                <a:lnTo>
                  <a:pt x="252596" y="234973"/>
                </a:lnTo>
                <a:cubicBezTo>
                  <a:pt x="252595" y="239647"/>
                  <a:pt x="250738" y="244129"/>
                  <a:pt x="247433" y="247433"/>
                </a:cubicBezTo>
                <a:lnTo>
                  <a:pt x="159318" y="335548"/>
                </a:lnTo>
                <a:cubicBezTo>
                  <a:pt x="152556" y="342549"/>
                  <a:pt x="141400" y="342742"/>
                  <a:pt x="134399" y="335981"/>
                </a:cubicBezTo>
                <a:cubicBezTo>
                  <a:pt x="127398" y="329220"/>
                  <a:pt x="127204" y="318063"/>
                  <a:pt x="133966" y="311062"/>
                </a:cubicBezTo>
                <a:cubicBezTo>
                  <a:pt x="134108" y="310915"/>
                  <a:pt x="134252" y="310771"/>
                  <a:pt x="134399" y="310629"/>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8" name="椭圆3">
            <a:extLst>
              <a:ext uri="{FF2B5EF4-FFF2-40B4-BE49-F238E27FC236}">
                <a16:creationId xmlns:a16="http://schemas.microsoft.com/office/drawing/2014/main" id="{424A47D7-9910-4A83-8CE5-9AF467D7E1D9}"/>
              </a:ext>
            </a:extLst>
          </p:cNvPr>
          <p:cNvSpPr/>
          <p:nvPr/>
        </p:nvSpPr>
        <p:spPr>
          <a:xfrm>
            <a:off x="4832546" y="2929151"/>
            <a:ext cx="691328" cy="691324"/>
          </a:xfrm>
          <a:custGeom>
            <a:avLst/>
            <a:gdLst>
              <a:gd name="connsiteX0" fmla="*/ 340711 w 446448"/>
              <a:gd name="connsiteY0" fmla="*/ 35246 h 446448"/>
              <a:gd name="connsiteX1" fmla="*/ 381855 w 446448"/>
              <a:gd name="connsiteY1" fmla="*/ 35246 h 446448"/>
              <a:gd name="connsiteX2" fmla="*/ 446449 w 446448"/>
              <a:gd name="connsiteY2" fmla="*/ 99916 h 446448"/>
              <a:gd name="connsiteX3" fmla="*/ 446449 w 446448"/>
              <a:gd name="connsiteY3" fmla="*/ 381773 h 446448"/>
              <a:gd name="connsiteX4" fmla="*/ 381855 w 446448"/>
              <a:gd name="connsiteY4" fmla="*/ 446449 h 446448"/>
              <a:gd name="connsiteX5" fmla="*/ 64594 w 446448"/>
              <a:gd name="connsiteY5" fmla="*/ 446449 h 446448"/>
              <a:gd name="connsiteX6" fmla="*/ 0 w 446448"/>
              <a:gd name="connsiteY6" fmla="*/ 381779 h 446448"/>
              <a:gd name="connsiteX7" fmla="*/ 0 w 446448"/>
              <a:gd name="connsiteY7" fmla="*/ 99922 h 446448"/>
              <a:gd name="connsiteX8" fmla="*/ 64594 w 446448"/>
              <a:gd name="connsiteY8" fmla="*/ 35246 h 446448"/>
              <a:gd name="connsiteX9" fmla="*/ 105738 w 446448"/>
              <a:gd name="connsiteY9" fmla="*/ 35246 h 446448"/>
              <a:gd name="connsiteX10" fmla="*/ 105738 w 446448"/>
              <a:gd name="connsiteY10" fmla="*/ 17623 h 446448"/>
              <a:gd name="connsiteX11" fmla="*/ 123361 w 446448"/>
              <a:gd name="connsiteY11" fmla="*/ 0 h 446448"/>
              <a:gd name="connsiteX12" fmla="*/ 140984 w 446448"/>
              <a:gd name="connsiteY12" fmla="*/ 17623 h 446448"/>
              <a:gd name="connsiteX13" fmla="*/ 140984 w 446448"/>
              <a:gd name="connsiteY13" fmla="*/ 35246 h 446448"/>
              <a:gd name="connsiteX14" fmla="*/ 305465 w 446448"/>
              <a:gd name="connsiteY14" fmla="*/ 35246 h 446448"/>
              <a:gd name="connsiteX15" fmla="*/ 305465 w 446448"/>
              <a:gd name="connsiteY15" fmla="*/ 17623 h 446448"/>
              <a:gd name="connsiteX16" fmla="*/ 323088 w 446448"/>
              <a:gd name="connsiteY16" fmla="*/ 0 h 446448"/>
              <a:gd name="connsiteX17" fmla="*/ 340711 w 446448"/>
              <a:gd name="connsiteY17" fmla="*/ 17623 h 446448"/>
              <a:gd name="connsiteX18" fmla="*/ 340711 w 446448"/>
              <a:gd name="connsiteY18" fmla="*/ 35246 h 446448"/>
              <a:gd name="connsiteX19" fmla="*/ 340711 w 446448"/>
              <a:gd name="connsiteY19" fmla="*/ 70492 h 446448"/>
              <a:gd name="connsiteX20" fmla="*/ 340711 w 446448"/>
              <a:gd name="connsiteY20" fmla="*/ 88115 h 446448"/>
              <a:gd name="connsiteX21" fmla="*/ 323088 w 446448"/>
              <a:gd name="connsiteY21" fmla="*/ 105738 h 446448"/>
              <a:gd name="connsiteX22" fmla="*/ 305465 w 446448"/>
              <a:gd name="connsiteY22" fmla="*/ 88115 h 446448"/>
              <a:gd name="connsiteX23" fmla="*/ 305465 w 446448"/>
              <a:gd name="connsiteY23" fmla="*/ 70492 h 446448"/>
              <a:gd name="connsiteX24" fmla="*/ 140984 w 446448"/>
              <a:gd name="connsiteY24" fmla="*/ 70492 h 446448"/>
              <a:gd name="connsiteX25" fmla="*/ 140984 w 446448"/>
              <a:gd name="connsiteY25" fmla="*/ 88115 h 446448"/>
              <a:gd name="connsiteX26" fmla="*/ 123361 w 446448"/>
              <a:gd name="connsiteY26" fmla="*/ 105738 h 446448"/>
              <a:gd name="connsiteX27" fmla="*/ 105738 w 446448"/>
              <a:gd name="connsiteY27" fmla="*/ 88115 h 446448"/>
              <a:gd name="connsiteX28" fmla="*/ 105738 w 446448"/>
              <a:gd name="connsiteY28" fmla="*/ 70492 h 446448"/>
              <a:gd name="connsiteX29" fmla="*/ 64594 w 446448"/>
              <a:gd name="connsiteY29" fmla="*/ 70492 h 446448"/>
              <a:gd name="connsiteX30" fmla="*/ 35246 w 446448"/>
              <a:gd name="connsiteY30" fmla="*/ 99910 h 446448"/>
              <a:gd name="connsiteX31" fmla="*/ 35246 w 446448"/>
              <a:gd name="connsiteY31" fmla="*/ 99916 h 446448"/>
              <a:gd name="connsiteX32" fmla="*/ 35246 w 446448"/>
              <a:gd name="connsiteY32" fmla="*/ 381773 h 446448"/>
              <a:gd name="connsiteX33" fmla="*/ 64523 w 446448"/>
              <a:gd name="connsiteY33" fmla="*/ 411203 h 446448"/>
              <a:gd name="connsiteX34" fmla="*/ 64594 w 446448"/>
              <a:gd name="connsiteY34" fmla="*/ 411203 h 446448"/>
              <a:gd name="connsiteX35" fmla="*/ 381855 w 446448"/>
              <a:gd name="connsiteY35" fmla="*/ 411203 h 446448"/>
              <a:gd name="connsiteX36" fmla="*/ 411203 w 446448"/>
              <a:gd name="connsiteY36" fmla="*/ 381785 h 446448"/>
              <a:gd name="connsiteX37" fmla="*/ 411203 w 446448"/>
              <a:gd name="connsiteY37" fmla="*/ 381779 h 446448"/>
              <a:gd name="connsiteX38" fmla="*/ 411203 w 446448"/>
              <a:gd name="connsiteY38" fmla="*/ 99922 h 446448"/>
              <a:gd name="connsiteX39" fmla="*/ 381926 w 446448"/>
              <a:gd name="connsiteY39" fmla="*/ 70492 h 446448"/>
              <a:gd name="connsiteX40" fmla="*/ 381855 w 446448"/>
              <a:gd name="connsiteY40" fmla="*/ 70492 h 446448"/>
              <a:gd name="connsiteX41" fmla="*/ 340711 w 446448"/>
              <a:gd name="connsiteY41" fmla="*/ 70492 h 446448"/>
              <a:gd name="connsiteX42" fmla="*/ 334837 w 446448"/>
              <a:gd name="connsiteY42" fmla="*/ 193853 h 446448"/>
              <a:gd name="connsiteX43" fmla="*/ 352460 w 446448"/>
              <a:gd name="connsiteY43" fmla="*/ 211476 h 446448"/>
              <a:gd name="connsiteX44" fmla="*/ 334837 w 446448"/>
              <a:gd name="connsiteY44" fmla="*/ 229099 h 446448"/>
              <a:gd name="connsiteX45" fmla="*/ 111612 w 446448"/>
              <a:gd name="connsiteY45" fmla="*/ 229099 h 446448"/>
              <a:gd name="connsiteX46" fmla="*/ 93989 w 446448"/>
              <a:gd name="connsiteY46" fmla="*/ 211476 h 446448"/>
              <a:gd name="connsiteX47" fmla="*/ 111612 w 446448"/>
              <a:gd name="connsiteY47" fmla="*/ 193853 h 446448"/>
              <a:gd name="connsiteX48" fmla="*/ 334837 w 446448"/>
              <a:gd name="connsiteY48" fmla="*/ 193853 h 446448"/>
              <a:gd name="connsiteX49" fmla="*/ 264345 w 446448"/>
              <a:gd name="connsiteY49" fmla="*/ 281968 h 446448"/>
              <a:gd name="connsiteX50" fmla="*/ 281968 w 446448"/>
              <a:gd name="connsiteY50" fmla="*/ 299591 h 446448"/>
              <a:gd name="connsiteX51" fmla="*/ 264345 w 446448"/>
              <a:gd name="connsiteY51" fmla="*/ 317214 h 446448"/>
              <a:gd name="connsiteX52" fmla="*/ 111612 w 446448"/>
              <a:gd name="connsiteY52" fmla="*/ 317214 h 446448"/>
              <a:gd name="connsiteX53" fmla="*/ 93989 w 446448"/>
              <a:gd name="connsiteY53" fmla="*/ 299591 h 446448"/>
              <a:gd name="connsiteX54" fmla="*/ 111612 w 446448"/>
              <a:gd name="connsiteY54" fmla="*/ 281968 h 446448"/>
              <a:gd name="connsiteX55" fmla="*/ 264345 w 446448"/>
              <a:gd name="connsiteY55" fmla="*/ 281968 h 44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6448" h="446448">
                <a:moveTo>
                  <a:pt x="340711" y="35246"/>
                </a:moveTo>
                <a:lnTo>
                  <a:pt x="381855" y="35246"/>
                </a:lnTo>
                <a:cubicBezTo>
                  <a:pt x="417547" y="35246"/>
                  <a:pt x="446449" y="64171"/>
                  <a:pt x="446449" y="99916"/>
                </a:cubicBezTo>
                <a:lnTo>
                  <a:pt x="446449" y="381773"/>
                </a:lnTo>
                <a:cubicBezTo>
                  <a:pt x="446449" y="417494"/>
                  <a:pt x="417536" y="446449"/>
                  <a:pt x="381855" y="446449"/>
                </a:cubicBezTo>
                <a:lnTo>
                  <a:pt x="64594" y="446449"/>
                </a:lnTo>
                <a:cubicBezTo>
                  <a:pt x="28902" y="446449"/>
                  <a:pt x="0" y="417524"/>
                  <a:pt x="0" y="381779"/>
                </a:cubicBezTo>
                <a:lnTo>
                  <a:pt x="0" y="99922"/>
                </a:lnTo>
                <a:cubicBezTo>
                  <a:pt x="0" y="64201"/>
                  <a:pt x="28913" y="35246"/>
                  <a:pt x="64594" y="35246"/>
                </a:cubicBezTo>
                <a:lnTo>
                  <a:pt x="105738" y="35246"/>
                </a:lnTo>
                <a:lnTo>
                  <a:pt x="105738" y="17623"/>
                </a:lnTo>
                <a:cubicBezTo>
                  <a:pt x="105738" y="7890"/>
                  <a:pt x="113628" y="0"/>
                  <a:pt x="123361" y="0"/>
                </a:cubicBezTo>
                <a:cubicBezTo>
                  <a:pt x="133094" y="0"/>
                  <a:pt x="140984" y="7890"/>
                  <a:pt x="140984" y="17623"/>
                </a:cubicBezTo>
                <a:lnTo>
                  <a:pt x="140984" y="35246"/>
                </a:lnTo>
                <a:lnTo>
                  <a:pt x="305465" y="35246"/>
                </a:lnTo>
                <a:lnTo>
                  <a:pt x="305465" y="17623"/>
                </a:lnTo>
                <a:cubicBezTo>
                  <a:pt x="305465" y="7890"/>
                  <a:pt x="313355" y="0"/>
                  <a:pt x="323088" y="0"/>
                </a:cubicBezTo>
                <a:cubicBezTo>
                  <a:pt x="332821" y="0"/>
                  <a:pt x="340711" y="7890"/>
                  <a:pt x="340711" y="17623"/>
                </a:cubicBezTo>
                <a:lnTo>
                  <a:pt x="340711" y="35246"/>
                </a:lnTo>
                <a:close/>
                <a:moveTo>
                  <a:pt x="340711" y="70492"/>
                </a:moveTo>
                <a:lnTo>
                  <a:pt x="340711" y="88115"/>
                </a:lnTo>
                <a:cubicBezTo>
                  <a:pt x="340711" y="97848"/>
                  <a:pt x="332821" y="105738"/>
                  <a:pt x="323088" y="105738"/>
                </a:cubicBezTo>
                <a:cubicBezTo>
                  <a:pt x="313355" y="105738"/>
                  <a:pt x="305465" y="97848"/>
                  <a:pt x="305465" y="88115"/>
                </a:cubicBezTo>
                <a:lnTo>
                  <a:pt x="305465" y="70492"/>
                </a:lnTo>
                <a:lnTo>
                  <a:pt x="140984" y="70492"/>
                </a:lnTo>
                <a:lnTo>
                  <a:pt x="140984" y="88115"/>
                </a:lnTo>
                <a:cubicBezTo>
                  <a:pt x="140984" y="97848"/>
                  <a:pt x="133094" y="105738"/>
                  <a:pt x="123361" y="105738"/>
                </a:cubicBezTo>
                <a:cubicBezTo>
                  <a:pt x="113628" y="105738"/>
                  <a:pt x="105738" y="97848"/>
                  <a:pt x="105738" y="88115"/>
                </a:cubicBezTo>
                <a:lnTo>
                  <a:pt x="105738" y="70492"/>
                </a:lnTo>
                <a:lnTo>
                  <a:pt x="64594" y="70492"/>
                </a:lnTo>
                <a:cubicBezTo>
                  <a:pt x="48366" y="70511"/>
                  <a:pt x="35226" y="83682"/>
                  <a:pt x="35246" y="99910"/>
                </a:cubicBezTo>
                <a:cubicBezTo>
                  <a:pt x="35246" y="99912"/>
                  <a:pt x="35246" y="99914"/>
                  <a:pt x="35246" y="99916"/>
                </a:cubicBezTo>
                <a:lnTo>
                  <a:pt x="35246" y="381773"/>
                </a:lnTo>
                <a:cubicBezTo>
                  <a:pt x="35204" y="397985"/>
                  <a:pt x="48312" y="411161"/>
                  <a:pt x="64523" y="411203"/>
                </a:cubicBezTo>
                <a:cubicBezTo>
                  <a:pt x="64547" y="411203"/>
                  <a:pt x="64571" y="411203"/>
                  <a:pt x="64594" y="411203"/>
                </a:cubicBezTo>
                <a:lnTo>
                  <a:pt x="381855" y="411203"/>
                </a:lnTo>
                <a:cubicBezTo>
                  <a:pt x="398083" y="411184"/>
                  <a:pt x="411223" y="398013"/>
                  <a:pt x="411203" y="381785"/>
                </a:cubicBezTo>
                <a:cubicBezTo>
                  <a:pt x="411203" y="381782"/>
                  <a:pt x="411203" y="381781"/>
                  <a:pt x="411203" y="381779"/>
                </a:cubicBezTo>
                <a:lnTo>
                  <a:pt x="411203" y="99922"/>
                </a:lnTo>
                <a:cubicBezTo>
                  <a:pt x="411245" y="83710"/>
                  <a:pt x="398137" y="70534"/>
                  <a:pt x="381926" y="70492"/>
                </a:cubicBezTo>
                <a:cubicBezTo>
                  <a:pt x="381902" y="70492"/>
                  <a:pt x="381878" y="70492"/>
                  <a:pt x="381855" y="70492"/>
                </a:cubicBezTo>
                <a:lnTo>
                  <a:pt x="340711" y="70492"/>
                </a:lnTo>
                <a:close/>
                <a:moveTo>
                  <a:pt x="334837" y="193853"/>
                </a:moveTo>
                <a:cubicBezTo>
                  <a:pt x="344570" y="193853"/>
                  <a:pt x="352460" y="201743"/>
                  <a:pt x="352460" y="211476"/>
                </a:cubicBezTo>
                <a:cubicBezTo>
                  <a:pt x="352460" y="221209"/>
                  <a:pt x="344570" y="229099"/>
                  <a:pt x="334837" y="229099"/>
                </a:cubicBezTo>
                <a:lnTo>
                  <a:pt x="111612" y="229099"/>
                </a:lnTo>
                <a:cubicBezTo>
                  <a:pt x="101879" y="229099"/>
                  <a:pt x="93989" y="221209"/>
                  <a:pt x="93989" y="211476"/>
                </a:cubicBezTo>
                <a:cubicBezTo>
                  <a:pt x="93989" y="201743"/>
                  <a:pt x="101879" y="193853"/>
                  <a:pt x="111612" y="193853"/>
                </a:cubicBezTo>
                <a:lnTo>
                  <a:pt x="334837" y="193853"/>
                </a:lnTo>
                <a:close/>
                <a:moveTo>
                  <a:pt x="264345" y="281968"/>
                </a:moveTo>
                <a:cubicBezTo>
                  <a:pt x="274078" y="281968"/>
                  <a:pt x="281968" y="289858"/>
                  <a:pt x="281968" y="299591"/>
                </a:cubicBezTo>
                <a:cubicBezTo>
                  <a:pt x="281968" y="309324"/>
                  <a:pt x="274078" y="317214"/>
                  <a:pt x="264345" y="317214"/>
                </a:cubicBezTo>
                <a:lnTo>
                  <a:pt x="111612" y="317214"/>
                </a:lnTo>
                <a:cubicBezTo>
                  <a:pt x="101879" y="317214"/>
                  <a:pt x="93989" y="309324"/>
                  <a:pt x="93989" y="299591"/>
                </a:cubicBezTo>
                <a:cubicBezTo>
                  <a:pt x="93989" y="289858"/>
                  <a:pt x="101879" y="281968"/>
                  <a:pt x="111612" y="281968"/>
                </a:cubicBezTo>
                <a:lnTo>
                  <a:pt x="264345" y="281968"/>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9" name="椭圆4">
            <a:extLst>
              <a:ext uri="{FF2B5EF4-FFF2-40B4-BE49-F238E27FC236}">
                <a16:creationId xmlns:a16="http://schemas.microsoft.com/office/drawing/2014/main" id="{964B5D1B-84BF-49BB-AD26-74F2887167D6}"/>
              </a:ext>
            </a:extLst>
          </p:cNvPr>
          <p:cNvSpPr/>
          <p:nvPr/>
        </p:nvSpPr>
        <p:spPr>
          <a:xfrm>
            <a:off x="6707481" y="3367713"/>
            <a:ext cx="691328" cy="656914"/>
          </a:xfrm>
          <a:custGeom>
            <a:avLst/>
            <a:gdLst>
              <a:gd name="connsiteX0" fmla="*/ 100163 w 469946"/>
              <a:gd name="connsiteY0" fmla="*/ 32234 h 446555"/>
              <a:gd name="connsiteX1" fmla="*/ 187673 w 469946"/>
              <a:gd name="connsiteY1" fmla="*/ 8284 h 446555"/>
              <a:gd name="connsiteX2" fmla="*/ 371828 w 469946"/>
              <a:gd name="connsiteY2" fmla="*/ 94742 h 446555"/>
              <a:gd name="connsiteX3" fmla="*/ 405329 w 469946"/>
              <a:gd name="connsiteY3" fmla="*/ 94742 h 446555"/>
              <a:gd name="connsiteX4" fmla="*/ 469947 w 469946"/>
              <a:gd name="connsiteY4" fmla="*/ 159243 h 446555"/>
              <a:gd name="connsiteX5" fmla="*/ 469947 w 469946"/>
              <a:gd name="connsiteY5" fmla="*/ 382056 h 446555"/>
              <a:gd name="connsiteX6" fmla="*/ 405329 w 469946"/>
              <a:gd name="connsiteY6" fmla="*/ 446556 h 446555"/>
              <a:gd name="connsiteX7" fmla="*/ 64618 w 469946"/>
              <a:gd name="connsiteY7" fmla="*/ 446556 h 446555"/>
              <a:gd name="connsiteX8" fmla="*/ 0 w 469946"/>
              <a:gd name="connsiteY8" fmla="*/ 382056 h 446555"/>
              <a:gd name="connsiteX9" fmla="*/ 0 w 469946"/>
              <a:gd name="connsiteY9" fmla="*/ 159243 h 446555"/>
              <a:gd name="connsiteX10" fmla="*/ 64066 w 469946"/>
              <a:gd name="connsiteY10" fmla="*/ 94748 h 446555"/>
              <a:gd name="connsiteX11" fmla="*/ 405329 w 469946"/>
              <a:gd name="connsiteY11" fmla="*/ 129924 h 446555"/>
              <a:gd name="connsiteX12" fmla="*/ 370271 w 469946"/>
              <a:gd name="connsiteY12" fmla="*/ 129936 h 446555"/>
              <a:gd name="connsiteX13" fmla="*/ 366088 w 469946"/>
              <a:gd name="connsiteY13" fmla="*/ 129936 h 446555"/>
              <a:gd name="connsiteX14" fmla="*/ 64618 w 469946"/>
              <a:gd name="connsiteY14" fmla="*/ 129930 h 446555"/>
              <a:gd name="connsiteX15" fmla="*/ 35246 w 469946"/>
              <a:gd name="connsiteY15" fmla="*/ 159243 h 446555"/>
              <a:gd name="connsiteX16" fmla="*/ 35246 w 469946"/>
              <a:gd name="connsiteY16" fmla="*/ 382056 h 446555"/>
              <a:gd name="connsiteX17" fmla="*/ 64612 w 469946"/>
              <a:gd name="connsiteY17" fmla="*/ 411375 h 446555"/>
              <a:gd name="connsiteX18" fmla="*/ 64618 w 469946"/>
              <a:gd name="connsiteY18" fmla="*/ 411375 h 446555"/>
              <a:gd name="connsiteX19" fmla="*/ 405329 w 469946"/>
              <a:gd name="connsiteY19" fmla="*/ 411375 h 446555"/>
              <a:gd name="connsiteX20" fmla="*/ 434701 w 469946"/>
              <a:gd name="connsiteY20" fmla="*/ 382062 h 446555"/>
              <a:gd name="connsiteX21" fmla="*/ 434701 w 469946"/>
              <a:gd name="connsiteY21" fmla="*/ 159243 h 446555"/>
              <a:gd name="connsiteX22" fmla="*/ 405335 w 469946"/>
              <a:gd name="connsiteY22" fmla="*/ 129924 h 446555"/>
              <a:gd name="connsiteX23" fmla="*/ 405329 w 469946"/>
              <a:gd name="connsiteY23" fmla="*/ 129924 h 446555"/>
              <a:gd name="connsiteX24" fmla="*/ 277674 w 469946"/>
              <a:gd name="connsiteY24" fmla="*/ 204745 h 446555"/>
              <a:gd name="connsiteX25" fmla="*/ 301007 w 469946"/>
              <a:gd name="connsiteY25" fmla="*/ 196010 h 446555"/>
              <a:gd name="connsiteX26" fmla="*/ 309775 w 469946"/>
              <a:gd name="connsiteY26" fmla="*/ 219268 h 446555"/>
              <a:gd name="connsiteX27" fmla="*/ 309759 w 469946"/>
              <a:gd name="connsiteY27" fmla="*/ 219302 h 446555"/>
              <a:gd name="connsiteX28" fmla="*/ 251016 w 469946"/>
              <a:gd name="connsiteY28" fmla="*/ 348302 h 446555"/>
              <a:gd name="connsiteX29" fmla="*/ 218930 w 469946"/>
              <a:gd name="connsiteY29" fmla="*/ 348302 h 446555"/>
              <a:gd name="connsiteX30" fmla="*/ 160187 w 469946"/>
              <a:gd name="connsiteY30" fmla="*/ 219302 h 446555"/>
              <a:gd name="connsiteX31" fmla="*/ 168907 w 469946"/>
              <a:gd name="connsiteY31" fmla="*/ 196025 h 446555"/>
              <a:gd name="connsiteX32" fmla="*/ 168940 w 469946"/>
              <a:gd name="connsiteY32" fmla="*/ 196010 h 446555"/>
              <a:gd name="connsiteX33" fmla="*/ 192273 w 469946"/>
              <a:gd name="connsiteY33" fmla="*/ 204745 h 446555"/>
              <a:gd name="connsiteX34" fmla="*/ 234973 w 469946"/>
              <a:gd name="connsiteY34" fmla="*/ 298505 h 446555"/>
              <a:gd name="connsiteX35" fmla="*/ 170784 w 469946"/>
              <a:gd name="connsiteY35" fmla="*/ 39153 h 446555"/>
              <a:gd name="connsiteX36" fmla="*/ 130690 w 469946"/>
              <a:gd name="connsiteY36" fmla="*/ 49850 h 446555"/>
              <a:gd name="connsiteX37" fmla="*/ 130687 w 469946"/>
              <a:gd name="connsiteY37" fmla="*/ 49857 h 446555"/>
              <a:gd name="connsiteX38" fmla="*/ 104769 w 469946"/>
              <a:gd name="connsiteY38" fmla="*/ 94742 h 446555"/>
              <a:gd name="connsiteX39" fmla="*/ 289047 w 469946"/>
              <a:gd name="connsiteY39" fmla="*/ 94742 h 446555"/>
              <a:gd name="connsiteX40" fmla="*/ 172106 w 469946"/>
              <a:gd name="connsiteY40" fmla="*/ 39847 h 446555"/>
              <a:gd name="connsiteX41" fmla="*/ 171436 w 469946"/>
              <a:gd name="connsiteY41" fmla="*/ 39512 h 4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6" h="446555">
                <a:moveTo>
                  <a:pt x="100163" y="32234"/>
                </a:moveTo>
                <a:cubicBezTo>
                  <a:pt x="117845" y="1617"/>
                  <a:pt x="156874" y="-9004"/>
                  <a:pt x="187673" y="8284"/>
                </a:cubicBezTo>
                <a:lnTo>
                  <a:pt x="371828" y="94742"/>
                </a:lnTo>
                <a:lnTo>
                  <a:pt x="405329" y="94742"/>
                </a:lnTo>
                <a:cubicBezTo>
                  <a:pt x="441015" y="94742"/>
                  <a:pt x="469947" y="123627"/>
                  <a:pt x="469947" y="159243"/>
                </a:cubicBezTo>
                <a:lnTo>
                  <a:pt x="469947" y="382056"/>
                </a:lnTo>
                <a:cubicBezTo>
                  <a:pt x="469947" y="417678"/>
                  <a:pt x="441015" y="446556"/>
                  <a:pt x="405329" y="446556"/>
                </a:cubicBezTo>
                <a:lnTo>
                  <a:pt x="64618" y="446556"/>
                </a:lnTo>
                <a:cubicBezTo>
                  <a:pt x="28931" y="446556"/>
                  <a:pt x="0" y="417678"/>
                  <a:pt x="0" y="382056"/>
                </a:cubicBezTo>
                <a:lnTo>
                  <a:pt x="0" y="159243"/>
                </a:lnTo>
                <a:cubicBezTo>
                  <a:pt x="0" y="123808"/>
                  <a:pt x="28632" y="95048"/>
                  <a:pt x="64066" y="94748"/>
                </a:cubicBezTo>
                <a:close/>
                <a:moveTo>
                  <a:pt x="405329" y="129924"/>
                </a:moveTo>
                <a:lnTo>
                  <a:pt x="370271" y="129936"/>
                </a:lnTo>
                <a:cubicBezTo>
                  <a:pt x="368882" y="130102"/>
                  <a:pt x="367478" y="130102"/>
                  <a:pt x="366088" y="129936"/>
                </a:cubicBezTo>
                <a:lnTo>
                  <a:pt x="64618" y="129930"/>
                </a:lnTo>
                <a:cubicBezTo>
                  <a:pt x="48399" y="129930"/>
                  <a:pt x="35246" y="143053"/>
                  <a:pt x="35246" y="159243"/>
                </a:cubicBezTo>
                <a:lnTo>
                  <a:pt x="35246" y="382056"/>
                </a:lnTo>
                <a:cubicBezTo>
                  <a:pt x="35259" y="398261"/>
                  <a:pt x="48406" y="411388"/>
                  <a:pt x="64612" y="411375"/>
                </a:cubicBezTo>
                <a:cubicBezTo>
                  <a:pt x="64614" y="411375"/>
                  <a:pt x="64616" y="411375"/>
                  <a:pt x="64618" y="411375"/>
                </a:cubicBezTo>
                <a:lnTo>
                  <a:pt x="405329" y="411375"/>
                </a:lnTo>
                <a:cubicBezTo>
                  <a:pt x="421548" y="411375"/>
                  <a:pt x="434701" y="398251"/>
                  <a:pt x="434701" y="382062"/>
                </a:cubicBezTo>
                <a:lnTo>
                  <a:pt x="434701" y="159243"/>
                </a:lnTo>
                <a:cubicBezTo>
                  <a:pt x="434688" y="143037"/>
                  <a:pt x="421540" y="129911"/>
                  <a:pt x="405335" y="129924"/>
                </a:cubicBezTo>
                <a:cubicBezTo>
                  <a:pt x="405333" y="129924"/>
                  <a:pt x="405331" y="129924"/>
                  <a:pt x="405329" y="129924"/>
                </a:cubicBezTo>
                <a:close/>
                <a:moveTo>
                  <a:pt x="277674" y="204745"/>
                </a:moveTo>
                <a:cubicBezTo>
                  <a:pt x="281712" y="195897"/>
                  <a:pt x="292151" y="191990"/>
                  <a:pt x="301007" y="196010"/>
                </a:cubicBezTo>
                <a:cubicBezTo>
                  <a:pt x="309851" y="200011"/>
                  <a:pt x="313776" y="210425"/>
                  <a:pt x="309775" y="219268"/>
                </a:cubicBezTo>
                <a:cubicBezTo>
                  <a:pt x="309770" y="219279"/>
                  <a:pt x="309764" y="219291"/>
                  <a:pt x="309759" y="219302"/>
                </a:cubicBezTo>
                <a:lnTo>
                  <a:pt x="251016" y="348302"/>
                </a:lnTo>
                <a:cubicBezTo>
                  <a:pt x="244754" y="362048"/>
                  <a:pt x="225193" y="362048"/>
                  <a:pt x="218930" y="348302"/>
                </a:cubicBezTo>
                <a:lnTo>
                  <a:pt x="160187" y="219302"/>
                </a:lnTo>
                <a:cubicBezTo>
                  <a:pt x="156167" y="210466"/>
                  <a:pt x="160071" y="200045"/>
                  <a:pt x="168907" y="196025"/>
                </a:cubicBezTo>
                <a:cubicBezTo>
                  <a:pt x="168918" y="196020"/>
                  <a:pt x="168929" y="196015"/>
                  <a:pt x="168940" y="196010"/>
                </a:cubicBezTo>
                <a:cubicBezTo>
                  <a:pt x="177796" y="191990"/>
                  <a:pt x="188234" y="195897"/>
                  <a:pt x="192273" y="204745"/>
                </a:cubicBezTo>
                <a:lnTo>
                  <a:pt x="234973" y="298505"/>
                </a:lnTo>
                <a:close/>
                <a:moveTo>
                  <a:pt x="170784" y="39153"/>
                </a:moveTo>
                <a:cubicBezTo>
                  <a:pt x="156759" y="31035"/>
                  <a:pt x="138809" y="35824"/>
                  <a:pt x="130690" y="49850"/>
                </a:cubicBezTo>
                <a:cubicBezTo>
                  <a:pt x="130689" y="49852"/>
                  <a:pt x="130688" y="49854"/>
                  <a:pt x="130687" y="49857"/>
                </a:cubicBezTo>
                <a:lnTo>
                  <a:pt x="104769" y="94742"/>
                </a:lnTo>
                <a:lnTo>
                  <a:pt x="289047" y="94742"/>
                </a:lnTo>
                <a:lnTo>
                  <a:pt x="172106" y="39847"/>
                </a:lnTo>
                <a:cubicBezTo>
                  <a:pt x="171881" y="39740"/>
                  <a:pt x="171657" y="39628"/>
                  <a:pt x="171436" y="39512"/>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pic>
        <p:nvPicPr>
          <p:cNvPr id="7" name="图片 6">
            <a:extLst>
              <a:ext uri="{FF2B5EF4-FFF2-40B4-BE49-F238E27FC236}">
                <a16:creationId xmlns:a16="http://schemas.microsoft.com/office/drawing/2014/main" id="{D784B5BA-5160-6240-CA83-22DD2E4EDDF9}"/>
              </a:ext>
            </a:extLst>
          </p:cNvPr>
          <p:cNvPicPr>
            <a:picLocks noChangeAspect="1"/>
          </p:cNvPicPr>
          <p:nvPr/>
        </p:nvPicPr>
        <p:blipFill>
          <a:blip r:embed="rId3"/>
          <a:stretch>
            <a:fillRect/>
          </a:stretch>
        </p:blipFill>
        <p:spPr>
          <a:xfrm>
            <a:off x="9487991" y="4395575"/>
            <a:ext cx="2134566" cy="2048993"/>
          </a:xfrm>
          <a:prstGeom prst="rect">
            <a:avLst/>
          </a:prstGeom>
        </p:spPr>
      </p:pic>
    </p:spTree>
    <p:extLst>
      <p:ext uri="{BB962C8B-B14F-4D97-AF65-F5344CB8AC3E}">
        <p14:creationId xmlns:p14="http://schemas.microsoft.com/office/powerpoint/2010/main" val="3790229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45488" y="276441"/>
            <a:ext cx="4101024"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8EFB13CF-F0C9-46DF-48EB-4BA14609A686}"/>
              </a:ext>
            </a:extLst>
          </p:cNvPr>
          <p:cNvSpPr/>
          <p:nvPr/>
        </p:nvSpPr>
        <p:spPr>
          <a:xfrm>
            <a:off x="1396580" y="1523131"/>
            <a:ext cx="3860487" cy="4080006"/>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5" name="文本">
            <a:extLst>
              <a:ext uri="{FF2B5EF4-FFF2-40B4-BE49-F238E27FC236}">
                <a16:creationId xmlns:a16="http://schemas.microsoft.com/office/drawing/2014/main" id="{4F261627-2711-DE1D-45E6-A9B0F6F691D7}"/>
              </a:ext>
            </a:extLst>
          </p:cNvPr>
          <p:cNvSpPr/>
          <p:nvPr/>
        </p:nvSpPr>
        <p:spPr>
          <a:xfrm>
            <a:off x="1538826" y="1642878"/>
            <a:ext cx="3718241" cy="3785652"/>
          </a:xfrm>
          <a:prstGeom prst="rect">
            <a:avLst/>
          </a:prstGeom>
        </p:spPr>
        <p:txBody>
          <a:bodyPr wrap="square">
            <a:spAutoFit/>
          </a:bodyPr>
          <a:lstStyle/>
          <a:p>
            <a:r>
              <a:rPr lang="zh-CN" altLang="en-US" sz="2400" dirty="0">
                <a:solidFill>
                  <a:schemeClr val="bg1"/>
                </a:solidFill>
                <a:latin typeface="+mj-ea"/>
                <a:ea typeface="思源黑体旧字形 Normal" panose="020B0400000000000000" pitchFamily="34" charset="-122"/>
                <a:cs typeface="Open Sans" panose="020B0606030504020204" pitchFamily="34" charset="0"/>
              </a:rPr>
              <a:t>从上述关于软件维护的定义不难看出，软件维护绝不仅限于纠正使用中发现的错误，事实上在全部维护活动中一半以上是完善性维护。应该注意，上述</a:t>
            </a:r>
            <a:r>
              <a:rPr lang="en-US" altLang="zh-CN" sz="2400" dirty="0">
                <a:solidFill>
                  <a:schemeClr val="bg1"/>
                </a:solidFill>
                <a:latin typeface="+mj-ea"/>
                <a:ea typeface="思源黑体旧字形 Normal" panose="020B0400000000000000" pitchFamily="34" charset="-122"/>
                <a:cs typeface="Open Sans" panose="020B0606030504020204" pitchFamily="34" charset="0"/>
              </a:rPr>
              <a:t>4</a:t>
            </a:r>
            <a:r>
              <a:rPr lang="zh-CN" altLang="en-US" sz="2400" dirty="0">
                <a:solidFill>
                  <a:schemeClr val="bg1"/>
                </a:solidFill>
                <a:latin typeface="+mj-ea"/>
                <a:ea typeface="思源黑体旧字形 Normal" panose="020B0400000000000000" pitchFamily="34" charset="-122"/>
                <a:cs typeface="Open Sans" panose="020B0606030504020204" pitchFamily="34" charset="0"/>
              </a:rPr>
              <a:t>类维护活动都必须应用于整个软件配置，维护软件文档和维护软件的可执行代码是同样重要的。</a:t>
            </a:r>
          </a:p>
        </p:txBody>
      </p:sp>
      <p:graphicFrame>
        <p:nvGraphicFramePr>
          <p:cNvPr id="40" name="图表 39">
            <a:extLst>
              <a:ext uri="{FF2B5EF4-FFF2-40B4-BE49-F238E27FC236}">
                <a16:creationId xmlns:a16="http://schemas.microsoft.com/office/drawing/2014/main" id="{FC023D60-AA31-9D3E-B026-BE1CF10D6B44}"/>
              </a:ext>
            </a:extLst>
          </p:cNvPr>
          <p:cNvGraphicFramePr/>
          <p:nvPr>
            <p:extLst>
              <p:ext uri="{D42A27DB-BD31-4B8C-83A1-F6EECF244321}">
                <p14:modId xmlns:p14="http://schemas.microsoft.com/office/powerpoint/2010/main" val="289168024"/>
              </p:ext>
            </p:extLst>
          </p:nvPr>
        </p:nvGraphicFramePr>
        <p:xfrm>
          <a:off x="4471131" y="88113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521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2988419" y="3232523"/>
            <a:ext cx="6215163"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dirty="0">
                <a:solidFill>
                  <a:schemeClr val="bg1"/>
                </a:solidFill>
                <a:latin typeface="思源黑体 CN Regular" panose="020B0500000000000000" pitchFamily="34" charset="-122"/>
                <a:ea typeface="思源黑体 CN Regular" panose="020B0500000000000000" pitchFamily="34" charset="-122"/>
              </a:rPr>
              <a:t>8.2 </a:t>
            </a:r>
            <a:r>
              <a:rPr lang="zh-CN" altLang="en-US" sz="5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67">
            <a:extLst>
              <a:ext uri="{FF2B5EF4-FFF2-40B4-BE49-F238E27FC236}">
                <a16:creationId xmlns:a16="http://schemas.microsoft.com/office/drawing/2014/main" id="{594B5012-6471-48BF-B673-432A0DBCCB4B}"/>
              </a:ext>
            </a:extLst>
          </p:cNvPr>
          <p:cNvGrpSpPr/>
          <p:nvPr/>
        </p:nvGrpSpPr>
        <p:grpSpPr>
          <a:xfrm>
            <a:off x="5814060" y="1580220"/>
            <a:ext cx="563880" cy="1037984"/>
            <a:chOff x="2665413" y="5559425"/>
            <a:chExt cx="887413" cy="1635125"/>
          </a:xfrm>
          <a:solidFill>
            <a:schemeClr val="bg1"/>
          </a:solidFill>
        </p:grpSpPr>
        <p:sp>
          <p:nvSpPr>
            <p:cNvPr id="19" name="Freeform 276">
              <a:extLst>
                <a:ext uri="{FF2B5EF4-FFF2-40B4-BE49-F238E27FC236}">
                  <a16:creationId xmlns:a16="http://schemas.microsoft.com/office/drawing/2014/main" id="{0605AAC2-0CDD-46E7-A011-C95AE087523B}"/>
                </a:ext>
              </a:extLst>
            </p:cNvPr>
            <p:cNvSpPr/>
            <p:nvPr/>
          </p:nvSpPr>
          <p:spPr bwMode="auto">
            <a:xfrm>
              <a:off x="3192463" y="6653213"/>
              <a:ext cx="260350" cy="149225"/>
            </a:xfrm>
            <a:custGeom>
              <a:avLst/>
              <a:gdLst>
                <a:gd name="T0" fmla="*/ 12 w 80"/>
                <a:gd name="T1" fmla="*/ 46 h 46"/>
                <a:gd name="T2" fmla="*/ 12 w 80"/>
                <a:gd name="T3" fmla="*/ 46 h 46"/>
                <a:gd name="T4" fmla="*/ 11 w 80"/>
                <a:gd name="T5" fmla="*/ 45 h 46"/>
                <a:gd name="T6" fmla="*/ 36 w 80"/>
                <a:gd name="T7" fmla="*/ 28 h 46"/>
                <a:gd name="T8" fmla="*/ 56 w 80"/>
                <a:gd name="T9" fmla="*/ 14 h 46"/>
                <a:gd name="T10" fmla="*/ 32 w 80"/>
                <a:gd name="T11" fmla="*/ 28 h 46"/>
                <a:gd name="T12" fmla="*/ 30 w 80"/>
                <a:gd name="T13" fmla="*/ 29 h 46"/>
                <a:gd name="T14" fmla="*/ 30 w 80"/>
                <a:gd name="T15" fmla="*/ 29 h 46"/>
                <a:gd name="T16" fmla="*/ 27 w 80"/>
                <a:gd name="T17" fmla="*/ 18 h 46"/>
                <a:gd name="T18" fmla="*/ 15 w 80"/>
                <a:gd name="T19" fmla="*/ 25 h 46"/>
                <a:gd name="T20" fmla="*/ 14 w 80"/>
                <a:gd name="T21" fmla="*/ 25 h 46"/>
                <a:gd name="T22" fmla="*/ 32 w 80"/>
                <a:gd name="T23" fmla="*/ 2 h 46"/>
                <a:gd name="T24" fmla="*/ 28 w 80"/>
                <a:gd name="T25" fmla="*/ 4 h 46"/>
                <a:gd name="T26" fmla="*/ 25 w 80"/>
                <a:gd name="T27" fmla="*/ 3 h 46"/>
                <a:gd name="T28" fmla="*/ 1 w 80"/>
                <a:gd name="T29" fmla="*/ 18 h 46"/>
                <a:gd name="T30" fmla="*/ 1 w 80"/>
                <a:gd name="T31" fmla="*/ 17 h 46"/>
                <a:gd name="T32" fmla="*/ 0 w 80"/>
                <a:gd name="T33" fmla="*/ 17 h 46"/>
                <a:gd name="T34" fmla="*/ 25 w 80"/>
                <a:gd name="T35" fmla="*/ 3 h 46"/>
                <a:gd name="T36" fmla="*/ 26 w 80"/>
                <a:gd name="T37" fmla="*/ 2 h 46"/>
                <a:gd name="T38" fmla="*/ 28 w 80"/>
                <a:gd name="T39" fmla="*/ 3 h 46"/>
                <a:gd name="T40" fmla="*/ 33 w 80"/>
                <a:gd name="T41" fmla="*/ 0 h 46"/>
                <a:gd name="T42" fmla="*/ 34 w 80"/>
                <a:gd name="T43" fmla="*/ 0 h 46"/>
                <a:gd name="T44" fmla="*/ 34 w 80"/>
                <a:gd name="T45" fmla="*/ 1 h 46"/>
                <a:gd name="T46" fmla="*/ 16 w 80"/>
                <a:gd name="T47" fmla="*/ 23 h 46"/>
                <a:gd name="T48" fmla="*/ 27 w 80"/>
                <a:gd name="T49" fmla="*/ 17 h 46"/>
                <a:gd name="T50" fmla="*/ 28 w 80"/>
                <a:gd name="T51" fmla="*/ 17 h 46"/>
                <a:gd name="T52" fmla="*/ 28 w 80"/>
                <a:gd name="T53" fmla="*/ 17 h 46"/>
                <a:gd name="T54" fmla="*/ 31 w 80"/>
                <a:gd name="T55" fmla="*/ 28 h 46"/>
                <a:gd name="T56" fmla="*/ 32 w 80"/>
                <a:gd name="T57" fmla="*/ 28 h 46"/>
                <a:gd name="T58" fmla="*/ 66 w 80"/>
                <a:gd name="T59" fmla="*/ 8 h 46"/>
                <a:gd name="T60" fmla="*/ 66 w 80"/>
                <a:gd name="T61" fmla="*/ 7 h 46"/>
                <a:gd name="T62" fmla="*/ 66 w 80"/>
                <a:gd name="T63" fmla="*/ 7 h 46"/>
                <a:gd name="T64" fmla="*/ 67 w 80"/>
                <a:gd name="T65" fmla="*/ 7 h 46"/>
                <a:gd name="T66" fmla="*/ 67 w 80"/>
                <a:gd name="T67" fmla="*/ 8 h 46"/>
                <a:gd name="T68" fmla="*/ 67 w 80"/>
                <a:gd name="T69" fmla="*/ 8 h 46"/>
                <a:gd name="T70" fmla="*/ 66 w 80"/>
                <a:gd name="T71" fmla="*/ 9 h 46"/>
                <a:gd name="T72" fmla="*/ 17 w 80"/>
                <a:gd name="T73" fmla="*/ 42 h 46"/>
                <a:gd name="T74" fmla="*/ 79 w 80"/>
                <a:gd name="T75" fmla="*/ 6 h 46"/>
                <a:gd name="T76" fmla="*/ 80 w 80"/>
                <a:gd name="T77" fmla="*/ 6 h 46"/>
                <a:gd name="T78" fmla="*/ 80 w 80"/>
                <a:gd name="T79" fmla="*/ 6 h 46"/>
                <a:gd name="T80" fmla="*/ 12 w 80"/>
                <a:gd name="T8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46">
                  <a:moveTo>
                    <a:pt x="12" y="46"/>
                  </a:moveTo>
                  <a:cubicBezTo>
                    <a:pt x="12" y="46"/>
                    <a:pt x="12" y="46"/>
                    <a:pt x="12" y="46"/>
                  </a:cubicBezTo>
                  <a:cubicBezTo>
                    <a:pt x="11" y="46"/>
                    <a:pt x="11" y="45"/>
                    <a:pt x="11" y="45"/>
                  </a:cubicBezTo>
                  <a:cubicBezTo>
                    <a:pt x="11" y="45"/>
                    <a:pt x="11" y="45"/>
                    <a:pt x="36" y="28"/>
                  </a:cubicBezTo>
                  <a:cubicBezTo>
                    <a:pt x="42" y="24"/>
                    <a:pt x="48" y="19"/>
                    <a:pt x="56" y="14"/>
                  </a:cubicBezTo>
                  <a:cubicBezTo>
                    <a:pt x="51" y="17"/>
                    <a:pt x="43" y="22"/>
                    <a:pt x="32" y="28"/>
                  </a:cubicBezTo>
                  <a:cubicBezTo>
                    <a:pt x="31" y="29"/>
                    <a:pt x="31" y="29"/>
                    <a:pt x="30" y="29"/>
                  </a:cubicBezTo>
                  <a:cubicBezTo>
                    <a:pt x="30" y="29"/>
                    <a:pt x="30" y="29"/>
                    <a:pt x="30" y="29"/>
                  </a:cubicBezTo>
                  <a:cubicBezTo>
                    <a:pt x="30" y="29"/>
                    <a:pt x="30" y="29"/>
                    <a:pt x="27" y="18"/>
                  </a:cubicBezTo>
                  <a:cubicBezTo>
                    <a:pt x="15" y="25"/>
                    <a:pt x="15" y="25"/>
                    <a:pt x="15" y="25"/>
                  </a:cubicBezTo>
                  <a:cubicBezTo>
                    <a:pt x="15" y="25"/>
                    <a:pt x="15" y="25"/>
                    <a:pt x="14" y="25"/>
                  </a:cubicBezTo>
                  <a:cubicBezTo>
                    <a:pt x="14" y="24"/>
                    <a:pt x="14" y="24"/>
                    <a:pt x="32" y="2"/>
                  </a:cubicBezTo>
                  <a:cubicBezTo>
                    <a:pt x="28" y="4"/>
                    <a:pt x="28" y="4"/>
                    <a:pt x="28" y="4"/>
                  </a:cubicBezTo>
                  <a:cubicBezTo>
                    <a:pt x="25" y="3"/>
                    <a:pt x="25" y="3"/>
                    <a:pt x="25" y="3"/>
                  </a:cubicBezTo>
                  <a:cubicBezTo>
                    <a:pt x="1" y="18"/>
                    <a:pt x="1" y="18"/>
                    <a:pt x="1" y="18"/>
                  </a:cubicBezTo>
                  <a:cubicBezTo>
                    <a:pt x="1" y="17"/>
                    <a:pt x="1" y="17"/>
                    <a:pt x="1" y="17"/>
                  </a:cubicBezTo>
                  <a:cubicBezTo>
                    <a:pt x="0" y="17"/>
                    <a:pt x="0" y="17"/>
                    <a:pt x="0" y="17"/>
                  </a:cubicBezTo>
                  <a:cubicBezTo>
                    <a:pt x="1" y="17"/>
                    <a:pt x="25" y="3"/>
                    <a:pt x="25" y="3"/>
                  </a:cubicBezTo>
                  <a:cubicBezTo>
                    <a:pt x="25" y="2"/>
                    <a:pt x="25" y="2"/>
                    <a:pt x="26" y="2"/>
                  </a:cubicBezTo>
                  <a:cubicBezTo>
                    <a:pt x="28" y="3"/>
                    <a:pt x="28" y="3"/>
                    <a:pt x="28" y="3"/>
                  </a:cubicBezTo>
                  <a:cubicBezTo>
                    <a:pt x="28" y="3"/>
                    <a:pt x="31" y="1"/>
                    <a:pt x="33" y="0"/>
                  </a:cubicBezTo>
                  <a:cubicBezTo>
                    <a:pt x="33" y="0"/>
                    <a:pt x="34" y="0"/>
                    <a:pt x="34" y="0"/>
                  </a:cubicBezTo>
                  <a:cubicBezTo>
                    <a:pt x="34" y="0"/>
                    <a:pt x="34" y="1"/>
                    <a:pt x="34" y="1"/>
                  </a:cubicBezTo>
                  <a:cubicBezTo>
                    <a:pt x="28" y="8"/>
                    <a:pt x="19" y="19"/>
                    <a:pt x="16" y="23"/>
                  </a:cubicBezTo>
                  <a:cubicBezTo>
                    <a:pt x="19" y="22"/>
                    <a:pt x="24" y="19"/>
                    <a:pt x="27" y="17"/>
                  </a:cubicBezTo>
                  <a:cubicBezTo>
                    <a:pt x="27" y="17"/>
                    <a:pt x="27" y="17"/>
                    <a:pt x="28" y="17"/>
                  </a:cubicBezTo>
                  <a:cubicBezTo>
                    <a:pt x="28" y="17"/>
                    <a:pt x="28" y="17"/>
                    <a:pt x="28" y="17"/>
                  </a:cubicBezTo>
                  <a:cubicBezTo>
                    <a:pt x="29" y="20"/>
                    <a:pt x="30" y="26"/>
                    <a:pt x="31" y="28"/>
                  </a:cubicBezTo>
                  <a:cubicBezTo>
                    <a:pt x="31" y="28"/>
                    <a:pt x="31" y="28"/>
                    <a:pt x="32" y="28"/>
                  </a:cubicBezTo>
                  <a:cubicBezTo>
                    <a:pt x="59" y="11"/>
                    <a:pt x="65" y="8"/>
                    <a:pt x="66" y="8"/>
                  </a:cubicBezTo>
                  <a:cubicBezTo>
                    <a:pt x="66" y="7"/>
                    <a:pt x="66" y="7"/>
                    <a:pt x="66" y="7"/>
                  </a:cubicBezTo>
                  <a:cubicBezTo>
                    <a:pt x="66" y="7"/>
                    <a:pt x="66" y="7"/>
                    <a:pt x="66" y="7"/>
                  </a:cubicBezTo>
                  <a:cubicBezTo>
                    <a:pt x="67" y="7"/>
                    <a:pt x="67" y="7"/>
                    <a:pt x="67" y="7"/>
                  </a:cubicBezTo>
                  <a:cubicBezTo>
                    <a:pt x="67" y="7"/>
                    <a:pt x="67" y="7"/>
                    <a:pt x="67" y="8"/>
                  </a:cubicBezTo>
                  <a:cubicBezTo>
                    <a:pt x="67" y="8"/>
                    <a:pt x="67" y="8"/>
                    <a:pt x="67" y="8"/>
                  </a:cubicBezTo>
                  <a:cubicBezTo>
                    <a:pt x="67" y="8"/>
                    <a:pt x="67" y="8"/>
                    <a:pt x="66" y="9"/>
                  </a:cubicBezTo>
                  <a:cubicBezTo>
                    <a:pt x="42" y="25"/>
                    <a:pt x="25" y="36"/>
                    <a:pt x="17" y="42"/>
                  </a:cubicBezTo>
                  <a:cubicBezTo>
                    <a:pt x="31" y="34"/>
                    <a:pt x="64" y="14"/>
                    <a:pt x="79" y="6"/>
                  </a:cubicBezTo>
                  <a:cubicBezTo>
                    <a:pt x="79" y="5"/>
                    <a:pt x="80" y="6"/>
                    <a:pt x="80" y="6"/>
                  </a:cubicBezTo>
                  <a:cubicBezTo>
                    <a:pt x="80" y="6"/>
                    <a:pt x="80" y="6"/>
                    <a:pt x="80" y="6"/>
                  </a:cubicBezTo>
                  <a:cubicBezTo>
                    <a:pt x="16" y="44"/>
                    <a:pt x="12" y="46"/>
                    <a:pt x="12" y="4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77">
              <a:extLst>
                <a:ext uri="{FF2B5EF4-FFF2-40B4-BE49-F238E27FC236}">
                  <a16:creationId xmlns:a16="http://schemas.microsoft.com/office/drawing/2014/main" id="{683C3C1F-BD20-41F6-BC3B-8EF7D769787C}"/>
                </a:ext>
              </a:extLst>
            </p:cNvPr>
            <p:cNvSpPr/>
            <p:nvPr/>
          </p:nvSpPr>
          <p:spPr bwMode="auto">
            <a:xfrm>
              <a:off x="2982913" y="6192838"/>
              <a:ext cx="554038" cy="320675"/>
            </a:xfrm>
            <a:custGeom>
              <a:avLst/>
              <a:gdLst>
                <a:gd name="T0" fmla="*/ 53 w 171"/>
                <a:gd name="T1" fmla="*/ 98 h 99"/>
                <a:gd name="T2" fmla="*/ 53 w 171"/>
                <a:gd name="T3" fmla="*/ 98 h 99"/>
                <a:gd name="T4" fmla="*/ 114 w 171"/>
                <a:gd name="T5" fmla="*/ 58 h 99"/>
                <a:gd name="T6" fmla="*/ 114 w 171"/>
                <a:gd name="T7" fmla="*/ 55 h 99"/>
                <a:gd name="T8" fmla="*/ 41 w 171"/>
                <a:gd name="T9" fmla="*/ 97 h 99"/>
                <a:gd name="T10" fmla="*/ 41 w 171"/>
                <a:gd name="T11" fmla="*/ 97 h 99"/>
                <a:gd name="T12" fmla="*/ 41 w 171"/>
                <a:gd name="T13" fmla="*/ 96 h 99"/>
                <a:gd name="T14" fmla="*/ 24 w 171"/>
                <a:gd name="T15" fmla="*/ 95 h 99"/>
                <a:gd name="T16" fmla="*/ 24 w 171"/>
                <a:gd name="T17" fmla="*/ 95 h 99"/>
                <a:gd name="T18" fmla="*/ 24 w 171"/>
                <a:gd name="T19" fmla="*/ 94 h 99"/>
                <a:gd name="T20" fmla="*/ 44 w 171"/>
                <a:gd name="T21" fmla="*/ 79 h 99"/>
                <a:gd name="T22" fmla="*/ 145 w 171"/>
                <a:gd name="T23" fmla="*/ 6 h 99"/>
                <a:gd name="T24" fmla="*/ 1 w 171"/>
                <a:gd name="T25" fmla="*/ 89 h 99"/>
                <a:gd name="T26" fmla="*/ 1 w 171"/>
                <a:gd name="T27" fmla="*/ 88 h 99"/>
                <a:gd name="T28" fmla="*/ 1 w 171"/>
                <a:gd name="T29" fmla="*/ 88 h 99"/>
                <a:gd name="T30" fmla="*/ 152 w 171"/>
                <a:gd name="T31" fmla="*/ 0 h 99"/>
                <a:gd name="T32" fmla="*/ 153 w 171"/>
                <a:gd name="T33" fmla="*/ 0 h 99"/>
                <a:gd name="T34" fmla="*/ 153 w 171"/>
                <a:gd name="T35" fmla="*/ 0 h 99"/>
                <a:gd name="T36" fmla="*/ 31 w 171"/>
                <a:gd name="T37" fmla="*/ 90 h 99"/>
                <a:gd name="T38" fmla="*/ 144 w 171"/>
                <a:gd name="T39" fmla="*/ 25 h 99"/>
                <a:gd name="T40" fmla="*/ 144 w 171"/>
                <a:gd name="T41" fmla="*/ 25 h 99"/>
                <a:gd name="T42" fmla="*/ 144 w 171"/>
                <a:gd name="T43" fmla="*/ 26 h 99"/>
                <a:gd name="T44" fmla="*/ 114 w 171"/>
                <a:gd name="T45" fmla="*/ 54 h 99"/>
                <a:gd name="T46" fmla="*/ 170 w 171"/>
                <a:gd name="T47" fmla="*/ 21 h 99"/>
                <a:gd name="T48" fmla="*/ 114 w 171"/>
                <a:gd name="T49" fmla="*/ 59 h 99"/>
                <a:gd name="T50" fmla="*/ 158 w 171"/>
                <a:gd name="T51" fmla="*/ 37 h 99"/>
                <a:gd name="T52" fmla="*/ 158 w 171"/>
                <a:gd name="T53" fmla="*/ 38 h 99"/>
                <a:gd name="T54" fmla="*/ 118 w 171"/>
                <a:gd name="T55" fmla="*/ 77 h 99"/>
                <a:gd name="T56" fmla="*/ 119 w 171"/>
                <a:gd name="T57" fmla="*/ 78 h 99"/>
                <a:gd name="T58" fmla="*/ 117 w 171"/>
                <a:gd name="T59" fmla="*/ 82 h 99"/>
                <a:gd name="T60" fmla="*/ 117 w 171"/>
                <a:gd name="T61" fmla="*/ 82 h 99"/>
                <a:gd name="T62" fmla="*/ 109 w 171"/>
                <a:gd name="T63" fmla="*/ 89 h 99"/>
                <a:gd name="T64" fmla="*/ 105 w 171"/>
                <a:gd name="T65" fmla="*/ 90 h 99"/>
                <a:gd name="T66" fmla="*/ 106 w 171"/>
                <a:gd name="T67" fmla="*/ 90 h 99"/>
                <a:gd name="T68" fmla="*/ 112 w 171"/>
                <a:gd name="T69" fmla="*/ 85 h 99"/>
                <a:gd name="T70" fmla="*/ 116 w 171"/>
                <a:gd name="T71" fmla="*/ 79 h 99"/>
                <a:gd name="T72" fmla="*/ 99 w 171"/>
                <a:gd name="T73" fmla="*/ 89 h 99"/>
                <a:gd name="T74" fmla="*/ 98 w 171"/>
                <a:gd name="T75" fmla="*/ 89 h 99"/>
                <a:gd name="T76" fmla="*/ 154 w 171"/>
                <a:gd name="T77" fmla="*/ 41 h 99"/>
                <a:gd name="T78" fmla="*/ 53 w 171"/>
                <a:gd name="T7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99">
                  <a:moveTo>
                    <a:pt x="53" y="99"/>
                  </a:moveTo>
                  <a:cubicBezTo>
                    <a:pt x="53" y="99"/>
                    <a:pt x="53" y="99"/>
                    <a:pt x="53" y="98"/>
                  </a:cubicBezTo>
                  <a:cubicBezTo>
                    <a:pt x="53" y="98"/>
                    <a:pt x="53" y="98"/>
                    <a:pt x="53" y="98"/>
                  </a:cubicBezTo>
                  <a:cubicBezTo>
                    <a:pt x="53" y="98"/>
                    <a:pt x="53" y="98"/>
                    <a:pt x="53" y="98"/>
                  </a:cubicBezTo>
                  <a:cubicBezTo>
                    <a:pt x="53" y="98"/>
                    <a:pt x="53" y="98"/>
                    <a:pt x="53" y="98"/>
                  </a:cubicBezTo>
                  <a:cubicBezTo>
                    <a:pt x="55" y="96"/>
                    <a:pt x="64" y="90"/>
                    <a:pt x="114" y="58"/>
                  </a:cubicBezTo>
                  <a:cubicBezTo>
                    <a:pt x="134" y="45"/>
                    <a:pt x="154" y="32"/>
                    <a:pt x="164" y="26"/>
                  </a:cubicBezTo>
                  <a:cubicBezTo>
                    <a:pt x="154" y="31"/>
                    <a:pt x="134" y="43"/>
                    <a:pt x="114" y="55"/>
                  </a:cubicBezTo>
                  <a:cubicBezTo>
                    <a:pt x="60" y="86"/>
                    <a:pt x="44" y="96"/>
                    <a:pt x="41" y="97"/>
                  </a:cubicBezTo>
                  <a:cubicBezTo>
                    <a:pt x="41" y="97"/>
                    <a:pt x="41" y="97"/>
                    <a:pt x="41" y="97"/>
                  </a:cubicBezTo>
                  <a:cubicBezTo>
                    <a:pt x="41" y="97"/>
                    <a:pt x="41" y="97"/>
                    <a:pt x="41" y="97"/>
                  </a:cubicBezTo>
                  <a:cubicBezTo>
                    <a:pt x="41" y="97"/>
                    <a:pt x="41" y="97"/>
                    <a:pt x="41" y="97"/>
                  </a:cubicBezTo>
                  <a:cubicBezTo>
                    <a:pt x="41" y="97"/>
                    <a:pt x="41" y="97"/>
                    <a:pt x="41" y="96"/>
                  </a:cubicBezTo>
                  <a:cubicBezTo>
                    <a:pt x="40" y="96"/>
                    <a:pt x="40" y="96"/>
                    <a:pt x="41" y="96"/>
                  </a:cubicBezTo>
                  <a:cubicBezTo>
                    <a:pt x="137" y="30"/>
                    <a:pt x="137" y="30"/>
                    <a:pt x="137" y="30"/>
                  </a:cubicBezTo>
                  <a:cubicBezTo>
                    <a:pt x="116" y="41"/>
                    <a:pt x="58" y="75"/>
                    <a:pt x="24" y="95"/>
                  </a:cubicBezTo>
                  <a:cubicBezTo>
                    <a:pt x="24" y="95"/>
                    <a:pt x="24" y="95"/>
                    <a:pt x="24" y="95"/>
                  </a:cubicBezTo>
                  <a:cubicBezTo>
                    <a:pt x="24" y="95"/>
                    <a:pt x="24" y="95"/>
                    <a:pt x="24" y="95"/>
                  </a:cubicBezTo>
                  <a:cubicBezTo>
                    <a:pt x="24" y="94"/>
                    <a:pt x="24" y="94"/>
                    <a:pt x="24" y="94"/>
                  </a:cubicBezTo>
                  <a:cubicBezTo>
                    <a:pt x="24" y="94"/>
                    <a:pt x="24" y="94"/>
                    <a:pt x="24" y="94"/>
                  </a:cubicBezTo>
                  <a:cubicBezTo>
                    <a:pt x="24" y="94"/>
                    <a:pt x="24" y="94"/>
                    <a:pt x="24" y="94"/>
                  </a:cubicBezTo>
                  <a:cubicBezTo>
                    <a:pt x="25" y="93"/>
                    <a:pt x="30" y="89"/>
                    <a:pt x="44" y="79"/>
                  </a:cubicBezTo>
                  <a:cubicBezTo>
                    <a:pt x="55" y="71"/>
                    <a:pt x="70" y="60"/>
                    <a:pt x="88" y="47"/>
                  </a:cubicBezTo>
                  <a:cubicBezTo>
                    <a:pt x="111" y="30"/>
                    <a:pt x="134" y="14"/>
                    <a:pt x="145" y="6"/>
                  </a:cubicBezTo>
                  <a:cubicBezTo>
                    <a:pt x="142" y="7"/>
                    <a:pt x="138" y="10"/>
                    <a:pt x="134" y="12"/>
                  </a:cubicBezTo>
                  <a:cubicBezTo>
                    <a:pt x="41" y="67"/>
                    <a:pt x="3" y="89"/>
                    <a:pt x="1" y="89"/>
                  </a:cubicBezTo>
                  <a:cubicBezTo>
                    <a:pt x="1" y="89"/>
                    <a:pt x="1" y="89"/>
                    <a:pt x="1" y="89"/>
                  </a:cubicBezTo>
                  <a:cubicBezTo>
                    <a:pt x="1" y="89"/>
                    <a:pt x="1" y="89"/>
                    <a:pt x="1" y="88"/>
                  </a:cubicBezTo>
                  <a:cubicBezTo>
                    <a:pt x="0" y="88"/>
                    <a:pt x="0" y="88"/>
                    <a:pt x="1" y="88"/>
                  </a:cubicBezTo>
                  <a:cubicBezTo>
                    <a:pt x="1" y="88"/>
                    <a:pt x="1" y="88"/>
                    <a:pt x="1" y="88"/>
                  </a:cubicBezTo>
                  <a:cubicBezTo>
                    <a:pt x="5" y="87"/>
                    <a:pt x="95" y="34"/>
                    <a:pt x="134" y="11"/>
                  </a:cubicBezTo>
                  <a:cubicBezTo>
                    <a:pt x="147" y="3"/>
                    <a:pt x="151" y="1"/>
                    <a:pt x="152" y="0"/>
                  </a:cubicBezTo>
                  <a:cubicBezTo>
                    <a:pt x="153" y="0"/>
                    <a:pt x="153" y="0"/>
                    <a:pt x="153" y="0"/>
                  </a:cubicBezTo>
                  <a:cubicBezTo>
                    <a:pt x="153" y="0"/>
                    <a:pt x="153" y="0"/>
                    <a:pt x="153" y="0"/>
                  </a:cubicBezTo>
                  <a:cubicBezTo>
                    <a:pt x="153" y="0"/>
                    <a:pt x="153" y="0"/>
                    <a:pt x="153" y="0"/>
                  </a:cubicBezTo>
                  <a:cubicBezTo>
                    <a:pt x="153" y="0"/>
                    <a:pt x="153" y="0"/>
                    <a:pt x="153" y="0"/>
                  </a:cubicBezTo>
                  <a:cubicBezTo>
                    <a:pt x="153" y="1"/>
                    <a:pt x="153" y="1"/>
                    <a:pt x="153" y="1"/>
                  </a:cubicBezTo>
                  <a:cubicBezTo>
                    <a:pt x="116" y="28"/>
                    <a:pt x="51" y="75"/>
                    <a:pt x="31" y="90"/>
                  </a:cubicBezTo>
                  <a:cubicBezTo>
                    <a:pt x="81" y="61"/>
                    <a:pt x="137" y="28"/>
                    <a:pt x="143" y="25"/>
                  </a:cubicBezTo>
                  <a:cubicBezTo>
                    <a:pt x="144" y="25"/>
                    <a:pt x="144" y="25"/>
                    <a:pt x="144" y="25"/>
                  </a:cubicBezTo>
                  <a:cubicBezTo>
                    <a:pt x="144" y="25"/>
                    <a:pt x="144" y="25"/>
                    <a:pt x="144" y="25"/>
                  </a:cubicBezTo>
                  <a:cubicBezTo>
                    <a:pt x="144" y="25"/>
                    <a:pt x="144" y="25"/>
                    <a:pt x="144" y="25"/>
                  </a:cubicBezTo>
                  <a:cubicBezTo>
                    <a:pt x="144" y="25"/>
                    <a:pt x="144" y="25"/>
                    <a:pt x="144" y="25"/>
                  </a:cubicBezTo>
                  <a:cubicBezTo>
                    <a:pt x="144" y="25"/>
                    <a:pt x="144" y="25"/>
                    <a:pt x="144" y="26"/>
                  </a:cubicBezTo>
                  <a:cubicBezTo>
                    <a:pt x="48" y="92"/>
                    <a:pt x="48" y="92"/>
                    <a:pt x="48" y="92"/>
                  </a:cubicBezTo>
                  <a:cubicBezTo>
                    <a:pt x="60" y="85"/>
                    <a:pt x="89" y="68"/>
                    <a:pt x="114" y="54"/>
                  </a:cubicBezTo>
                  <a:cubicBezTo>
                    <a:pt x="163" y="25"/>
                    <a:pt x="170" y="21"/>
                    <a:pt x="170" y="21"/>
                  </a:cubicBezTo>
                  <a:cubicBezTo>
                    <a:pt x="170" y="21"/>
                    <a:pt x="170" y="21"/>
                    <a:pt x="170" y="21"/>
                  </a:cubicBezTo>
                  <a:cubicBezTo>
                    <a:pt x="170" y="21"/>
                    <a:pt x="171" y="21"/>
                    <a:pt x="171" y="21"/>
                  </a:cubicBezTo>
                  <a:cubicBezTo>
                    <a:pt x="171" y="22"/>
                    <a:pt x="171" y="22"/>
                    <a:pt x="114" y="59"/>
                  </a:cubicBezTo>
                  <a:cubicBezTo>
                    <a:pt x="94" y="72"/>
                    <a:pt x="73" y="85"/>
                    <a:pt x="61" y="93"/>
                  </a:cubicBezTo>
                  <a:cubicBezTo>
                    <a:pt x="158" y="37"/>
                    <a:pt x="158" y="37"/>
                    <a:pt x="158" y="37"/>
                  </a:cubicBezTo>
                  <a:cubicBezTo>
                    <a:pt x="158" y="37"/>
                    <a:pt x="158" y="37"/>
                    <a:pt x="158" y="37"/>
                  </a:cubicBezTo>
                  <a:cubicBezTo>
                    <a:pt x="159" y="38"/>
                    <a:pt x="159" y="38"/>
                    <a:pt x="158" y="38"/>
                  </a:cubicBezTo>
                  <a:cubicBezTo>
                    <a:pt x="102" y="86"/>
                    <a:pt x="102" y="86"/>
                    <a:pt x="102" y="86"/>
                  </a:cubicBezTo>
                  <a:cubicBezTo>
                    <a:pt x="106" y="84"/>
                    <a:pt x="113" y="80"/>
                    <a:pt x="118" y="77"/>
                  </a:cubicBezTo>
                  <a:cubicBezTo>
                    <a:pt x="118" y="77"/>
                    <a:pt x="118" y="77"/>
                    <a:pt x="119" y="77"/>
                  </a:cubicBezTo>
                  <a:cubicBezTo>
                    <a:pt x="119" y="77"/>
                    <a:pt x="119" y="77"/>
                    <a:pt x="119" y="78"/>
                  </a:cubicBezTo>
                  <a:cubicBezTo>
                    <a:pt x="114" y="83"/>
                    <a:pt x="114" y="83"/>
                    <a:pt x="114" y="83"/>
                  </a:cubicBezTo>
                  <a:cubicBezTo>
                    <a:pt x="117" y="82"/>
                    <a:pt x="117" y="82"/>
                    <a:pt x="117" y="82"/>
                  </a:cubicBezTo>
                  <a:cubicBezTo>
                    <a:pt x="117" y="82"/>
                    <a:pt x="117" y="82"/>
                    <a:pt x="117" y="82"/>
                  </a:cubicBezTo>
                  <a:cubicBezTo>
                    <a:pt x="118" y="82"/>
                    <a:pt x="117" y="82"/>
                    <a:pt x="117" y="82"/>
                  </a:cubicBezTo>
                  <a:cubicBezTo>
                    <a:pt x="115" y="84"/>
                    <a:pt x="112" y="86"/>
                    <a:pt x="109" y="88"/>
                  </a:cubicBezTo>
                  <a:cubicBezTo>
                    <a:pt x="109" y="88"/>
                    <a:pt x="109" y="88"/>
                    <a:pt x="109" y="89"/>
                  </a:cubicBezTo>
                  <a:cubicBezTo>
                    <a:pt x="106" y="90"/>
                    <a:pt x="106" y="90"/>
                    <a:pt x="106" y="90"/>
                  </a:cubicBezTo>
                  <a:cubicBezTo>
                    <a:pt x="106" y="90"/>
                    <a:pt x="105" y="90"/>
                    <a:pt x="105" y="90"/>
                  </a:cubicBezTo>
                  <a:cubicBezTo>
                    <a:pt x="105" y="90"/>
                    <a:pt x="105" y="90"/>
                    <a:pt x="106" y="90"/>
                  </a:cubicBezTo>
                  <a:cubicBezTo>
                    <a:pt x="106" y="90"/>
                    <a:pt x="106" y="90"/>
                    <a:pt x="106" y="90"/>
                  </a:cubicBezTo>
                  <a:cubicBezTo>
                    <a:pt x="106" y="89"/>
                    <a:pt x="106" y="89"/>
                    <a:pt x="106" y="89"/>
                  </a:cubicBezTo>
                  <a:cubicBezTo>
                    <a:pt x="107" y="89"/>
                    <a:pt x="108" y="88"/>
                    <a:pt x="112" y="85"/>
                  </a:cubicBezTo>
                  <a:cubicBezTo>
                    <a:pt x="111" y="85"/>
                    <a:pt x="111" y="85"/>
                    <a:pt x="112" y="85"/>
                  </a:cubicBezTo>
                  <a:cubicBezTo>
                    <a:pt x="116" y="79"/>
                    <a:pt x="116" y="79"/>
                    <a:pt x="116" y="79"/>
                  </a:cubicBezTo>
                  <a:cubicBezTo>
                    <a:pt x="103" y="87"/>
                    <a:pt x="100" y="89"/>
                    <a:pt x="99" y="89"/>
                  </a:cubicBezTo>
                  <a:cubicBezTo>
                    <a:pt x="99" y="89"/>
                    <a:pt x="99" y="89"/>
                    <a:pt x="99" y="89"/>
                  </a:cubicBezTo>
                  <a:cubicBezTo>
                    <a:pt x="98" y="89"/>
                    <a:pt x="98" y="89"/>
                    <a:pt x="98" y="89"/>
                  </a:cubicBezTo>
                  <a:cubicBezTo>
                    <a:pt x="98" y="89"/>
                    <a:pt x="98" y="89"/>
                    <a:pt x="98" y="89"/>
                  </a:cubicBezTo>
                  <a:cubicBezTo>
                    <a:pt x="98" y="89"/>
                    <a:pt x="98" y="89"/>
                    <a:pt x="98" y="88"/>
                  </a:cubicBezTo>
                  <a:cubicBezTo>
                    <a:pt x="154" y="41"/>
                    <a:pt x="154" y="41"/>
                    <a:pt x="154" y="41"/>
                  </a:cubicBezTo>
                  <a:cubicBezTo>
                    <a:pt x="54" y="99"/>
                    <a:pt x="54" y="99"/>
                    <a:pt x="54" y="99"/>
                  </a:cubicBezTo>
                  <a:cubicBezTo>
                    <a:pt x="53" y="99"/>
                    <a:pt x="53" y="99"/>
                    <a:pt x="53"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278">
              <a:extLst>
                <a:ext uri="{FF2B5EF4-FFF2-40B4-BE49-F238E27FC236}">
                  <a16:creationId xmlns:a16="http://schemas.microsoft.com/office/drawing/2014/main" id="{2D76E1AB-5763-416B-83C2-619CA7542E2D}"/>
                </a:ext>
              </a:extLst>
            </p:cNvPr>
            <p:cNvSpPr/>
            <p:nvPr/>
          </p:nvSpPr>
          <p:spPr bwMode="auto">
            <a:xfrm>
              <a:off x="2674938" y="6084888"/>
              <a:ext cx="874713" cy="1000125"/>
            </a:xfrm>
            <a:custGeom>
              <a:avLst/>
              <a:gdLst>
                <a:gd name="T0" fmla="*/ 185 w 270"/>
                <a:gd name="T1" fmla="*/ 299 h 308"/>
                <a:gd name="T2" fmla="*/ 259 w 270"/>
                <a:gd name="T3" fmla="*/ 250 h 308"/>
                <a:gd name="T4" fmla="*/ 257 w 270"/>
                <a:gd name="T5" fmla="*/ 239 h 308"/>
                <a:gd name="T6" fmla="*/ 167 w 270"/>
                <a:gd name="T7" fmla="*/ 290 h 308"/>
                <a:gd name="T8" fmla="*/ 139 w 270"/>
                <a:gd name="T9" fmla="*/ 290 h 308"/>
                <a:gd name="T10" fmla="*/ 123 w 270"/>
                <a:gd name="T11" fmla="*/ 291 h 308"/>
                <a:gd name="T12" fmla="*/ 97 w 270"/>
                <a:gd name="T13" fmla="*/ 283 h 308"/>
                <a:gd name="T14" fmla="*/ 90 w 270"/>
                <a:gd name="T15" fmla="*/ 268 h 308"/>
                <a:gd name="T16" fmla="*/ 59 w 270"/>
                <a:gd name="T17" fmla="*/ 268 h 308"/>
                <a:gd name="T18" fmla="*/ 14 w 270"/>
                <a:gd name="T19" fmla="*/ 283 h 308"/>
                <a:gd name="T20" fmla="*/ 114 w 270"/>
                <a:gd name="T21" fmla="*/ 216 h 308"/>
                <a:gd name="T22" fmla="*/ 4 w 270"/>
                <a:gd name="T23" fmla="*/ 271 h 308"/>
                <a:gd name="T24" fmla="*/ 19 w 270"/>
                <a:gd name="T25" fmla="*/ 257 h 308"/>
                <a:gd name="T26" fmla="*/ 83 w 270"/>
                <a:gd name="T27" fmla="*/ 214 h 308"/>
                <a:gd name="T28" fmla="*/ 7 w 270"/>
                <a:gd name="T29" fmla="*/ 244 h 308"/>
                <a:gd name="T30" fmla="*/ 13 w 270"/>
                <a:gd name="T31" fmla="*/ 226 h 308"/>
                <a:gd name="T32" fmla="*/ 68 w 270"/>
                <a:gd name="T33" fmla="*/ 182 h 308"/>
                <a:gd name="T34" fmla="*/ 11 w 270"/>
                <a:gd name="T35" fmla="*/ 208 h 308"/>
                <a:gd name="T36" fmla="*/ 22 w 270"/>
                <a:gd name="T37" fmla="*/ 195 h 308"/>
                <a:gd name="T38" fmla="*/ 23 w 270"/>
                <a:gd name="T39" fmla="*/ 175 h 308"/>
                <a:gd name="T40" fmla="*/ 12 w 270"/>
                <a:gd name="T41" fmla="*/ 177 h 308"/>
                <a:gd name="T42" fmla="*/ 11 w 270"/>
                <a:gd name="T43" fmla="*/ 174 h 308"/>
                <a:gd name="T44" fmla="*/ 165 w 270"/>
                <a:gd name="T45" fmla="*/ 67 h 308"/>
                <a:gd name="T46" fmla="*/ 20 w 270"/>
                <a:gd name="T47" fmla="*/ 133 h 308"/>
                <a:gd name="T48" fmla="*/ 21 w 270"/>
                <a:gd name="T49" fmla="*/ 114 h 308"/>
                <a:gd name="T50" fmla="*/ 19 w 270"/>
                <a:gd name="T51" fmla="*/ 101 h 308"/>
                <a:gd name="T52" fmla="*/ 92 w 270"/>
                <a:gd name="T53" fmla="*/ 53 h 308"/>
                <a:gd name="T54" fmla="*/ 19 w 270"/>
                <a:gd name="T55" fmla="*/ 84 h 308"/>
                <a:gd name="T56" fmla="*/ 77 w 270"/>
                <a:gd name="T57" fmla="*/ 37 h 308"/>
                <a:gd name="T58" fmla="*/ 110 w 270"/>
                <a:gd name="T59" fmla="*/ 41 h 308"/>
                <a:gd name="T60" fmla="*/ 23 w 270"/>
                <a:gd name="T61" fmla="*/ 97 h 308"/>
                <a:gd name="T62" fmla="*/ 131 w 270"/>
                <a:gd name="T63" fmla="*/ 35 h 308"/>
                <a:gd name="T64" fmla="*/ 24 w 270"/>
                <a:gd name="T65" fmla="*/ 130 h 308"/>
                <a:gd name="T66" fmla="*/ 251 w 270"/>
                <a:gd name="T67" fmla="*/ 16 h 308"/>
                <a:gd name="T68" fmla="*/ 173 w 270"/>
                <a:gd name="T69" fmla="*/ 68 h 308"/>
                <a:gd name="T70" fmla="*/ 89 w 270"/>
                <a:gd name="T71" fmla="*/ 132 h 308"/>
                <a:gd name="T72" fmla="*/ 84 w 270"/>
                <a:gd name="T73" fmla="*/ 139 h 308"/>
                <a:gd name="T74" fmla="*/ 85 w 270"/>
                <a:gd name="T75" fmla="*/ 160 h 308"/>
                <a:gd name="T76" fmla="*/ 107 w 270"/>
                <a:gd name="T77" fmla="*/ 171 h 308"/>
                <a:gd name="T78" fmla="*/ 83 w 270"/>
                <a:gd name="T79" fmla="*/ 187 h 308"/>
                <a:gd name="T80" fmla="*/ 110 w 270"/>
                <a:gd name="T81" fmla="*/ 185 h 308"/>
                <a:gd name="T82" fmla="*/ 105 w 270"/>
                <a:gd name="T83" fmla="*/ 201 h 308"/>
                <a:gd name="T84" fmla="*/ 104 w 270"/>
                <a:gd name="T85" fmla="*/ 207 h 308"/>
                <a:gd name="T86" fmla="*/ 102 w 270"/>
                <a:gd name="T87" fmla="*/ 213 h 308"/>
                <a:gd name="T88" fmla="*/ 64 w 270"/>
                <a:gd name="T89" fmla="*/ 244 h 308"/>
                <a:gd name="T90" fmla="*/ 126 w 270"/>
                <a:gd name="T91" fmla="*/ 209 h 308"/>
                <a:gd name="T92" fmla="*/ 128 w 270"/>
                <a:gd name="T93" fmla="*/ 227 h 308"/>
                <a:gd name="T94" fmla="*/ 159 w 270"/>
                <a:gd name="T95" fmla="*/ 223 h 308"/>
                <a:gd name="T96" fmla="*/ 247 w 270"/>
                <a:gd name="T97" fmla="*/ 182 h 308"/>
                <a:gd name="T98" fmla="*/ 256 w 270"/>
                <a:gd name="T99" fmla="*/ 194 h 308"/>
                <a:gd name="T100" fmla="*/ 157 w 270"/>
                <a:gd name="T101" fmla="*/ 279 h 308"/>
                <a:gd name="T102" fmla="*/ 203 w 270"/>
                <a:gd name="T103" fmla="*/ 269 h 308"/>
                <a:gd name="T104" fmla="*/ 270 w 270"/>
                <a:gd name="T105" fmla="*/ 243 h 308"/>
                <a:gd name="T106" fmla="*/ 249 w 270"/>
                <a:gd name="T107" fmla="*/ 263 h 308"/>
                <a:gd name="T108" fmla="*/ 229 w 270"/>
                <a:gd name="T109" fmla="*/ 290 h 308"/>
                <a:gd name="T110" fmla="*/ 264 w 270"/>
                <a:gd name="T111" fmla="*/ 279 h 308"/>
                <a:gd name="T112" fmla="*/ 261 w 270"/>
                <a:gd name="T113" fmla="*/ 293 h 308"/>
                <a:gd name="T114" fmla="*/ 239 w 270"/>
                <a:gd name="T115" fmla="*/ 298 h 308"/>
                <a:gd name="T116" fmla="*/ 201 w 270"/>
                <a:gd name="T1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308">
                  <a:moveTo>
                    <a:pt x="201" y="308"/>
                  </a:moveTo>
                  <a:cubicBezTo>
                    <a:pt x="201" y="308"/>
                    <a:pt x="201" y="308"/>
                    <a:pt x="200" y="307"/>
                  </a:cubicBezTo>
                  <a:cubicBezTo>
                    <a:pt x="200" y="307"/>
                    <a:pt x="200" y="307"/>
                    <a:pt x="201" y="307"/>
                  </a:cubicBezTo>
                  <a:cubicBezTo>
                    <a:pt x="218" y="292"/>
                    <a:pt x="249" y="267"/>
                    <a:pt x="259" y="258"/>
                  </a:cubicBezTo>
                  <a:cubicBezTo>
                    <a:pt x="185" y="300"/>
                    <a:pt x="185" y="300"/>
                    <a:pt x="185" y="300"/>
                  </a:cubicBezTo>
                  <a:cubicBezTo>
                    <a:pt x="185" y="300"/>
                    <a:pt x="185" y="300"/>
                    <a:pt x="185" y="300"/>
                  </a:cubicBezTo>
                  <a:cubicBezTo>
                    <a:pt x="185" y="300"/>
                    <a:pt x="185" y="300"/>
                    <a:pt x="185" y="300"/>
                  </a:cubicBezTo>
                  <a:cubicBezTo>
                    <a:pt x="185" y="300"/>
                    <a:pt x="185" y="300"/>
                    <a:pt x="185" y="299"/>
                  </a:cubicBezTo>
                  <a:cubicBezTo>
                    <a:pt x="185" y="299"/>
                    <a:pt x="185" y="299"/>
                    <a:pt x="185" y="299"/>
                  </a:cubicBezTo>
                  <a:cubicBezTo>
                    <a:pt x="185" y="299"/>
                    <a:pt x="185" y="299"/>
                    <a:pt x="185" y="299"/>
                  </a:cubicBezTo>
                  <a:cubicBezTo>
                    <a:pt x="186" y="299"/>
                    <a:pt x="188" y="298"/>
                    <a:pt x="192" y="295"/>
                  </a:cubicBezTo>
                  <a:cubicBezTo>
                    <a:pt x="194" y="294"/>
                    <a:pt x="196" y="293"/>
                    <a:pt x="198" y="292"/>
                  </a:cubicBezTo>
                  <a:cubicBezTo>
                    <a:pt x="198" y="292"/>
                    <a:pt x="198" y="292"/>
                    <a:pt x="198" y="292"/>
                  </a:cubicBezTo>
                  <a:cubicBezTo>
                    <a:pt x="197" y="292"/>
                    <a:pt x="197" y="292"/>
                    <a:pt x="198" y="291"/>
                  </a:cubicBezTo>
                  <a:cubicBezTo>
                    <a:pt x="198" y="291"/>
                    <a:pt x="198" y="291"/>
                    <a:pt x="198" y="291"/>
                  </a:cubicBezTo>
                  <a:cubicBezTo>
                    <a:pt x="198" y="291"/>
                    <a:pt x="198" y="291"/>
                    <a:pt x="198" y="291"/>
                  </a:cubicBezTo>
                  <a:cubicBezTo>
                    <a:pt x="199" y="290"/>
                    <a:pt x="207" y="285"/>
                    <a:pt x="239" y="263"/>
                  </a:cubicBezTo>
                  <a:cubicBezTo>
                    <a:pt x="246" y="258"/>
                    <a:pt x="254" y="253"/>
                    <a:pt x="259" y="250"/>
                  </a:cubicBezTo>
                  <a:cubicBezTo>
                    <a:pt x="208" y="280"/>
                    <a:pt x="179" y="296"/>
                    <a:pt x="175" y="298"/>
                  </a:cubicBezTo>
                  <a:cubicBezTo>
                    <a:pt x="175" y="298"/>
                    <a:pt x="175" y="298"/>
                    <a:pt x="175" y="298"/>
                  </a:cubicBezTo>
                  <a:cubicBezTo>
                    <a:pt x="175" y="298"/>
                    <a:pt x="175" y="298"/>
                    <a:pt x="175" y="298"/>
                  </a:cubicBezTo>
                  <a:cubicBezTo>
                    <a:pt x="175" y="298"/>
                    <a:pt x="175" y="298"/>
                    <a:pt x="175" y="298"/>
                  </a:cubicBezTo>
                  <a:cubicBezTo>
                    <a:pt x="175" y="298"/>
                    <a:pt x="174" y="298"/>
                    <a:pt x="174" y="298"/>
                  </a:cubicBezTo>
                  <a:cubicBezTo>
                    <a:pt x="174" y="298"/>
                    <a:pt x="174" y="298"/>
                    <a:pt x="178" y="295"/>
                  </a:cubicBezTo>
                  <a:cubicBezTo>
                    <a:pt x="181" y="293"/>
                    <a:pt x="184" y="290"/>
                    <a:pt x="188" y="287"/>
                  </a:cubicBezTo>
                  <a:cubicBezTo>
                    <a:pt x="197" y="281"/>
                    <a:pt x="208" y="274"/>
                    <a:pt x="219" y="266"/>
                  </a:cubicBezTo>
                  <a:cubicBezTo>
                    <a:pt x="234" y="255"/>
                    <a:pt x="249" y="245"/>
                    <a:pt x="257" y="239"/>
                  </a:cubicBezTo>
                  <a:cubicBezTo>
                    <a:pt x="246" y="245"/>
                    <a:pt x="223" y="259"/>
                    <a:pt x="204" y="270"/>
                  </a:cubicBezTo>
                  <a:cubicBezTo>
                    <a:pt x="174" y="287"/>
                    <a:pt x="168" y="290"/>
                    <a:pt x="167" y="291"/>
                  </a:cubicBezTo>
                  <a:cubicBezTo>
                    <a:pt x="167" y="291"/>
                    <a:pt x="167" y="291"/>
                    <a:pt x="167" y="291"/>
                  </a:cubicBezTo>
                  <a:cubicBezTo>
                    <a:pt x="167" y="291"/>
                    <a:pt x="167" y="291"/>
                    <a:pt x="167" y="291"/>
                  </a:cubicBezTo>
                  <a:cubicBezTo>
                    <a:pt x="167" y="291"/>
                    <a:pt x="167" y="291"/>
                    <a:pt x="167" y="291"/>
                  </a:cubicBezTo>
                  <a:cubicBezTo>
                    <a:pt x="167" y="291"/>
                    <a:pt x="166" y="291"/>
                    <a:pt x="166" y="291"/>
                  </a:cubicBezTo>
                  <a:cubicBezTo>
                    <a:pt x="166" y="291"/>
                    <a:pt x="166" y="291"/>
                    <a:pt x="167" y="290"/>
                  </a:cubicBezTo>
                  <a:cubicBezTo>
                    <a:pt x="167" y="290"/>
                    <a:pt x="167" y="290"/>
                    <a:pt x="167" y="290"/>
                  </a:cubicBezTo>
                  <a:cubicBezTo>
                    <a:pt x="167" y="290"/>
                    <a:pt x="167" y="290"/>
                    <a:pt x="167" y="290"/>
                  </a:cubicBezTo>
                  <a:cubicBezTo>
                    <a:pt x="167" y="290"/>
                    <a:pt x="168" y="289"/>
                    <a:pt x="171" y="287"/>
                  </a:cubicBezTo>
                  <a:cubicBezTo>
                    <a:pt x="173" y="285"/>
                    <a:pt x="177" y="282"/>
                    <a:pt x="182" y="279"/>
                  </a:cubicBezTo>
                  <a:cubicBezTo>
                    <a:pt x="191" y="272"/>
                    <a:pt x="204" y="262"/>
                    <a:pt x="216" y="253"/>
                  </a:cubicBezTo>
                  <a:cubicBezTo>
                    <a:pt x="235" y="239"/>
                    <a:pt x="253" y="225"/>
                    <a:pt x="262" y="219"/>
                  </a:cubicBezTo>
                  <a:cubicBezTo>
                    <a:pt x="247" y="228"/>
                    <a:pt x="199" y="255"/>
                    <a:pt x="169" y="273"/>
                  </a:cubicBezTo>
                  <a:cubicBezTo>
                    <a:pt x="160" y="278"/>
                    <a:pt x="153" y="282"/>
                    <a:pt x="148" y="286"/>
                  </a:cubicBezTo>
                  <a:cubicBezTo>
                    <a:pt x="143" y="288"/>
                    <a:pt x="141" y="290"/>
                    <a:pt x="140" y="290"/>
                  </a:cubicBezTo>
                  <a:cubicBezTo>
                    <a:pt x="139" y="290"/>
                    <a:pt x="139" y="290"/>
                    <a:pt x="139" y="290"/>
                  </a:cubicBezTo>
                  <a:cubicBezTo>
                    <a:pt x="139" y="290"/>
                    <a:pt x="139" y="290"/>
                    <a:pt x="139" y="290"/>
                  </a:cubicBezTo>
                  <a:cubicBezTo>
                    <a:pt x="139" y="291"/>
                    <a:pt x="139" y="290"/>
                    <a:pt x="138" y="290"/>
                  </a:cubicBezTo>
                  <a:cubicBezTo>
                    <a:pt x="138" y="290"/>
                    <a:pt x="138" y="290"/>
                    <a:pt x="139" y="290"/>
                  </a:cubicBezTo>
                  <a:cubicBezTo>
                    <a:pt x="170" y="270"/>
                    <a:pt x="225" y="234"/>
                    <a:pt x="243" y="222"/>
                  </a:cubicBezTo>
                  <a:cubicBezTo>
                    <a:pt x="223" y="234"/>
                    <a:pt x="159" y="271"/>
                    <a:pt x="123" y="292"/>
                  </a:cubicBezTo>
                  <a:cubicBezTo>
                    <a:pt x="123" y="292"/>
                    <a:pt x="123" y="292"/>
                    <a:pt x="123" y="292"/>
                  </a:cubicBezTo>
                  <a:cubicBezTo>
                    <a:pt x="123" y="292"/>
                    <a:pt x="122" y="292"/>
                    <a:pt x="122" y="292"/>
                  </a:cubicBezTo>
                  <a:cubicBezTo>
                    <a:pt x="122" y="291"/>
                    <a:pt x="122" y="291"/>
                    <a:pt x="123" y="291"/>
                  </a:cubicBezTo>
                  <a:cubicBezTo>
                    <a:pt x="123" y="291"/>
                    <a:pt x="123" y="291"/>
                    <a:pt x="123" y="291"/>
                  </a:cubicBezTo>
                  <a:cubicBezTo>
                    <a:pt x="123" y="291"/>
                    <a:pt x="123" y="291"/>
                    <a:pt x="123" y="291"/>
                  </a:cubicBezTo>
                  <a:cubicBezTo>
                    <a:pt x="125" y="289"/>
                    <a:pt x="135" y="281"/>
                    <a:pt x="189" y="242"/>
                  </a:cubicBezTo>
                  <a:cubicBezTo>
                    <a:pt x="212" y="225"/>
                    <a:pt x="236" y="207"/>
                    <a:pt x="248" y="199"/>
                  </a:cubicBezTo>
                  <a:cubicBezTo>
                    <a:pt x="79" y="297"/>
                    <a:pt x="79" y="297"/>
                    <a:pt x="79" y="297"/>
                  </a:cubicBezTo>
                  <a:cubicBezTo>
                    <a:pt x="78" y="297"/>
                    <a:pt x="78" y="297"/>
                    <a:pt x="78" y="297"/>
                  </a:cubicBezTo>
                  <a:cubicBezTo>
                    <a:pt x="78" y="297"/>
                    <a:pt x="78" y="297"/>
                    <a:pt x="78" y="296"/>
                  </a:cubicBezTo>
                  <a:cubicBezTo>
                    <a:pt x="78" y="296"/>
                    <a:pt x="78" y="296"/>
                    <a:pt x="78" y="296"/>
                  </a:cubicBezTo>
                  <a:cubicBezTo>
                    <a:pt x="78" y="296"/>
                    <a:pt x="78" y="296"/>
                    <a:pt x="78" y="296"/>
                  </a:cubicBezTo>
                  <a:cubicBezTo>
                    <a:pt x="79" y="296"/>
                    <a:pt x="79" y="296"/>
                    <a:pt x="79" y="296"/>
                  </a:cubicBezTo>
                  <a:cubicBezTo>
                    <a:pt x="80" y="294"/>
                    <a:pt x="84" y="292"/>
                    <a:pt x="97" y="283"/>
                  </a:cubicBezTo>
                  <a:cubicBezTo>
                    <a:pt x="109" y="275"/>
                    <a:pt x="125" y="264"/>
                    <a:pt x="142" y="253"/>
                  </a:cubicBezTo>
                  <a:cubicBezTo>
                    <a:pt x="179" y="228"/>
                    <a:pt x="224" y="198"/>
                    <a:pt x="240" y="187"/>
                  </a:cubicBezTo>
                  <a:cubicBezTo>
                    <a:pt x="206" y="206"/>
                    <a:pt x="39" y="303"/>
                    <a:pt x="38" y="304"/>
                  </a:cubicBezTo>
                  <a:cubicBezTo>
                    <a:pt x="37" y="304"/>
                    <a:pt x="37" y="304"/>
                    <a:pt x="37" y="304"/>
                  </a:cubicBezTo>
                  <a:cubicBezTo>
                    <a:pt x="37" y="304"/>
                    <a:pt x="37" y="304"/>
                    <a:pt x="37" y="304"/>
                  </a:cubicBezTo>
                  <a:cubicBezTo>
                    <a:pt x="37" y="304"/>
                    <a:pt x="37" y="303"/>
                    <a:pt x="37" y="303"/>
                  </a:cubicBezTo>
                  <a:cubicBezTo>
                    <a:pt x="37" y="303"/>
                    <a:pt x="37" y="303"/>
                    <a:pt x="37" y="303"/>
                  </a:cubicBezTo>
                  <a:cubicBezTo>
                    <a:pt x="37" y="303"/>
                    <a:pt x="37" y="303"/>
                    <a:pt x="37" y="303"/>
                  </a:cubicBezTo>
                  <a:cubicBezTo>
                    <a:pt x="39" y="301"/>
                    <a:pt x="49" y="295"/>
                    <a:pt x="90" y="268"/>
                  </a:cubicBezTo>
                  <a:cubicBezTo>
                    <a:pt x="112" y="254"/>
                    <a:pt x="138" y="237"/>
                    <a:pt x="151" y="228"/>
                  </a:cubicBezTo>
                  <a:cubicBezTo>
                    <a:pt x="59" y="282"/>
                    <a:pt x="43" y="291"/>
                    <a:pt x="40" y="292"/>
                  </a:cubicBezTo>
                  <a:cubicBezTo>
                    <a:pt x="40" y="292"/>
                    <a:pt x="39" y="292"/>
                    <a:pt x="39" y="292"/>
                  </a:cubicBezTo>
                  <a:cubicBezTo>
                    <a:pt x="39" y="292"/>
                    <a:pt x="39" y="292"/>
                    <a:pt x="39" y="292"/>
                  </a:cubicBezTo>
                  <a:cubicBezTo>
                    <a:pt x="39" y="293"/>
                    <a:pt x="39" y="293"/>
                    <a:pt x="39" y="293"/>
                  </a:cubicBezTo>
                  <a:cubicBezTo>
                    <a:pt x="39" y="293"/>
                    <a:pt x="39" y="292"/>
                    <a:pt x="39" y="292"/>
                  </a:cubicBezTo>
                  <a:cubicBezTo>
                    <a:pt x="39" y="292"/>
                    <a:pt x="39" y="292"/>
                    <a:pt x="39" y="292"/>
                  </a:cubicBezTo>
                  <a:cubicBezTo>
                    <a:pt x="65" y="273"/>
                    <a:pt x="110" y="240"/>
                    <a:pt x="124" y="230"/>
                  </a:cubicBezTo>
                  <a:cubicBezTo>
                    <a:pt x="113" y="236"/>
                    <a:pt x="84" y="253"/>
                    <a:pt x="59" y="268"/>
                  </a:cubicBezTo>
                  <a:cubicBezTo>
                    <a:pt x="18" y="292"/>
                    <a:pt x="11" y="296"/>
                    <a:pt x="9" y="297"/>
                  </a:cubicBezTo>
                  <a:cubicBezTo>
                    <a:pt x="9" y="297"/>
                    <a:pt x="9" y="297"/>
                    <a:pt x="9" y="297"/>
                  </a:cubicBezTo>
                  <a:cubicBezTo>
                    <a:pt x="9" y="297"/>
                    <a:pt x="9" y="297"/>
                    <a:pt x="9" y="297"/>
                  </a:cubicBezTo>
                  <a:cubicBezTo>
                    <a:pt x="9" y="297"/>
                    <a:pt x="9" y="297"/>
                    <a:pt x="9" y="297"/>
                  </a:cubicBezTo>
                  <a:cubicBezTo>
                    <a:pt x="9" y="297"/>
                    <a:pt x="9" y="297"/>
                    <a:pt x="9" y="297"/>
                  </a:cubicBezTo>
                  <a:cubicBezTo>
                    <a:pt x="8" y="296"/>
                    <a:pt x="8" y="296"/>
                    <a:pt x="9" y="296"/>
                  </a:cubicBezTo>
                  <a:cubicBezTo>
                    <a:pt x="122" y="221"/>
                    <a:pt x="122" y="221"/>
                    <a:pt x="122" y="221"/>
                  </a:cubicBezTo>
                  <a:cubicBezTo>
                    <a:pt x="32" y="273"/>
                    <a:pt x="17" y="282"/>
                    <a:pt x="14" y="283"/>
                  </a:cubicBezTo>
                  <a:cubicBezTo>
                    <a:pt x="14" y="283"/>
                    <a:pt x="14" y="283"/>
                    <a:pt x="14" y="283"/>
                  </a:cubicBezTo>
                  <a:cubicBezTo>
                    <a:pt x="14" y="283"/>
                    <a:pt x="14" y="283"/>
                    <a:pt x="14" y="283"/>
                  </a:cubicBezTo>
                  <a:cubicBezTo>
                    <a:pt x="14" y="283"/>
                    <a:pt x="14" y="283"/>
                    <a:pt x="14" y="283"/>
                  </a:cubicBezTo>
                  <a:cubicBezTo>
                    <a:pt x="13" y="283"/>
                    <a:pt x="13" y="283"/>
                    <a:pt x="13" y="283"/>
                  </a:cubicBezTo>
                  <a:cubicBezTo>
                    <a:pt x="13" y="283"/>
                    <a:pt x="13" y="283"/>
                    <a:pt x="14" y="282"/>
                  </a:cubicBezTo>
                  <a:cubicBezTo>
                    <a:pt x="14" y="282"/>
                    <a:pt x="14" y="282"/>
                    <a:pt x="14" y="282"/>
                  </a:cubicBezTo>
                  <a:cubicBezTo>
                    <a:pt x="14" y="282"/>
                    <a:pt x="14" y="282"/>
                    <a:pt x="14" y="282"/>
                  </a:cubicBezTo>
                  <a:cubicBezTo>
                    <a:pt x="15" y="281"/>
                    <a:pt x="20" y="278"/>
                    <a:pt x="37" y="266"/>
                  </a:cubicBezTo>
                  <a:cubicBezTo>
                    <a:pt x="51" y="257"/>
                    <a:pt x="69" y="245"/>
                    <a:pt x="86" y="235"/>
                  </a:cubicBezTo>
                  <a:cubicBezTo>
                    <a:pt x="97" y="227"/>
                    <a:pt x="107" y="221"/>
                    <a:pt x="114" y="216"/>
                  </a:cubicBezTo>
                  <a:cubicBezTo>
                    <a:pt x="83" y="234"/>
                    <a:pt x="2" y="281"/>
                    <a:pt x="1" y="281"/>
                  </a:cubicBezTo>
                  <a:cubicBezTo>
                    <a:pt x="1" y="281"/>
                    <a:pt x="1" y="281"/>
                    <a:pt x="1" y="281"/>
                  </a:cubicBezTo>
                  <a:cubicBezTo>
                    <a:pt x="1" y="281"/>
                    <a:pt x="1" y="280"/>
                    <a:pt x="1" y="280"/>
                  </a:cubicBezTo>
                  <a:cubicBezTo>
                    <a:pt x="27" y="263"/>
                    <a:pt x="74" y="232"/>
                    <a:pt x="89" y="222"/>
                  </a:cubicBezTo>
                  <a:cubicBezTo>
                    <a:pt x="74" y="230"/>
                    <a:pt x="30" y="256"/>
                    <a:pt x="4" y="271"/>
                  </a:cubicBezTo>
                  <a:cubicBezTo>
                    <a:pt x="4" y="271"/>
                    <a:pt x="4" y="271"/>
                    <a:pt x="4" y="271"/>
                  </a:cubicBezTo>
                  <a:cubicBezTo>
                    <a:pt x="4" y="271"/>
                    <a:pt x="4" y="271"/>
                    <a:pt x="4" y="271"/>
                  </a:cubicBezTo>
                  <a:cubicBezTo>
                    <a:pt x="4" y="271"/>
                    <a:pt x="4" y="271"/>
                    <a:pt x="4" y="271"/>
                  </a:cubicBezTo>
                  <a:cubicBezTo>
                    <a:pt x="4" y="271"/>
                    <a:pt x="4" y="271"/>
                    <a:pt x="4" y="271"/>
                  </a:cubicBezTo>
                  <a:cubicBezTo>
                    <a:pt x="4" y="270"/>
                    <a:pt x="4" y="270"/>
                    <a:pt x="4" y="270"/>
                  </a:cubicBezTo>
                  <a:cubicBezTo>
                    <a:pt x="4" y="270"/>
                    <a:pt x="8" y="268"/>
                    <a:pt x="13" y="264"/>
                  </a:cubicBezTo>
                  <a:cubicBezTo>
                    <a:pt x="13" y="264"/>
                    <a:pt x="13" y="264"/>
                    <a:pt x="13" y="265"/>
                  </a:cubicBezTo>
                  <a:cubicBezTo>
                    <a:pt x="13" y="264"/>
                    <a:pt x="13" y="264"/>
                    <a:pt x="13" y="264"/>
                  </a:cubicBezTo>
                  <a:cubicBezTo>
                    <a:pt x="13" y="264"/>
                    <a:pt x="13" y="264"/>
                    <a:pt x="13" y="264"/>
                  </a:cubicBezTo>
                  <a:cubicBezTo>
                    <a:pt x="33" y="251"/>
                    <a:pt x="67" y="230"/>
                    <a:pt x="85" y="218"/>
                  </a:cubicBezTo>
                  <a:cubicBezTo>
                    <a:pt x="31" y="250"/>
                    <a:pt x="21" y="256"/>
                    <a:pt x="19" y="257"/>
                  </a:cubicBezTo>
                  <a:cubicBezTo>
                    <a:pt x="19" y="257"/>
                    <a:pt x="19" y="257"/>
                    <a:pt x="19" y="257"/>
                  </a:cubicBezTo>
                  <a:cubicBezTo>
                    <a:pt x="19" y="257"/>
                    <a:pt x="19" y="257"/>
                    <a:pt x="19" y="257"/>
                  </a:cubicBezTo>
                  <a:cubicBezTo>
                    <a:pt x="19" y="257"/>
                    <a:pt x="19" y="257"/>
                    <a:pt x="19" y="257"/>
                  </a:cubicBezTo>
                  <a:cubicBezTo>
                    <a:pt x="19" y="257"/>
                    <a:pt x="18" y="257"/>
                    <a:pt x="18" y="257"/>
                  </a:cubicBezTo>
                  <a:cubicBezTo>
                    <a:pt x="18" y="257"/>
                    <a:pt x="18" y="257"/>
                    <a:pt x="18" y="257"/>
                  </a:cubicBezTo>
                  <a:cubicBezTo>
                    <a:pt x="18" y="257"/>
                    <a:pt x="18" y="257"/>
                    <a:pt x="18" y="257"/>
                  </a:cubicBezTo>
                  <a:cubicBezTo>
                    <a:pt x="18" y="257"/>
                    <a:pt x="18" y="257"/>
                    <a:pt x="18" y="257"/>
                  </a:cubicBezTo>
                  <a:cubicBezTo>
                    <a:pt x="18" y="257"/>
                    <a:pt x="18" y="257"/>
                    <a:pt x="18" y="257"/>
                  </a:cubicBezTo>
                  <a:cubicBezTo>
                    <a:pt x="17" y="256"/>
                    <a:pt x="18" y="256"/>
                    <a:pt x="18" y="256"/>
                  </a:cubicBezTo>
                  <a:cubicBezTo>
                    <a:pt x="88" y="211"/>
                    <a:pt x="88" y="211"/>
                    <a:pt x="88" y="211"/>
                  </a:cubicBezTo>
                  <a:cubicBezTo>
                    <a:pt x="86" y="212"/>
                    <a:pt x="85" y="213"/>
                    <a:pt x="83" y="214"/>
                  </a:cubicBezTo>
                  <a:cubicBezTo>
                    <a:pt x="17" y="252"/>
                    <a:pt x="6" y="259"/>
                    <a:pt x="4" y="259"/>
                  </a:cubicBezTo>
                  <a:cubicBezTo>
                    <a:pt x="4" y="259"/>
                    <a:pt x="4" y="259"/>
                    <a:pt x="4" y="259"/>
                  </a:cubicBezTo>
                  <a:cubicBezTo>
                    <a:pt x="4" y="259"/>
                    <a:pt x="4" y="259"/>
                    <a:pt x="4" y="259"/>
                  </a:cubicBezTo>
                  <a:cubicBezTo>
                    <a:pt x="3" y="260"/>
                    <a:pt x="3" y="260"/>
                    <a:pt x="3" y="260"/>
                  </a:cubicBezTo>
                  <a:cubicBezTo>
                    <a:pt x="3" y="259"/>
                    <a:pt x="3" y="259"/>
                    <a:pt x="3" y="259"/>
                  </a:cubicBezTo>
                  <a:cubicBezTo>
                    <a:pt x="3" y="259"/>
                    <a:pt x="3" y="259"/>
                    <a:pt x="3" y="259"/>
                  </a:cubicBezTo>
                  <a:cubicBezTo>
                    <a:pt x="4" y="258"/>
                    <a:pt x="77" y="207"/>
                    <a:pt x="101" y="189"/>
                  </a:cubicBezTo>
                  <a:cubicBezTo>
                    <a:pt x="95" y="193"/>
                    <a:pt x="84" y="199"/>
                    <a:pt x="73" y="206"/>
                  </a:cubicBezTo>
                  <a:cubicBezTo>
                    <a:pt x="20" y="237"/>
                    <a:pt x="9" y="243"/>
                    <a:pt x="7" y="244"/>
                  </a:cubicBezTo>
                  <a:cubicBezTo>
                    <a:pt x="7" y="244"/>
                    <a:pt x="7" y="244"/>
                    <a:pt x="7" y="244"/>
                  </a:cubicBezTo>
                  <a:cubicBezTo>
                    <a:pt x="7" y="244"/>
                    <a:pt x="7" y="244"/>
                    <a:pt x="7" y="244"/>
                  </a:cubicBezTo>
                  <a:cubicBezTo>
                    <a:pt x="6" y="244"/>
                    <a:pt x="6" y="244"/>
                    <a:pt x="6" y="244"/>
                  </a:cubicBezTo>
                  <a:cubicBezTo>
                    <a:pt x="6" y="244"/>
                    <a:pt x="6" y="244"/>
                    <a:pt x="6" y="244"/>
                  </a:cubicBezTo>
                  <a:cubicBezTo>
                    <a:pt x="6" y="244"/>
                    <a:pt x="6" y="244"/>
                    <a:pt x="6" y="243"/>
                  </a:cubicBezTo>
                  <a:cubicBezTo>
                    <a:pt x="76" y="190"/>
                    <a:pt x="76" y="190"/>
                    <a:pt x="76" y="190"/>
                  </a:cubicBezTo>
                  <a:cubicBezTo>
                    <a:pt x="68" y="195"/>
                    <a:pt x="57" y="201"/>
                    <a:pt x="44" y="209"/>
                  </a:cubicBezTo>
                  <a:cubicBezTo>
                    <a:pt x="21" y="222"/>
                    <a:pt x="15" y="225"/>
                    <a:pt x="14" y="226"/>
                  </a:cubicBezTo>
                  <a:cubicBezTo>
                    <a:pt x="14" y="226"/>
                    <a:pt x="14" y="226"/>
                    <a:pt x="13" y="226"/>
                  </a:cubicBezTo>
                  <a:cubicBezTo>
                    <a:pt x="13" y="226"/>
                    <a:pt x="13" y="226"/>
                    <a:pt x="13" y="226"/>
                  </a:cubicBezTo>
                  <a:cubicBezTo>
                    <a:pt x="13" y="227"/>
                    <a:pt x="13" y="227"/>
                    <a:pt x="13" y="226"/>
                  </a:cubicBezTo>
                  <a:cubicBezTo>
                    <a:pt x="13" y="226"/>
                    <a:pt x="13" y="226"/>
                    <a:pt x="13" y="226"/>
                  </a:cubicBezTo>
                  <a:cubicBezTo>
                    <a:pt x="12" y="227"/>
                    <a:pt x="12" y="227"/>
                    <a:pt x="12" y="227"/>
                  </a:cubicBezTo>
                  <a:cubicBezTo>
                    <a:pt x="12" y="227"/>
                    <a:pt x="12" y="226"/>
                    <a:pt x="12" y="226"/>
                  </a:cubicBezTo>
                  <a:cubicBezTo>
                    <a:pt x="12" y="226"/>
                    <a:pt x="12" y="226"/>
                    <a:pt x="12" y="226"/>
                  </a:cubicBezTo>
                  <a:cubicBezTo>
                    <a:pt x="12" y="226"/>
                    <a:pt x="12" y="226"/>
                    <a:pt x="12" y="226"/>
                  </a:cubicBezTo>
                  <a:cubicBezTo>
                    <a:pt x="12" y="226"/>
                    <a:pt x="12" y="226"/>
                    <a:pt x="12" y="226"/>
                  </a:cubicBezTo>
                  <a:cubicBezTo>
                    <a:pt x="14" y="224"/>
                    <a:pt x="23" y="217"/>
                    <a:pt x="68" y="182"/>
                  </a:cubicBezTo>
                  <a:cubicBezTo>
                    <a:pt x="83" y="171"/>
                    <a:pt x="97" y="159"/>
                    <a:pt x="103" y="155"/>
                  </a:cubicBezTo>
                  <a:cubicBezTo>
                    <a:pt x="94" y="160"/>
                    <a:pt x="70" y="174"/>
                    <a:pt x="51" y="185"/>
                  </a:cubicBezTo>
                  <a:cubicBezTo>
                    <a:pt x="24" y="201"/>
                    <a:pt x="18" y="204"/>
                    <a:pt x="17" y="205"/>
                  </a:cubicBezTo>
                  <a:cubicBezTo>
                    <a:pt x="17" y="205"/>
                    <a:pt x="17" y="205"/>
                    <a:pt x="17" y="205"/>
                  </a:cubicBezTo>
                  <a:cubicBezTo>
                    <a:pt x="17" y="205"/>
                    <a:pt x="17" y="205"/>
                    <a:pt x="17" y="205"/>
                  </a:cubicBezTo>
                  <a:cubicBezTo>
                    <a:pt x="17" y="205"/>
                    <a:pt x="17" y="205"/>
                    <a:pt x="17" y="205"/>
                  </a:cubicBezTo>
                  <a:cubicBezTo>
                    <a:pt x="17" y="205"/>
                    <a:pt x="17" y="205"/>
                    <a:pt x="16" y="204"/>
                  </a:cubicBezTo>
                  <a:cubicBezTo>
                    <a:pt x="16" y="204"/>
                    <a:pt x="16" y="204"/>
                    <a:pt x="16" y="204"/>
                  </a:cubicBezTo>
                  <a:cubicBezTo>
                    <a:pt x="11" y="208"/>
                    <a:pt x="11" y="208"/>
                    <a:pt x="11" y="208"/>
                  </a:cubicBezTo>
                  <a:cubicBezTo>
                    <a:pt x="10" y="208"/>
                    <a:pt x="10" y="208"/>
                    <a:pt x="10" y="207"/>
                  </a:cubicBezTo>
                  <a:cubicBezTo>
                    <a:pt x="10" y="207"/>
                    <a:pt x="10" y="207"/>
                    <a:pt x="10" y="207"/>
                  </a:cubicBezTo>
                  <a:cubicBezTo>
                    <a:pt x="63" y="173"/>
                    <a:pt x="63" y="173"/>
                    <a:pt x="63" y="173"/>
                  </a:cubicBezTo>
                  <a:cubicBezTo>
                    <a:pt x="31" y="192"/>
                    <a:pt x="25" y="195"/>
                    <a:pt x="23" y="196"/>
                  </a:cubicBezTo>
                  <a:cubicBezTo>
                    <a:pt x="23" y="196"/>
                    <a:pt x="23" y="196"/>
                    <a:pt x="23" y="196"/>
                  </a:cubicBezTo>
                  <a:cubicBezTo>
                    <a:pt x="23" y="196"/>
                    <a:pt x="23" y="196"/>
                    <a:pt x="23" y="196"/>
                  </a:cubicBezTo>
                  <a:cubicBezTo>
                    <a:pt x="23" y="196"/>
                    <a:pt x="23" y="196"/>
                    <a:pt x="23" y="196"/>
                  </a:cubicBezTo>
                  <a:cubicBezTo>
                    <a:pt x="22" y="196"/>
                    <a:pt x="22" y="196"/>
                    <a:pt x="22" y="196"/>
                  </a:cubicBezTo>
                  <a:cubicBezTo>
                    <a:pt x="22" y="196"/>
                    <a:pt x="22" y="196"/>
                    <a:pt x="22" y="195"/>
                  </a:cubicBezTo>
                  <a:cubicBezTo>
                    <a:pt x="81" y="155"/>
                    <a:pt x="81" y="155"/>
                    <a:pt x="81" y="155"/>
                  </a:cubicBezTo>
                  <a:cubicBezTo>
                    <a:pt x="1" y="201"/>
                    <a:pt x="1" y="201"/>
                    <a:pt x="0" y="201"/>
                  </a:cubicBezTo>
                  <a:cubicBezTo>
                    <a:pt x="0" y="201"/>
                    <a:pt x="0" y="201"/>
                    <a:pt x="0" y="201"/>
                  </a:cubicBezTo>
                  <a:cubicBezTo>
                    <a:pt x="0" y="200"/>
                    <a:pt x="0" y="200"/>
                    <a:pt x="42" y="169"/>
                  </a:cubicBezTo>
                  <a:cubicBezTo>
                    <a:pt x="55" y="160"/>
                    <a:pt x="68" y="150"/>
                    <a:pt x="76" y="144"/>
                  </a:cubicBezTo>
                  <a:cubicBezTo>
                    <a:pt x="33" y="169"/>
                    <a:pt x="25" y="174"/>
                    <a:pt x="23" y="175"/>
                  </a:cubicBezTo>
                  <a:cubicBezTo>
                    <a:pt x="23" y="175"/>
                    <a:pt x="23" y="175"/>
                    <a:pt x="23" y="175"/>
                  </a:cubicBezTo>
                  <a:cubicBezTo>
                    <a:pt x="23" y="175"/>
                    <a:pt x="23" y="175"/>
                    <a:pt x="23" y="175"/>
                  </a:cubicBezTo>
                  <a:cubicBezTo>
                    <a:pt x="23" y="175"/>
                    <a:pt x="23" y="175"/>
                    <a:pt x="23" y="175"/>
                  </a:cubicBezTo>
                  <a:cubicBezTo>
                    <a:pt x="23" y="175"/>
                    <a:pt x="22" y="175"/>
                    <a:pt x="22" y="175"/>
                  </a:cubicBezTo>
                  <a:cubicBezTo>
                    <a:pt x="22" y="174"/>
                    <a:pt x="22" y="174"/>
                    <a:pt x="23" y="174"/>
                  </a:cubicBezTo>
                  <a:cubicBezTo>
                    <a:pt x="23" y="174"/>
                    <a:pt x="23" y="174"/>
                    <a:pt x="23" y="174"/>
                  </a:cubicBezTo>
                  <a:cubicBezTo>
                    <a:pt x="23" y="174"/>
                    <a:pt x="23" y="174"/>
                    <a:pt x="23" y="174"/>
                  </a:cubicBezTo>
                  <a:cubicBezTo>
                    <a:pt x="24" y="173"/>
                    <a:pt x="27" y="171"/>
                    <a:pt x="35" y="166"/>
                  </a:cubicBezTo>
                  <a:cubicBezTo>
                    <a:pt x="43" y="161"/>
                    <a:pt x="53" y="155"/>
                    <a:pt x="62" y="149"/>
                  </a:cubicBezTo>
                  <a:cubicBezTo>
                    <a:pt x="64" y="148"/>
                    <a:pt x="66" y="147"/>
                    <a:pt x="67" y="146"/>
                  </a:cubicBezTo>
                  <a:cubicBezTo>
                    <a:pt x="13" y="177"/>
                    <a:pt x="13" y="177"/>
                    <a:pt x="13" y="177"/>
                  </a:cubicBezTo>
                  <a:cubicBezTo>
                    <a:pt x="13" y="177"/>
                    <a:pt x="12" y="177"/>
                    <a:pt x="12" y="177"/>
                  </a:cubicBezTo>
                  <a:cubicBezTo>
                    <a:pt x="12" y="177"/>
                    <a:pt x="12" y="177"/>
                    <a:pt x="12" y="177"/>
                  </a:cubicBezTo>
                  <a:cubicBezTo>
                    <a:pt x="12" y="177"/>
                    <a:pt x="12" y="177"/>
                    <a:pt x="12" y="177"/>
                  </a:cubicBezTo>
                  <a:cubicBezTo>
                    <a:pt x="13" y="176"/>
                    <a:pt x="13" y="176"/>
                    <a:pt x="13" y="176"/>
                  </a:cubicBezTo>
                  <a:cubicBezTo>
                    <a:pt x="13" y="176"/>
                    <a:pt x="14" y="175"/>
                    <a:pt x="16" y="174"/>
                  </a:cubicBezTo>
                  <a:cubicBezTo>
                    <a:pt x="18" y="173"/>
                    <a:pt x="22" y="170"/>
                    <a:pt x="26" y="168"/>
                  </a:cubicBezTo>
                  <a:cubicBezTo>
                    <a:pt x="34" y="163"/>
                    <a:pt x="45" y="156"/>
                    <a:pt x="56" y="149"/>
                  </a:cubicBezTo>
                  <a:cubicBezTo>
                    <a:pt x="64" y="144"/>
                    <a:pt x="71" y="139"/>
                    <a:pt x="78" y="135"/>
                  </a:cubicBezTo>
                  <a:cubicBezTo>
                    <a:pt x="59" y="146"/>
                    <a:pt x="30" y="163"/>
                    <a:pt x="12" y="174"/>
                  </a:cubicBezTo>
                  <a:cubicBezTo>
                    <a:pt x="12" y="174"/>
                    <a:pt x="11" y="174"/>
                    <a:pt x="11" y="174"/>
                  </a:cubicBezTo>
                  <a:cubicBezTo>
                    <a:pt x="11" y="174"/>
                    <a:pt x="11" y="174"/>
                    <a:pt x="11" y="174"/>
                  </a:cubicBezTo>
                  <a:cubicBezTo>
                    <a:pt x="11" y="173"/>
                    <a:pt x="11" y="173"/>
                    <a:pt x="11" y="173"/>
                  </a:cubicBezTo>
                  <a:cubicBezTo>
                    <a:pt x="11" y="173"/>
                    <a:pt x="11" y="173"/>
                    <a:pt x="11" y="173"/>
                  </a:cubicBezTo>
                  <a:cubicBezTo>
                    <a:pt x="11" y="173"/>
                    <a:pt x="11" y="173"/>
                    <a:pt x="11" y="173"/>
                  </a:cubicBezTo>
                  <a:cubicBezTo>
                    <a:pt x="12" y="172"/>
                    <a:pt x="16" y="170"/>
                    <a:pt x="26" y="163"/>
                  </a:cubicBezTo>
                  <a:cubicBezTo>
                    <a:pt x="35" y="157"/>
                    <a:pt x="48" y="148"/>
                    <a:pt x="65" y="137"/>
                  </a:cubicBezTo>
                  <a:cubicBezTo>
                    <a:pt x="97" y="117"/>
                    <a:pt x="137" y="90"/>
                    <a:pt x="172" y="68"/>
                  </a:cubicBezTo>
                  <a:cubicBezTo>
                    <a:pt x="200" y="49"/>
                    <a:pt x="226" y="32"/>
                    <a:pt x="240" y="23"/>
                  </a:cubicBezTo>
                  <a:cubicBezTo>
                    <a:pt x="225" y="32"/>
                    <a:pt x="196" y="49"/>
                    <a:pt x="165" y="67"/>
                  </a:cubicBezTo>
                  <a:cubicBezTo>
                    <a:pt x="66" y="125"/>
                    <a:pt x="22" y="151"/>
                    <a:pt x="17" y="152"/>
                  </a:cubicBezTo>
                  <a:cubicBezTo>
                    <a:pt x="17" y="152"/>
                    <a:pt x="17" y="152"/>
                    <a:pt x="17" y="152"/>
                  </a:cubicBezTo>
                  <a:cubicBezTo>
                    <a:pt x="17" y="152"/>
                    <a:pt x="17" y="152"/>
                    <a:pt x="17" y="152"/>
                  </a:cubicBezTo>
                  <a:cubicBezTo>
                    <a:pt x="16" y="152"/>
                    <a:pt x="16" y="152"/>
                    <a:pt x="16" y="152"/>
                  </a:cubicBezTo>
                  <a:cubicBezTo>
                    <a:pt x="16" y="152"/>
                    <a:pt x="16" y="152"/>
                    <a:pt x="16" y="152"/>
                  </a:cubicBezTo>
                  <a:cubicBezTo>
                    <a:pt x="16" y="152"/>
                    <a:pt x="16" y="152"/>
                    <a:pt x="16" y="152"/>
                  </a:cubicBezTo>
                  <a:cubicBezTo>
                    <a:pt x="242" y="4"/>
                    <a:pt x="242" y="4"/>
                    <a:pt x="242" y="4"/>
                  </a:cubicBezTo>
                  <a:cubicBezTo>
                    <a:pt x="222" y="15"/>
                    <a:pt x="164" y="49"/>
                    <a:pt x="116" y="77"/>
                  </a:cubicBezTo>
                  <a:cubicBezTo>
                    <a:pt x="42" y="121"/>
                    <a:pt x="22" y="133"/>
                    <a:pt x="20" y="133"/>
                  </a:cubicBezTo>
                  <a:cubicBezTo>
                    <a:pt x="20" y="133"/>
                    <a:pt x="20" y="133"/>
                    <a:pt x="20" y="133"/>
                  </a:cubicBezTo>
                  <a:cubicBezTo>
                    <a:pt x="20" y="133"/>
                    <a:pt x="20" y="133"/>
                    <a:pt x="20" y="132"/>
                  </a:cubicBezTo>
                  <a:cubicBezTo>
                    <a:pt x="20" y="132"/>
                    <a:pt x="19" y="131"/>
                    <a:pt x="104" y="72"/>
                  </a:cubicBezTo>
                  <a:cubicBezTo>
                    <a:pt x="120" y="60"/>
                    <a:pt x="134" y="50"/>
                    <a:pt x="140" y="45"/>
                  </a:cubicBezTo>
                  <a:cubicBezTo>
                    <a:pt x="123" y="55"/>
                    <a:pt x="58" y="93"/>
                    <a:pt x="21" y="115"/>
                  </a:cubicBezTo>
                  <a:cubicBezTo>
                    <a:pt x="21" y="115"/>
                    <a:pt x="21" y="115"/>
                    <a:pt x="21" y="115"/>
                  </a:cubicBezTo>
                  <a:cubicBezTo>
                    <a:pt x="21" y="115"/>
                    <a:pt x="20" y="115"/>
                    <a:pt x="20" y="115"/>
                  </a:cubicBezTo>
                  <a:cubicBezTo>
                    <a:pt x="20" y="114"/>
                    <a:pt x="20" y="114"/>
                    <a:pt x="21" y="114"/>
                  </a:cubicBezTo>
                  <a:cubicBezTo>
                    <a:pt x="21" y="114"/>
                    <a:pt x="21" y="114"/>
                    <a:pt x="21" y="114"/>
                  </a:cubicBezTo>
                  <a:cubicBezTo>
                    <a:pt x="21" y="114"/>
                    <a:pt x="21" y="114"/>
                    <a:pt x="21" y="114"/>
                  </a:cubicBezTo>
                  <a:cubicBezTo>
                    <a:pt x="22" y="113"/>
                    <a:pt x="23" y="112"/>
                    <a:pt x="25" y="111"/>
                  </a:cubicBezTo>
                  <a:cubicBezTo>
                    <a:pt x="38" y="102"/>
                    <a:pt x="38" y="102"/>
                    <a:pt x="38" y="102"/>
                  </a:cubicBezTo>
                  <a:cubicBezTo>
                    <a:pt x="48" y="94"/>
                    <a:pt x="62" y="85"/>
                    <a:pt x="76" y="75"/>
                  </a:cubicBezTo>
                  <a:cubicBezTo>
                    <a:pt x="123" y="41"/>
                    <a:pt x="123" y="41"/>
                    <a:pt x="123" y="41"/>
                  </a:cubicBezTo>
                  <a:cubicBezTo>
                    <a:pt x="61" y="78"/>
                    <a:pt x="26" y="97"/>
                    <a:pt x="20" y="100"/>
                  </a:cubicBezTo>
                  <a:cubicBezTo>
                    <a:pt x="20" y="101"/>
                    <a:pt x="20" y="101"/>
                    <a:pt x="20" y="101"/>
                  </a:cubicBezTo>
                  <a:cubicBezTo>
                    <a:pt x="20" y="101"/>
                    <a:pt x="20" y="101"/>
                    <a:pt x="20" y="101"/>
                  </a:cubicBezTo>
                  <a:cubicBezTo>
                    <a:pt x="20" y="101"/>
                    <a:pt x="20" y="101"/>
                    <a:pt x="19" y="101"/>
                  </a:cubicBezTo>
                  <a:cubicBezTo>
                    <a:pt x="19" y="101"/>
                    <a:pt x="19" y="101"/>
                    <a:pt x="19" y="101"/>
                  </a:cubicBezTo>
                  <a:cubicBezTo>
                    <a:pt x="19" y="100"/>
                    <a:pt x="19" y="100"/>
                    <a:pt x="19" y="100"/>
                  </a:cubicBezTo>
                  <a:cubicBezTo>
                    <a:pt x="8" y="107"/>
                    <a:pt x="4" y="109"/>
                    <a:pt x="3" y="109"/>
                  </a:cubicBezTo>
                  <a:cubicBezTo>
                    <a:pt x="2" y="109"/>
                    <a:pt x="2" y="109"/>
                    <a:pt x="2" y="109"/>
                  </a:cubicBezTo>
                  <a:cubicBezTo>
                    <a:pt x="2" y="109"/>
                    <a:pt x="2" y="109"/>
                    <a:pt x="2" y="109"/>
                  </a:cubicBezTo>
                  <a:cubicBezTo>
                    <a:pt x="2" y="110"/>
                    <a:pt x="2" y="110"/>
                    <a:pt x="2" y="110"/>
                  </a:cubicBezTo>
                  <a:cubicBezTo>
                    <a:pt x="2" y="109"/>
                    <a:pt x="2" y="109"/>
                    <a:pt x="2" y="109"/>
                  </a:cubicBezTo>
                  <a:cubicBezTo>
                    <a:pt x="2" y="109"/>
                    <a:pt x="2" y="109"/>
                    <a:pt x="2" y="109"/>
                  </a:cubicBezTo>
                  <a:cubicBezTo>
                    <a:pt x="27" y="93"/>
                    <a:pt x="69" y="67"/>
                    <a:pt x="92" y="53"/>
                  </a:cubicBezTo>
                  <a:cubicBezTo>
                    <a:pt x="67" y="67"/>
                    <a:pt x="26" y="91"/>
                    <a:pt x="25" y="92"/>
                  </a:cubicBezTo>
                  <a:cubicBezTo>
                    <a:pt x="25" y="92"/>
                    <a:pt x="24" y="92"/>
                    <a:pt x="24" y="92"/>
                  </a:cubicBezTo>
                  <a:cubicBezTo>
                    <a:pt x="24" y="91"/>
                    <a:pt x="24" y="91"/>
                    <a:pt x="24" y="91"/>
                  </a:cubicBezTo>
                  <a:cubicBezTo>
                    <a:pt x="74" y="53"/>
                    <a:pt x="74" y="53"/>
                    <a:pt x="74" y="53"/>
                  </a:cubicBezTo>
                  <a:cubicBezTo>
                    <a:pt x="19" y="85"/>
                    <a:pt x="19" y="85"/>
                    <a:pt x="19" y="85"/>
                  </a:cubicBezTo>
                  <a:cubicBezTo>
                    <a:pt x="19" y="85"/>
                    <a:pt x="19" y="85"/>
                    <a:pt x="19" y="85"/>
                  </a:cubicBezTo>
                  <a:cubicBezTo>
                    <a:pt x="19" y="85"/>
                    <a:pt x="19" y="85"/>
                    <a:pt x="19" y="85"/>
                  </a:cubicBezTo>
                  <a:cubicBezTo>
                    <a:pt x="19" y="85"/>
                    <a:pt x="19" y="85"/>
                    <a:pt x="19" y="84"/>
                  </a:cubicBezTo>
                  <a:cubicBezTo>
                    <a:pt x="19" y="84"/>
                    <a:pt x="19" y="84"/>
                    <a:pt x="19" y="84"/>
                  </a:cubicBezTo>
                  <a:cubicBezTo>
                    <a:pt x="19" y="84"/>
                    <a:pt x="19" y="84"/>
                    <a:pt x="19" y="84"/>
                  </a:cubicBezTo>
                  <a:cubicBezTo>
                    <a:pt x="20" y="83"/>
                    <a:pt x="26" y="78"/>
                    <a:pt x="46" y="61"/>
                  </a:cubicBezTo>
                  <a:cubicBezTo>
                    <a:pt x="56" y="53"/>
                    <a:pt x="68" y="44"/>
                    <a:pt x="73" y="39"/>
                  </a:cubicBezTo>
                  <a:cubicBezTo>
                    <a:pt x="66" y="43"/>
                    <a:pt x="49" y="53"/>
                    <a:pt x="49" y="53"/>
                  </a:cubicBezTo>
                  <a:cubicBezTo>
                    <a:pt x="49" y="52"/>
                    <a:pt x="49" y="52"/>
                    <a:pt x="49" y="52"/>
                  </a:cubicBezTo>
                  <a:cubicBezTo>
                    <a:pt x="77" y="36"/>
                    <a:pt x="77" y="36"/>
                    <a:pt x="77" y="36"/>
                  </a:cubicBezTo>
                  <a:cubicBezTo>
                    <a:pt x="77" y="36"/>
                    <a:pt x="77" y="36"/>
                    <a:pt x="77" y="36"/>
                  </a:cubicBezTo>
                  <a:cubicBezTo>
                    <a:pt x="77" y="36"/>
                    <a:pt x="77" y="36"/>
                    <a:pt x="77" y="37"/>
                  </a:cubicBezTo>
                  <a:cubicBezTo>
                    <a:pt x="77" y="37"/>
                    <a:pt x="77" y="37"/>
                    <a:pt x="77" y="37"/>
                  </a:cubicBezTo>
                  <a:cubicBezTo>
                    <a:pt x="77" y="37"/>
                    <a:pt x="77" y="37"/>
                    <a:pt x="77" y="37"/>
                  </a:cubicBezTo>
                  <a:cubicBezTo>
                    <a:pt x="76" y="38"/>
                    <a:pt x="70" y="43"/>
                    <a:pt x="47" y="62"/>
                  </a:cubicBezTo>
                  <a:cubicBezTo>
                    <a:pt x="37" y="70"/>
                    <a:pt x="28" y="78"/>
                    <a:pt x="23" y="82"/>
                  </a:cubicBezTo>
                  <a:cubicBezTo>
                    <a:pt x="80" y="49"/>
                    <a:pt x="80" y="49"/>
                    <a:pt x="80" y="49"/>
                  </a:cubicBezTo>
                  <a:cubicBezTo>
                    <a:pt x="80" y="49"/>
                    <a:pt x="80" y="49"/>
                    <a:pt x="80" y="49"/>
                  </a:cubicBezTo>
                  <a:cubicBezTo>
                    <a:pt x="81" y="49"/>
                    <a:pt x="81" y="50"/>
                    <a:pt x="80" y="50"/>
                  </a:cubicBezTo>
                  <a:cubicBezTo>
                    <a:pt x="31" y="87"/>
                    <a:pt x="31" y="87"/>
                    <a:pt x="31" y="87"/>
                  </a:cubicBezTo>
                  <a:cubicBezTo>
                    <a:pt x="107" y="43"/>
                    <a:pt x="107" y="43"/>
                    <a:pt x="107" y="43"/>
                  </a:cubicBezTo>
                  <a:cubicBezTo>
                    <a:pt x="109" y="42"/>
                    <a:pt x="110" y="42"/>
                    <a:pt x="110" y="41"/>
                  </a:cubicBezTo>
                  <a:cubicBezTo>
                    <a:pt x="111" y="41"/>
                    <a:pt x="111" y="41"/>
                    <a:pt x="111" y="41"/>
                  </a:cubicBezTo>
                  <a:cubicBezTo>
                    <a:pt x="111" y="41"/>
                    <a:pt x="111" y="41"/>
                    <a:pt x="111" y="41"/>
                  </a:cubicBezTo>
                  <a:cubicBezTo>
                    <a:pt x="111" y="41"/>
                    <a:pt x="111" y="41"/>
                    <a:pt x="111" y="41"/>
                  </a:cubicBezTo>
                  <a:cubicBezTo>
                    <a:pt x="111" y="41"/>
                    <a:pt x="111" y="42"/>
                    <a:pt x="111" y="42"/>
                  </a:cubicBezTo>
                  <a:cubicBezTo>
                    <a:pt x="111" y="42"/>
                    <a:pt x="111" y="42"/>
                    <a:pt x="111" y="42"/>
                  </a:cubicBezTo>
                  <a:cubicBezTo>
                    <a:pt x="111" y="42"/>
                    <a:pt x="111" y="42"/>
                    <a:pt x="111" y="42"/>
                  </a:cubicBezTo>
                  <a:cubicBezTo>
                    <a:pt x="110" y="43"/>
                    <a:pt x="106" y="45"/>
                    <a:pt x="94" y="53"/>
                  </a:cubicBezTo>
                  <a:cubicBezTo>
                    <a:pt x="85" y="58"/>
                    <a:pt x="73" y="66"/>
                    <a:pt x="57" y="76"/>
                  </a:cubicBezTo>
                  <a:cubicBezTo>
                    <a:pt x="45" y="83"/>
                    <a:pt x="33" y="91"/>
                    <a:pt x="23" y="97"/>
                  </a:cubicBezTo>
                  <a:cubicBezTo>
                    <a:pt x="40" y="87"/>
                    <a:pt x="63" y="73"/>
                    <a:pt x="81" y="63"/>
                  </a:cubicBezTo>
                  <a:cubicBezTo>
                    <a:pt x="104" y="50"/>
                    <a:pt x="110" y="46"/>
                    <a:pt x="112"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74" y="69"/>
                    <a:pt x="74" y="69"/>
                    <a:pt x="74" y="69"/>
                  </a:cubicBezTo>
                  <a:cubicBezTo>
                    <a:pt x="94" y="57"/>
                    <a:pt x="115" y="45"/>
                    <a:pt x="131" y="35"/>
                  </a:cubicBezTo>
                  <a:cubicBezTo>
                    <a:pt x="131" y="35"/>
                    <a:pt x="132" y="35"/>
                    <a:pt x="132" y="36"/>
                  </a:cubicBezTo>
                  <a:cubicBezTo>
                    <a:pt x="132" y="36"/>
                    <a:pt x="132" y="36"/>
                    <a:pt x="132" y="36"/>
                  </a:cubicBezTo>
                  <a:cubicBezTo>
                    <a:pt x="131" y="37"/>
                    <a:pt x="56" y="90"/>
                    <a:pt x="30" y="109"/>
                  </a:cubicBezTo>
                  <a:cubicBezTo>
                    <a:pt x="70" y="85"/>
                    <a:pt x="143" y="42"/>
                    <a:pt x="145" y="42"/>
                  </a:cubicBezTo>
                  <a:cubicBezTo>
                    <a:pt x="145" y="42"/>
                    <a:pt x="145" y="42"/>
                    <a:pt x="145" y="42"/>
                  </a:cubicBezTo>
                  <a:cubicBezTo>
                    <a:pt x="145" y="42"/>
                    <a:pt x="145" y="43"/>
                    <a:pt x="145" y="43"/>
                  </a:cubicBezTo>
                  <a:cubicBezTo>
                    <a:pt x="145" y="43"/>
                    <a:pt x="145" y="43"/>
                    <a:pt x="133" y="52"/>
                  </a:cubicBezTo>
                  <a:cubicBezTo>
                    <a:pt x="126" y="57"/>
                    <a:pt x="116" y="64"/>
                    <a:pt x="104" y="72"/>
                  </a:cubicBezTo>
                  <a:cubicBezTo>
                    <a:pt x="74" y="94"/>
                    <a:pt x="34" y="122"/>
                    <a:pt x="24" y="130"/>
                  </a:cubicBezTo>
                  <a:cubicBezTo>
                    <a:pt x="35" y="124"/>
                    <a:pt x="74" y="101"/>
                    <a:pt x="115" y="77"/>
                  </a:cubicBezTo>
                  <a:cubicBezTo>
                    <a:pt x="207" y="23"/>
                    <a:pt x="246" y="0"/>
                    <a:pt x="249" y="0"/>
                  </a:cubicBezTo>
                  <a:cubicBezTo>
                    <a:pt x="249" y="0"/>
                    <a:pt x="249" y="0"/>
                    <a:pt x="249" y="0"/>
                  </a:cubicBezTo>
                  <a:cubicBezTo>
                    <a:pt x="249" y="0"/>
                    <a:pt x="249" y="0"/>
                    <a:pt x="249" y="0"/>
                  </a:cubicBezTo>
                  <a:cubicBezTo>
                    <a:pt x="249" y="1"/>
                    <a:pt x="249" y="1"/>
                    <a:pt x="249" y="1"/>
                  </a:cubicBezTo>
                  <a:cubicBezTo>
                    <a:pt x="25" y="147"/>
                    <a:pt x="25" y="147"/>
                    <a:pt x="25" y="147"/>
                  </a:cubicBezTo>
                  <a:cubicBezTo>
                    <a:pt x="47" y="135"/>
                    <a:pt x="111" y="97"/>
                    <a:pt x="165" y="66"/>
                  </a:cubicBezTo>
                  <a:cubicBezTo>
                    <a:pt x="234" y="25"/>
                    <a:pt x="248" y="18"/>
                    <a:pt x="250" y="16"/>
                  </a:cubicBezTo>
                  <a:cubicBezTo>
                    <a:pt x="250" y="16"/>
                    <a:pt x="251" y="16"/>
                    <a:pt x="251" y="16"/>
                  </a:cubicBezTo>
                  <a:cubicBezTo>
                    <a:pt x="251" y="16"/>
                    <a:pt x="251" y="16"/>
                    <a:pt x="251" y="16"/>
                  </a:cubicBezTo>
                  <a:cubicBezTo>
                    <a:pt x="251" y="16"/>
                    <a:pt x="251" y="16"/>
                    <a:pt x="251" y="16"/>
                  </a:cubicBezTo>
                  <a:cubicBezTo>
                    <a:pt x="251" y="16"/>
                    <a:pt x="251" y="16"/>
                    <a:pt x="251" y="16"/>
                  </a:cubicBezTo>
                  <a:cubicBezTo>
                    <a:pt x="251" y="17"/>
                    <a:pt x="251" y="17"/>
                    <a:pt x="251" y="17"/>
                  </a:cubicBezTo>
                  <a:cubicBezTo>
                    <a:pt x="251" y="17"/>
                    <a:pt x="251" y="17"/>
                    <a:pt x="251" y="17"/>
                  </a:cubicBezTo>
                  <a:cubicBezTo>
                    <a:pt x="251" y="17"/>
                    <a:pt x="251" y="17"/>
                    <a:pt x="251" y="17"/>
                  </a:cubicBezTo>
                  <a:cubicBezTo>
                    <a:pt x="250" y="18"/>
                    <a:pt x="249" y="19"/>
                    <a:pt x="245" y="21"/>
                  </a:cubicBezTo>
                  <a:cubicBezTo>
                    <a:pt x="241" y="24"/>
                    <a:pt x="235" y="27"/>
                    <a:pt x="228" y="32"/>
                  </a:cubicBezTo>
                  <a:cubicBezTo>
                    <a:pt x="214" y="41"/>
                    <a:pt x="194" y="54"/>
                    <a:pt x="173" y="68"/>
                  </a:cubicBezTo>
                  <a:cubicBezTo>
                    <a:pt x="119" y="103"/>
                    <a:pt x="49" y="149"/>
                    <a:pt x="23" y="166"/>
                  </a:cubicBezTo>
                  <a:cubicBezTo>
                    <a:pt x="82" y="132"/>
                    <a:pt x="95" y="124"/>
                    <a:pt x="99" y="123"/>
                  </a:cubicBezTo>
                  <a:cubicBezTo>
                    <a:pt x="99" y="122"/>
                    <a:pt x="99" y="122"/>
                    <a:pt x="99" y="122"/>
                  </a:cubicBezTo>
                  <a:cubicBezTo>
                    <a:pt x="99" y="122"/>
                    <a:pt x="99" y="122"/>
                    <a:pt x="99" y="122"/>
                  </a:cubicBezTo>
                  <a:cubicBezTo>
                    <a:pt x="99" y="122"/>
                    <a:pt x="100" y="122"/>
                    <a:pt x="100" y="122"/>
                  </a:cubicBezTo>
                  <a:cubicBezTo>
                    <a:pt x="100" y="122"/>
                    <a:pt x="100" y="122"/>
                    <a:pt x="100" y="122"/>
                  </a:cubicBezTo>
                  <a:cubicBezTo>
                    <a:pt x="100" y="123"/>
                    <a:pt x="100" y="123"/>
                    <a:pt x="100" y="123"/>
                  </a:cubicBezTo>
                  <a:cubicBezTo>
                    <a:pt x="81" y="134"/>
                    <a:pt x="52" y="153"/>
                    <a:pt x="33" y="165"/>
                  </a:cubicBezTo>
                  <a:cubicBezTo>
                    <a:pt x="89" y="132"/>
                    <a:pt x="89" y="132"/>
                    <a:pt x="89" y="132"/>
                  </a:cubicBezTo>
                  <a:cubicBezTo>
                    <a:pt x="89" y="132"/>
                    <a:pt x="89" y="132"/>
                    <a:pt x="89" y="133"/>
                  </a:cubicBezTo>
                  <a:cubicBezTo>
                    <a:pt x="89" y="133"/>
                    <a:pt x="89" y="133"/>
                    <a:pt x="89" y="133"/>
                  </a:cubicBezTo>
                  <a:cubicBezTo>
                    <a:pt x="89" y="133"/>
                    <a:pt x="89" y="133"/>
                    <a:pt x="89" y="133"/>
                  </a:cubicBezTo>
                  <a:cubicBezTo>
                    <a:pt x="89" y="134"/>
                    <a:pt x="89" y="134"/>
                    <a:pt x="89" y="134"/>
                  </a:cubicBezTo>
                  <a:cubicBezTo>
                    <a:pt x="88" y="134"/>
                    <a:pt x="86" y="136"/>
                    <a:pt x="81" y="138"/>
                  </a:cubicBezTo>
                  <a:cubicBezTo>
                    <a:pt x="76" y="141"/>
                    <a:pt x="70" y="145"/>
                    <a:pt x="63" y="150"/>
                  </a:cubicBezTo>
                  <a:cubicBezTo>
                    <a:pt x="55" y="155"/>
                    <a:pt x="46" y="160"/>
                    <a:pt x="38" y="165"/>
                  </a:cubicBezTo>
                  <a:cubicBezTo>
                    <a:pt x="52" y="157"/>
                    <a:pt x="71" y="146"/>
                    <a:pt x="83" y="139"/>
                  </a:cubicBezTo>
                  <a:cubicBezTo>
                    <a:pt x="84" y="139"/>
                    <a:pt x="84" y="139"/>
                    <a:pt x="84" y="139"/>
                  </a:cubicBezTo>
                  <a:cubicBezTo>
                    <a:pt x="84" y="139"/>
                    <a:pt x="84" y="139"/>
                    <a:pt x="84" y="140"/>
                  </a:cubicBezTo>
                  <a:cubicBezTo>
                    <a:pt x="64" y="154"/>
                    <a:pt x="17" y="188"/>
                    <a:pt x="4" y="198"/>
                  </a:cubicBezTo>
                  <a:cubicBezTo>
                    <a:pt x="17" y="191"/>
                    <a:pt x="65" y="163"/>
                    <a:pt x="91" y="148"/>
                  </a:cubicBezTo>
                  <a:cubicBezTo>
                    <a:pt x="91" y="148"/>
                    <a:pt x="92" y="148"/>
                    <a:pt x="92" y="148"/>
                  </a:cubicBezTo>
                  <a:cubicBezTo>
                    <a:pt x="92" y="148"/>
                    <a:pt x="92" y="148"/>
                    <a:pt x="92" y="148"/>
                  </a:cubicBezTo>
                  <a:cubicBezTo>
                    <a:pt x="30" y="191"/>
                    <a:pt x="30" y="191"/>
                    <a:pt x="30" y="191"/>
                  </a:cubicBezTo>
                  <a:cubicBezTo>
                    <a:pt x="43" y="184"/>
                    <a:pt x="72" y="167"/>
                    <a:pt x="85" y="159"/>
                  </a:cubicBezTo>
                  <a:cubicBezTo>
                    <a:pt x="85" y="159"/>
                    <a:pt x="85" y="159"/>
                    <a:pt x="85" y="160"/>
                  </a:cubicBezTo>
                  <a:cubicBezTo>
                    <a:pt x="85" y="160"/>
                    <a:pt x="85" y="160"/>
                    <a:pt x="85" y="160"/>
                  </a:cubicBezTo>
                  <a:cubicBezTo>
                    <a:pt x="29" y="196"/>
                    <a:pt x="29" y="196"/>
                    <a:pt x="29" y="196"/>
                  </a:cubicBezTo>
                  <a:cubicBezTo>
                    <a:pt x="104" y="153"/>
                    <a:pt x="104" y="153"/>
                    <a:pt x="104" y="153"/>
                  </a:cubicBezTo>
                  <a:cubicBezTo>
                    <a:pt x="104" y="153"/>
                    <a:pt x="104" y="153"/>
                    <a:pt x="104" y="153"/>
                  </a:cubicBezTo>
                  <a:cubicBezTo>
                    <a:pt x="106" y="152"/>
                    <a:pt x="107" y="152"/>
                    <a:pt x="107" y="152"/>
                  </a:cubicBezTo>
                  <a:cubicBezTo>
                    <a:pt x="107" y="152"/>
                    <a:pt x="107" y="152"/>
                    <a:pt x="107" y="152"/>
                  </a:cubicBezTo>
                  <a:cubicBezTo>
                    <a:pt x="108" y="152"/>
                    <a:pt x="108" y="152"/>
                    <a:pt x="69" y="183"/>
                  </a:cubicBezTo>
                  <a:cubicBezTo>
                    <a:pt x="49" y="198"/>
                    <a:pt x="25" y="217"/>
                    <a:pt x="16" y="224"/>
                  </a:cubicBezTo>
                  <a:cubicBezTo>
                    <a:pt x="27" y="217"/>
                    <a:pt x="62" y="197"/>
                    <a:pt x="84" y="185"/>
                  </a:cubicBezTo>
                  <a:cubicBezTo>
                    <a:pt x="101" y="174"/>
                    <a:pt x="106" y="172"/>
                    <a:pt x="107" y="171"/>
                  </a:cubicBezTo>
                  <a:cubicBezTo>
                    <a:pt x="107" y="171"/>
                    <a:pt x="107" y="171"/>
                    <a:pt x="107" y="171"/>
                  </a:cubicBezTo>
                  <a:cubicBezTo>
                    <a:pt x="107" y="171"/>
                    <a:pt x="107" y="171"/>
                    <a:pt x="107" y="171"/>
                  </a:cubicBezTo>
                  <a:cubicBezTo>
                    <a:pt x="108" y="171"/>
                    <a:pt x="108" y="171"/>
                    <a:pt x="108" y="171"/>
                  </a:cubicBezTo>
                  <a:cubicBezTo>
                    <a:pt x="108" y="171"/>
                    <a:pt x="108" y="171"/>
                    <a:pt x="108" y="171"/>
                  </a:cubicBezTo>
                  <a:cubicBezTo>
                    <a:pt x="108" y="171"/>
                    <a:pt x="108" y="171"/>
                    <a:pt x="108" y="171"/>
                  </a:cubicBezTo>
                  <a:cubicBezTo>
                    <a:pt x="108" y="171"/>
                    <a:pt x="108" y="171"/>
                    <a:pt x="108" y="172"/>
                  </a:cubicBezTo>
                  <a:cubicBezTo>
                    <a:pt x="108" y="172"/>
                    <a:pt x="108" y="172"/>
                    <a:pt x="108" y="172"/>
                  </a:cubicBezTo>
                  <a:cubicBezTo>
                    <a:pt x="108" y="172"/>
                    <a:pt x="108" y="172"/>
                    <a:pt x="107" y="172"/>
                  </a:cubicBezTo>
                  <a:cubicBezTo>
                    <a:pt x="106" y="173"/>
                    <a:pt x="101" y="176"/>
                    <a:pt x="83" y="187"/>
                  </a:cubicBezTo>
                  <a:cubicBezTo>
                    <a:pt x="11" y="241"/>
                    <a:pt x="11" y="241"/>
                    <a:pt x="11" y="241"/>
                  </a:cubicBezTo>
                  <a:cubicBezTo>
                    <a:pt x="23" y="234"/>
                    <a:pt x="51" y="218"/>
                    <a:pt x="73" y="205"/>
                  </a:cubicBezTo>
                  <a:cubicBezTo>
                    <a:pt x="83" y="199"/>
                    <a:pt x="92" y="194"/>
                    <a:pt x="99" y="190"/>
                  </a:cubicBezTo>
                  <a:cubicBezTo>
                    <a:pt x="105" y="186"/>
                    <a:pt x="108" y="185"/>
                    <a:pt x="109" y="184"/>
                  </a:cubicBezTo>
                  <a:cubicBezTo>
                    <a:pt x="109" y="184"/>
                    <a:pt x="109" y="184"/>
                    <a:pt x="109" y="184"/>
                  </a:cubicBezTo>
                  <a:cubicBezTo>
                    <a:pt x="109" y="184"/>
                    <a:pt x="109" y="184"/>
                    <a:pt x="109" y="184"/>
                  </a:cubicBezTo>
                  <a:cubicBezTo>
                    <a:pt x="110" y="184"/>
                    <a:pt x="110" y="184"/>
                    <a:pt x="110" y="184"/>
                  </a:cubicBezTo>
                  <a:cubicBezTo>
                    <a:pt x="110" y="184"/>
                    <a:pt x="110" y="184"/>
                    <a:pt x="110" y="185"/>
                  </a:cubicBezTo>
                  <a:cubicBezTo>
                    <a:pt x="110" y="185"/>
                    <a:pt x="110" y="185"/>
                    <a:pt x="110" y="185"/>
                  </a:cubicBezTo>
                  <a:cubicBezTo>
                    <a:pt x="110" y="185"/>
                    <a:pt x="110" y="185"/>
                    <a:pt x="110" y="185"/>
                  </a:cubicBezTo>
                  <a:cubicBezTo>
                    <a:pt x="109" y="185"/>
                    <a:pt x="108" y="186"/>
                    <a:pt x="105" y="188"/>
                  </a:cubicBezTo>
                  <a:cubicBezTo>
                    <a:pt x="10" y="255"/>
                    <a:pt x="10" y="255"/>
                    <a:pt x="10" y="255"/>
                  </a:cubicBezTo>
                  <a:cubicBezTo>
                    <a:pt x="25" y="247"/>
                    <a:pt x="61" y="225"/>
                    <a:pt x="82" y="213"/>
                  </a:cubicBezTo>
                  <a:cubicBezTo>
                    <a:pt x="98" y="204"/>
                    <a:pt x="102" y="201"/>
                    <a:pt x="104" y="201"/>
                  </a:cubicBezTo>
                  <a:cubicBezTo>
                    <a:pt x="104" y="200"/>
                    <a:pt x="104" y="200"/>
                    <a:pt x="104" y="200"/>
                  </a:cubicBezTo>
                  <a:cubicBezTo>
                    <a:pt x="104" y="200"/>
                    <a:pt x="104" y="200"/>
                    <a:pt x="104" y="200"/>
                  </a:cubicBezTo>
                  <a:cubicBezTo>
                    <a:pt x="104" y="200"/>
                    <a:pt x="104" y="200"/>
                    <a:pt x="104" y="200"/>
                  </a:cubicBezTo>
                  <a:cubicBezTo>
                    <a:pt x="105" y="200"/>
                    <a:pt x="105" y="200"/>
                    <a:pt x="105" y="201"/>
                  </a:cubicBezTo>
                  <a:cubicBezTo>
                    <a:pt x="105" y="201"/>
                    <a:pt x="105" y="201"/>
                    <a:pt x="105" y="201"/>
                  </a:cubicBezTo>
                  <a:cubicBezTo>
                    <a:pt x="36" y="245"/>
                    <a:pt x="36" y="245"/>
                    <a:pt x="36" y="245"/>
                  </a:cubicBezTo>
                  <a:cubicBezTo>
                    <a:pt x="41" y="242"/>
                    <a:pt x="49" y="238"/>
                    <a:pt x="58" y="233"/>
                  </a:cubicBezTo>
                  <a:cubicBezTo>
                    <a:pt x="95" y="211"/>
                    <a:pt x="102" y="207"/>
                    <a:pt x="104" y="207"/>
                  </a:cubicBezTo>
                  <a:cubicBezTo>
                    <a:pt x="104" y="207"/>
                    <a:pt x="104" y="207"/>
                    <a:pt x="104" y="207"/>
                  </a:cubicBezTo>
                  <a:cubicBezTo>
                    <a:pt x="104" y="207"/>
                    <a:pt x="104" y="207"/>
                    <a:pt x="104" y="207"/>
                  </a:cubicBezTo>
                  <a:cubicBezTo>
                    <a:pt x="104" y="206"/>
                    <a:pt x="104" y="206"/>
                    <a:pt x="104" y="207"/>
                  </a:cubicBezTo>
                  <a:cubicBezTo>
                    <a:pt x="104" y="207"/>
                    <a:pt x="104" y="207"/>
                    <a:pt x="104" y="207"/>
                  </a:cubicBezTo>
                  <a:cubicBezTo>
                    <a:pt x="104" y="207"/>
                    <a:pt x="104" y="207"/>
                    <a:pt x="104" y="207"/>
                  </a:cubicBezTo>
                  <a:cubicBezTo>
                    <a:pt x="104" y="207"/>
                    <a:pt x="104" y="207"/>
                    <a:pt x="100" y="210"/>
                  </a:cubicBezTo>
                  <a:cubicBezTo>
                    <a:pt x="100" y="210"/>
                    <a:pt x="100" y="210"/>
                    <a:pt x="100" y="210"/>
                  </a:cubicBezTo>
                  <a:cubicBezTo>
                    <a:pt x="100" y="210"/>
                    <a:pt x="100" y="210"/>
                    <a:pt x="100" y="210"/>
                  </a:cubicBezTo>
                  <a:cubicBezTo>
                    <a:pt x="98" y="212"/>
                    <a:pt x="89" y="217"/>
                    <a:pt x="57" y="237"/>
                  </a:cubicBezTo>
                  <a:cubicBezTo>
                    <a:pt x="46" y="244"/>
                    <a:pt x="36" y="250"/>
                    <a:pt x="28" y="256"/>
                  </a:cubicBezTo>
                  <a:cubicBezTo>
                    <a:pt x="48" y="244"/>
                    <a:pt x="84" y="223"/>
                    <a:pt x="101" y="213"/>
                  </a:cubicBezTo>
                  <a:cubicBezTo>
                    <a:pt x="101" y="213"/>
                    <a:pt x="101" y="213"/>
                    <a:pt x="102" y="213"/>
                  </a:cubicBezTo>
                  <a:cubicBezTo>
                    <a:pt x="102" y="213"/>
                    <a:pt x="102" y="213"/>
                    <a:pt x="102" y="213"/>
                  </a:cubicBezTo>
                  <a:cubicBezTo>
                    <a:pt x="102" y="213"/>
                    <a:pt x="102" y="213"/>
                    <a:pt x="102" y="213"/>
                  </a:cubicBezTo>
                  <a:cubicBezTo>
                    <a:pt x="102" y="214"/>
                    <a:pt x="102" y="214"/>
                    <a:pt x="102" y="214"/>
                  </a:cubicBezTo>
                  <a:cubicBezTo>
                    <a:pt x="101" y="214"/>
                    <a:pt x="101" y="214"/>
                    <a:pt x="101" y="214"/>
                  </a:cubicBezTo>
                  <a:cubicBezTo>
                    <a:pt x="100" y="214"/>
                    <a:pt x="99" y="215"/>
                    <a:pt x="97" y="216"/>
                  </a:cubicBezTo>
                  <a:cubicBezTo>
                    <a:pt x="97" y="217"/>
                    <a:pt x="96" y="217"/>
                    <a:pt x="95" y="218"/>
                  </a:cubicBezTo>
                  <a:cubicBezTo>
                    <a:pt x="95" y="218"/>
                    <a:pt x="95" y="218"/>
                    <a:pt x="95" y="218"/>
                  </a:cubicBezTo>
                  <a:cubicBezTo>
                    <a:pt x="95" y="218"/>
                    <a:pt x="95" y="218"/>
                    <a:pt x="95" y="218"/>
                  </a:cubicBezTo>
                  <a:cubicBezTo>
                    <a:pt x="95" y="219"/>
                    <a:pt x="95" y="219"/>
                    <a:pt x="48" y="250"/>
                  </a:cubicBezTo>
                  <a:cubicBezTo>
                    <a:pt x="36" y="258"/>
                    <a:pt x="24" y="266"/>
                    <a:pt x="15" y="272"/>
                  </a:cubicBezTo>
                  <a:cubicBezTo>
                    <a:pt x="27" y="265"/>
                    <a:pt x="45" y="255"/>
                    <a:pt x="64" y="244"/>
                  </a:cubicBezTo>
                  <a:cubicBezTo>
                    <a:pt x="79" y="235"/>
                    <a:pt x="95" y="226"/>
                    <a:pt x="107" y="219"/>
                  </a:cubicBezTo>
                  <a:cubicBezTo>
                    <a:pt x="113" y="216"/>
                    <a:pt x="117" y="213"/>
                    <a:pt x="121" y="211"/>
                  </a:cubicBezTo>
                  <a:cubicBezTo>
                    <a:pt x="124" y="209"/>
                    <a:pt x="125" y="208"/>
                    <a:pt x="126" y="208"/>
                  </a:cubicBezTo>
                  <a:cubicBezTo>
                    <a:pt x="126" y="208"/>
                    <a:pt x="126" y="208"/>
                    <a:pt x="126" y="208"/>
                  </a:cubicBezTo>
                  <a:cubicBezTo>
                    <a:pt x="126" y="208"/>
                    <a:pt x="126" y="208"/>
                    <a:pt x="126" y="208"/>
                  </a:cubicBezTo>
                  <a:cubicBezTo>
                    <a:pt x="127" y="208"/>
                    <a:pt x="127" y="208"/>
                    <a:pt x="127" y="208"/>
                  </a:cubicBezTo>
                  <a:cubicBezTo>
                    <a:pt x="127" y="208"/>
                    <a:pt x="127" y="208"/>
                    <a:pt x="127" y="209"/>
                  </a:cubicBezTo>
                  <a:cubicBezTo>
                    <a:pt x="127" y="209"/>
                    <a:pt x="127" y="209"/>
                    <a:pt x="127" y="209"/>
                  </a:cubicBezTo>
                  <a:cubicBezTo>
                    <a:pt x="127" y="209"/>
                    <a:pt x="127" y="209"/>
                    <a:pt x="126" y="209"/>
                  </a:cubicBezTo>
                  <a:cubicBezTo>
                    <a:pt x="125" y="210"/>
                    <a:pt x="122" y="212"/>
                    <a:pt x="115" y="217"/>
                  </a:cubicBezTo>
                  <a:cubicBezTo>
                    <a:pt x="107" y="221"/>
                    <a:pt x="97" y="228"/>
                    <a:pt x="86" y="235"/>
                  </a:cubicBezTo>
                  <a:cubicBezTo>
                    <a:pt x="65" y="250"/>
                    <a:pt x="37" y="267"/>
                    <a:pt x="23" y="277"/>
                  </a:cubicBezTo>
                  <a:cubicBezTo>
                    <a:pt x="52" y="260"/>
                    <a:pt x="134" y="213"/>
                    <a:pt x="135" y="212"/>
                  </a:cubicBezTo>
                  <a:cubicBezTo>
                    <a:pt x="135" y="212"/>
                    <a:pt x="136" y="212"/>
                    <a:pt x="136" y="212"/>
                  </a:cubicBezTo>
                  <a:cubicBezTo>
                    <a:pt x="136" y="212"/>
                    <a:pt x="136" y="213"/>
                    <a:pt x="136" y="213"/>
                  </a:cubicBezTo>
                  <a:cubicBezTo>
                    <a:pt x="20" y="290"/>
                    <a:pt x="20" y="290"/>
                    <a:pt x="20" y="290"/>
                  </a:cubicBezTo>
                  <a:cubicBezTo>
                    <a:pt x="29" y="284"/>
                    <a:pt x="44" y="276"/>
                    <a:pt x="59" y="267"/>
                  </a:cubicBezTo>
                  <a:cubicBezTo>
                    <a:pt x="114" y="235"/>
                    <a:pt x="127" y="227"/>
                    <a:pt x="128" y="227"/>
                  </a:cubicBezTo>
                  <a:cubicBezTo>
                    <a:pt x="128" y="227"/>
                    <a:pt x="128" y="227"/>
                    <a:pt x="128" y="227"/>
                  </a:cubicBezTo>
                  <a:cubicBezTo>
                    <a:pt x="128" y="227"/>
                    <a:pt x="129" y="227"/>
                    <a:pt x="129" y="227"/>
                  </a:cubicBezTo>
                  <a:cubicBezTo>
                    <a:pt x="129" y="228"/>
                    <a:pt x="129" y="228"/>
                    <a:pt x="115" y="238"/>
                  </a:cubicBezTo>
                  <a:cubicBezTo>
                    <a:pt x="107" y="243"/>
                    <a:pt x="97" y="251"/>
                    <a:pt x="84" y="260"/>
                  </a:cubicBezTo>
                  <a:cubicBezTo>
                    <a:pt x="69" y="271"/>
                    <a:pt x="54" y="282"/>
                    <a:pt x="46" y="288"/>
                  </a:cubicBezTo>
                  <a:cubicBezTo>
                    <a:pt x="66" y="276"/>
                    <a:pt x="125" y="242"/>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7" y="225"/>
                    <a:pt x="147" y="232"/>
                    <a:pt x="91" y="269"/>
                  </a:cubicBezTo>
                  <a:cubicBezTo>
                    <a:pt x="74" y="279"/>
                    <a:pt x="58" y="290"/>
                    <a:pt x="47" y="297"/>
                  </a:cubicBezTo>
                  <a:cubicBezTo>
                    <a:pt x="173" y="224"/>
                    <a:pt x="240" y="186"/>
                    <a:pt x="246" y="182"/>
                  </a:cubicBezTo>
                  <a:cubicBezTo>
                    <a:pt x="246" y="182"/>
                    <a:pt x="246" y="182"/>
                    <a:pt x="246" y="182"/>
                  </a:cubicBezTo>
                  <a:cubicBezTo>
                    <a:pt x="246" y="182"/>
                    <a:pt x="246" y="182"/>
                    <a:pt x="246" y="182"/>
                  </a:cubicBezTo>
                  <a:cubicBezTo>
                    <a:pt x="246" y="182"/>
                    <a:pt x="247" y="182"/>
                    <a:pt x="247" y="182"/>
                  </a:cubicBezTo>
                  <a:cubicBezTo>
                    <a:pt x="247" y="182"/>
                    <a:pt x="247" y="182"/>
                    <a:pt x="247" y="182"/>
                  </a:cubicBezTo>
                  <a:cubicBezTo>
                    <a:pt x="247" y="183"/>
                    <a:pt x="247" y="183"/>
                    <a:pt x="247" y="183"/>
                  </a:cubicBezTo>
                  <a:cubicBezTo>
                    <a:pt x="247" y="183"/>
                    <a:pt x="247" y="183"/>
                    <a:pt x="247" y="183"/>
                  </a:cubicBezTo>
                  <a:cubicBezTo>
                    <a:pt x="247" y="183"/>
                    <a:pt x="247" y="183"/>
                    <a:pt x="247" y="183"/>
                  </a:cubicBezTo>
                  <a:cubicBezTo>
                    <a:pt x="245" y="185"/>
                    <a:pt x="239" y="189"/>
                    <a:pt x="212" y="207"/>
                  </a:cubicBezTo>
                  <a:cubicBezTo>
                    <a:pt x="192" y="220"/>
                    <a:pt x="166" y="238"/>
                    <a:pt x="142" y="254"/>
                  </a:cubicBezTo>
                  <a:cubicBezTo>
                    <a:pt x="121" y="268"/>
                    <a:pt x="100" y="282"/>
                    <a:pt x="88" y="290"/>
                  </a:cubicBezTo>
                  <a:cubicBezTo>
                    <a:pt x="256" y="193"/>
                    <a:pt x="256" y="193"/>
                    <a:pt x="256" y="193"/>
                  </a:cubicBezTo>
                  <a:cubicBezTo>
                    <a:pt x="256" y="193"/>
                    <a:pt x="256" y="193"/>
                    <a:pt x="256" y="194"/>
                  </a:cubicBezTo>
                  <a:cubicBezTo>
                    <a:pt x="256" y="194"/>
                    <a:pt x="256" y="194"/>
                    <a:pt x="256" y="194"/>
                  </a:cubicBezTo>
                  <a:cubicBezTo>
                    <a:pt x="216" y="223"/>
                    <a:pt x="145" y="274"/>
                    <a:pt x="127" y="288"/>
                  </a:cubicBezTo>
                  <a:cubicBezTo>
                    <a:pt x="207" y="242"/>
                    <a:pt x="248" y="218"/>
                    <a:pt x="249" y="218"/>
                  </a:cubicBezTo>
                  <a:cubicBezTo>
                    <a:pt x="249" y="218"/>
                    <a:pt x="249" y="218"/>
                    <a:pt x="249" y="218"/>
                  </a:cubicBezTo>
                  <a:cubicBezTo>
                    <a:pt x="249" y="218"/>
                    <a:pt x="249" y="218"/>
                    <a:pt x="249" y="218"/>
                  </a:cubicBezTo>
                  <a:cubicBezTo>
                    <a:pt x="249" y="218"/>
                    <a:pt x="250" y="218"/>
                    <a:pt x="249" y="219"/>
                  </a:cubicBezTo>
                  <a:cubicBezTo>
                    <a:pt x="249" y="219"/>
                    <a:pt x="249" y="219"/>
                    <a:pt x="249" y="219"/>
                  </a:cubicBezTo>
                  <a:cubicBezTo>
                    <a:pt x="249" y="219"/>
                    <a:pt x="249" y="219"/>
                    <a:pt x="249" y="219"/>
                  </a:cubicBezTo>
                  <a:cubicBezTo>
                    <a:pt x="247" y="221"/>
                    <a:pt x="238" y="227"/>
                    <a:pt x="194" y="255"/>
                  </a:cubicBezTo>
                  <a:cubicBezTo>
                    <a:pt x="181" y="264"/>
                    <a:pt x="167" y="272"/>
                    <a:pt x="157" y="279"/>
                  </a:cubicBezTo>
                  <a:cubicBezTo>
                    <a:pt x="161" y="277"/>
                    <a:pt x="165" y="275"/>
                    <a:pt x="169" y="272"/>
                  </a:cubicBezTo>
                  <a:cubicBezTo>
                    <a:pt x="238" y="231"/>
                    <a:pt x="262" y="217"/>
                    <a:pt x="266" y="216"/>
                  </a:cubicBezTo>
                  <a:cubicBezTo>
                    <a:pt x="266" y="216"/>
                    <a:pt x="266" y="216"/>
                    <a:pt x="266" y="216"/>
                  </a:cubicBezTo>
                  <a:cubicBezTo>
                    <a:pt x="266" y="216"/>
                    <a:pt x="266" y="216"/>
                    <a:pt x="266" y="216"/>
                  </a:cubicBezTo>
                  <a:cubicBezTo>
                    <a:pt x="266" y="216"/>
                    <a:pt x="266" y="216"/>
                    <a:pt x="266" y="216"/>
                  </a:cubicBezTo>
                  <a:cubicBezTo>
                    <a:pt x="266" y="216"/>
                    <a:pt x="266" y="216"/>
                    <a:pt x="267" y="216"/>
                  </a:cubicBezTo>
                  <a:cubicBezTo>
                    <a:pt x="267" y="216"/>
                    <a:pt x="267" y="217"/>
                    <a:pt x="266" y="217"/>
                  </a:cubicBezTo>
                  <a:cubicBezTo>
                    <a:pt x="266" y="218"/>
                    <a:pt x="194" y="271"/>
                    <a:pt x="173" y="287"/>
                  </a:cubicBezTo>
                  <a:cubicBezTo>
                    <a:pt x="180" y="283"/>
                    <a:pt x="191" y="276"/>
                    <a:pt x="203" y="269"/>
                  </a:cubicBezTo>
                  <a:cubicBezTo>
                    <a:pt x="253" y="240"/>
                    <a:pt x="262" y="235"/>
                    <a:pt x="264" y="234"/>
                  </a:cubicBezTo>
                  <a:cubicBezTo>
                    <a:pt x="264" y="234"/>
                    <a:pt x="264" y="234"/>
                    <a:pt x="264" y="234"/>
                  </a:cubicBezTo>
                  <a:cubicBezTo>
                    <a:pt x="264" y="234"/>
                    <a:pt x="264" y="234"/>
                    <a:pt x="264" y="234"/>
                  </a:cubicBezTo>
                  <a:cubicBezTo>
                    <a:pt x="264" y="234"/>
                    <a:pt x="264" y="234"/>
                    <a:pt x="264" y="234"/>
                  </a:cubicBezTo>
                  <a:cubicBezTo>
                    <a:pt x="264" y="234"/>
                    <a:pt x="264" y="234"/>
                    <a:pt x="264" y="234"/>
                  </a:cubicBezTo>
                  <a:cubicBezTo>
                    <a:pt x="264" y="234"/>
                    <a:pt x="264" y="235"/>
                    <a:pt x="264" y="235"/>
                  </a:cubicBezTo>
                  <a:cubicBezTo>
                    <a:pt x="263" y="235"/>
                    <a:pt x="200" y="280"/>
                    <a:pt x="181" y="294"/>
                  </a:cubicBezTo>
                  <a:cubicBezTo>
                    <a:pt x="197" y="285"/>
                    <a:pt x="243" y="258"/>
                    <a:pt x="269" y="243"/>
                  </a:cubicBezTo>
                  <a:cubicBezTo>
                    <a:pt x="269" y="243"/>
                    <a:pt x="269" y="243"/>
                    <a:pt x="270" y="243"/>
                  </a:cubicBezTo>
                  <a:cubicBezTo>
                    <a:pt x="270" y="243"/>
                    <a:pt x="270" y="243"/>
                    <a:pt x="270" y="243"/>
                  </a:cubicBezTo>
                  <a:cubicBezTo>
                    <a:pt x="270" y="243"/>
                    <a:pt x="270" y="243"/>
                    <a:pt x="270" y="243"/>
                  </a:cubicBezTo>
                  <a:cubicBezTo>
                    <a:pt x="270" y="243"/>
                    <a:pt x="270" y="243"/>
                    <a:pt x="270" y="243"/>
                  </a:cubicBezTo>
                  <a:cubicBezTo>
                    <a:pt x="270" y="243"/>
                    <a:pt x="270" y="243"/>
                    <a:pt x="270" y="244"/>
                  </a:cubicBezTo>
                  <a:cubicBezTo>
                    <a:pt x="268" y="245"/>
                    <a:pt x="262" y="249"/>
                    <a:pt x="240" y="264"/>
                  </a:cubicBezTo>
                  <a:cubicBezTo>
                    <a:pt x="228" y="272"/>
                    <a:pt x="214" y="281"/>
                    <a:pt x="206" y="286"/>
                  </a:cubicBezTo>
                  <a:cubicBezTo>
                    <a:pt x="248" y="262"/>
                    <a:pt x="248" y="262"/>
                    <a:pt x="248" y="262"/>
                  </a:cubicBezTo>
                  <a:cubicBezTo>
                    <a:pt x="249" y="262"/>
                    <a:pt x="249" y="262"/>
                    <a:pt x="249" y="262"/>
                  </a:cubicBezTo>
                  <a:cubicBezTo>
                    <a:pt x="249" y="262"/>
                    <a:pt x="249" y="262"/>
                    <a:pt x="249" y="263"/>
                  </a:cubicBezTo>
                  <a:cubicBezTo>
                    <a:pt x="263" y="255"/>
                    <a:pt x="263" y="255"/>
                    <a:pt x="263" y="255"/>
                  </a:cubicBezTo>
                  <a:cubicBezTo>
                    <a:pt x="263" y="254"/>
                    <a:pt x="263" y="254"/>
                    <a:pt x="263" y="255"/>
                  </a:cubicBezTo>
                  <a:cubicBezTo>
                    <a:pt x="263" y="255"/>
                    <a:pt x="263" y="255"/>
                    <a:pt x="263" y="255"/>
                  </a:cubicBezTo>
                  <a:cubicBezTo>
                    <a:pt x="263" y="255"/>
                    <a:pt x="263" y="255"/>
                    <a:pt x="263" y="255"/>
                  </a:cubicBezTo>
                  <a:cubicBezTo>
                    <a:pt x="263" y="255"/>
                    <a:pt x="263" y="255"/>
                    <a:pt x="263" y="255"/>
                  </a:cubicBezTo>
                  <a:cubicBezTo>
                    <a:pt x="262" y="256"/>
                    <a:pt x="260" y="258"/>
                    <a:pt x="254" y="264"/>
                  </a:cubicBezTo>
                  <a:cubicBezTo>
                    <a:pt x="248" y="268"/>
                    <a:pt x="240" y="275"/>
                    <a:pt x="232" y="282"/>
                  </a:cubicBezTo>
                  <a:cubicBezTo>
                    <a:pt x="222" y="290"/>
                    <a:pt x="211" y="299"/>
                    <a:pt x="205" y="304"/>
                  </a:cubicBezTo>
                  <a:cubicBezTo>
                    <a:pt x="211" y="301"/>
                    <a:pt x="220" y="296"/>
                    <a:pt x="229" y="290"/>
                  </a:cubicBezTo>
                  <a:cubicBezTo>
                    <a:pt x="236" y="286"/>
                    <a:pt x="244" y="282"/>
                    <a:pt x="249" y="279"/>
                  </a:cubicBezTo>
                  <a:cubicBezTo>
                    <a:pt x="254" y="276"/>
                    <a:pt x="257" y="275"/>
                    <a:pt x="258" y="274"/>
                  </a:cubicBezTo>
                  <a:cubicBezTo>
                    <a:pt x="258" y="274"/>
                    <a:pt x="258" y="274"/>
                    <a:pt x="258" y="274"/>
                  </a:cubicBezTo>
                  <a:cubicBezTo>
                    <a:pt x="258" y="274"/>
                    <a:pt x="258" y="274"/>
                    <a:pt x="258" y="274"/>
                  </a:cubicBezTo>
                  <a:cubicBezTo>
                    <a:pt x="258" y="274"/>
                    <a:pt x="258" y="274"/>
                    <a:pt x="259" y="274"/>
                  </a:cubicBezTo>
                  <a:cubicBezTo>
                    <a:pt x="259" y="274"/>
                    <a:pt x="259" y="274"/>
                    <a:pt x="258" y="275"/>
                  </a:cubicBezTo>
                  <a:cubicBezTo>
                    <a:pt x="233" y="297"/>
                    <a:pt x="233" y="297"/>
                    <a:pt x="233" y="297"/>
                  </a:cubicBezTo>
                  <a:cubicBezTo>
                    <a:pt x="240" y="293"/>
                    <a:pt x="255" y="285"/>
                    <a:pt x="264" y="279"/>
                  </a:cubicBezTo>
                  <a:cubicBezTo>
                    <a:pt x="264" y="279"/>
                    <a:pt x="264" y="279"/>
                    <a:pt x="264" y="279"/>
                  </a:cubicBezTo>
                  <a:cubicBezTo>
                    <a:pt x="264" y="279"/>
                    <a:pt x="264" y="280"/>
                    <a:pt x="264" y="280"/>
                  </a:cubicBezTo>
                  <a:cubicBezTo>
                    <a:pt x="264" y="280"/>
                    <a:pt x="264" y="280"/>
                    <a:pt x="264" y="280"/>
                  </a:cubicBezTo>
                  <a:cubicBezTo>
                    <a:pt x="264" y="280"/>
                    <a:pt x="264" y="280"/>
                    <a:pt x="264" y="280"/>
                  </a:cubicBezTo>
                  <a:cubicBezTo>
                    <a:pt x="264" y="280"/>
                    <a:pt x="264" y="280"/>
                    <a:pt x="264" y="280"/>
                  </a:cubicBezTo>
                  <a:cubicBezTo>
                    <a:pt x="263" y="281"/>
                    <a:pt x="259" y="284"/>
                    <a:pt x="246" y="294"/>
                  </a:cubicBezTo>
                  <a:cubicBezTo>
                    <a:pt x="255" y="289"/>
                    <a:pt x="255" y="289"/>
                    <a:pt x="255" y="289"/>
                  </a:cubicBezTo>
                  <a:cubicBezTo>
                    <a:pt x="255" y="289"/>
                    <a:pt x="255" y="289"/>
                    <a:pt x="255" y="289"/>
                  </a:cubicBezTo>
                  <a:cubicBezTo>
                    <a:pt x="260" y="294"/>
                    <a:pt x="260" y="294"/>
                    <a:pt x="260" y="294"/>
                  </a:cubicBezTo>
                  <a:cubicBezTo>
                    <a:pt x="261" y="293"/>
                    <a:pt x="261" y="293"/>
                    <a:pt x="261" y="293"/>
                  </a:cubicBezTo>
                  <a:cubicBezTo>
                    <a:pt x="261" y="294"/>
                    <a:pt x="261" y="294"/>
                    <a:pt x="261" y="294"/>
                  </a:cubicBezTo>
                  <a:cubicBezTo>
                    <a:pt x="261" y="294"/>
                    <a:pt x="261" y="294"/>
                    <a:pt x="261" y="294"/>
                  </a:cubicBezTo>
                  <a:cubicBezTo>
                    <a:pt x="261" y="294"/>
                    <a:pt x="261" y="294"/>
                    <a:pt x="261" y="294"/>
                  </a:cubicBezTo>
                  <a:cubicBezTo>
                    <a:pt x="261" y="294"/>
                    <a:pt x="260" y="295"/>
                    <a:pt x="260" y="295"/>
                  </a:cubicBezTo>
                  <a:cubicBezTo>
                    <a:pt x="260" y="295"/>
                    <a:pt x="260" y="295"/>
                    <a:pt x="260" y="294"/>
                  </a:cubicBezTo>
                  <a:cubicBezTo>
                    <a:pt x="255" y="290"/>
                    <a:pt x="255" y="290"/>
                    <a:pt x="255" y="290"/>
                  </a:cubicBezTo>
                  <a:cubicBezTo>
                    <a:pt x="240" y="299"/>
                    <a:pt x="240" y="299"/>
                    <a:pt x="240" y="299"/>
                  </a:cubicBezTo>
                  <a:cubicBezTo>
                    <a:pt x="240" y="299"/>
                    <a:pt x="239" y="299"/>
                    <a:pt x="239" y="299"/>
                  </a:cubicBezTo>
                  <a:cubicBezTo>
                    <a:pt x="239" y="298"/>
                    <a:pt x="239" y="298"/>
                    <a:pt x="239" y="298"/>
                  </a:cubicBezTo>
                  <a:cubicBezTo>
                    <a:pt x="245" y="293"/>
                    <a:pt x="253" y="287"/>
                    <a:pt x="259" y="284"/>
                  </a:cubicBezTo>
                  <a:cubicBezTo>
                    <a:pt x="236" y="297"/>
                    <a:pt x="231" y="300"/>
                    <a:pt x="229" y="300"/>
                  </a:cubicBezTo>
                  <a:cubicBezTo>
                    <a:pt x="229" y="300"/>
                    <a:pt x="229" y="300"/>
                    <a:pt x="229" y="300"/>
                  </a:cubicBezTo>
                  <a:cubicBezTo>
                    <a:pt x="229" y="300"/>
                    <a:pt x="229" y="300"/>
                    <a:pt x="229" y="300"/>
                  </a:cubicBezTo>
                  <a:cubicBezTo>
                    <a:pt x="229" y="301"/>
                    <a:pt x="229" y="300"/>
                    <a:pt x="229" y="300"/>
                  </a:cubicBezTo>
                  <a:cubicBezTo>
                    <a:pt x="229" y="300"/>
                    <a:pt x="229" y="300"/>
                    <a:pt x="229" y="300"/>
                  </a:cubicBezTo>
                  <a:cubicBezTo>
                    <a:pt x="229" y="300"/>
                    <a:pt x="229" y="300"/>
                    <a:pt x="229" y="300"/>
                  </a:cubicBezTo>
                  <a:cubicBezTo>
                    <a:pt x="254" y="277"/>
                    <a:pt x="254" y="277"/>
                    <a:pt x="254" y="277"/>
                  </a:cubicBezTo>
                  <a:cubicBezTo>
                    <a:pt x="242" y="284"/>
                    <a:pt x="202" y="307"/>
                    <a:pt x="201" y="308"/>
                  </a:cubicBezTo>
                  <a:cubicBezTo>
                    <a:pt x="201" y="308"/>
                    <a:pt x="201" y="308"/>
                    <a:pt x="201" y="30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7" name="Freeform 279">
              <a:extLst>
                <a:ext uri="{FF2B5EF4-FFF2-40B4-BE49-F238E27FC236}">
                  <a16:creationId xmlns:a16="http://schemas.microsoft.com/office/drawing/2014/main" id="{C1BBC6F5-1C3A-4BAE-B126-8260A18642E0}"/>
                </a:ext>
              </a:extLst>
            </p:cNvPr>
            <p:cNvSpPr/>
            <p:nvPr/>
          </p:nvSpPr>
          <p:spPr bwMode="auto">
            <a:xfrm>
              <a:off x="2982913" y="5695950"/>
              <a:ext cx="557213" cy="534988"/>
            </a:xfrm>
            <a:custGeom>
              <a:avLst/>
              <a:gdLst>
                <a:gd name="T0" fmla="*/ 76 w 172"/>
                <a:gd name="T1" fmla="*/ 165 h 165"/>
                <a:gd name="T2" fmla="*/ 132 w 172"/>
                <a:gd name="T3" fmla="*/ 129 h 165"/>
                <a:gd name="T4" fmla="*/ 89 w 172"/>
                <a:gd name="T5" fmla="*/ 154 h 165"/>
                <a:gd name="T6" fmla="*/ 75 w 172"/>
                <a:gd name="T7" fmla="*/ 162 h 165"/>
                <a:gd name="T8" fmla="*/ 135 w 172"/>
                <a:gd name="T9" fmla="*/ 115 h 165"/>
                <a:gd name="T10" fmla="*/ 85 w 172"/>
                <a:gd name="T11" fmla="*/ 143 h 165"/>
                <a:gd name="T12" fmla="*/ 158 w 172"/>
                <a:gd name="T13" fmla="*/ 81 h 165"/>
                <a:gd name="T14" fmla="*/ 77 w 172"/>
                <a:gd name="T15" fmla="*/ 126 h 165"/>
                <a:gd name="T16" fmla="*/ 146 w 172"/>
                <a:gd name="T17" fmla="*/ 73 h 165"/>
                <a:gd name="T18" fmla="*/ 126 w 172"/>
                <a:gd name="T19" fmla="*/ 81 h 165"/>
                <a:gd name="T20" fmla="*/ 81 w 172"/>
                <a:gd name="T21" fmla="*/ 106 h 165"/>
                <a:gd name="T22" fmla="*/ 141 w 172"/>
                <a:gd name="T23" fmla="*/ 56 h 165"/>
                <a:gd name="T24" fmla="*/ 80 w 172"/>
                <a:gd name="T25" fmla="*/ 91 h 165"/>
                <a:gd name="T26" fmla="*/ 118 w 172"/>
                <a:gd name="T27" fmla="*/ 62 h 165"/>
                <a:gd name="T28" fmla="*/ 80 w 172"/>
                <a:gd name="T29" fmla="*/ 77 h 165"/>
                <a:gd name="T30" fmla="*/ 117 w 172"/>
                <a:gd name="T31" fmla="*/ 49 h 165"/>
                <a:gd name="T32" fmla="*/ 83 w 172"/>
                <a:gd name="T33" fmla="*/ 63 h 165"/>
                <a:gd name="T34" fmla="*/ 58 w 172"/>
                <a:gd name="T35" fmla="*/ 63 h 165"/>
                <a:gd name="T36" fmla="*/ 71 w 172"/>
                <a:gd name="T37" fmla="*/ 55 h 165"/>
                <a:gd name="T38" fmla="*/ 72 w 172"/>
                <a:gd name="T39" fmla="*/ 53 h 165"/>
                <a:gd name="T40" fmla="*/ 56 w 172"/>
                <a:gd name="T41" fmla="*/ 61 h 165"/>
                <a:gd name="T42" fmla="*/ 24 w 172"/>
                <a:gd name="T43" fmla="*/ 72 h 165"/>
                <a:gd name="T44" fmla="*/ 24 w 172"/>
                <a:gd name="T45" fmla="*/ 71 h 165"/>
                <a:gd name="T46" fmla="*/ 31 w 172"/>
                <a:gd name="T47" fmla="*/ 67 h 165"/>
                <a:gd name="T48" fmla="*/ 75 w 172"/>
                <a:gd name="T49" fmla="*/ 37 h 165"/>
                <a:gd name="T50" fmla="*/ 0 w 172"/>
                <a:gd name="T51" fmla="*/ 77 h 165"/>
                <a:gd name="T52" fmla="*/ 57 w 172"/>
                <a:gd name="T53" fmla="*/ 38 h 165"/>
                <a:gd name="T54" fmla="*/ 1 w 172"/>
                <a:gd name="T55" fmla="*/ 66 h 165"/>
                <a:gd name="T56" fmla="*/ 115 w 172"/>
                <a:gd name="T57" fmla="*/ 0 h 165"/>
                <a:gd name="T58" fmla="*/ 55 w 172"/>
                <a:gd name="T59" fmla="*/ 45 h 165"/>
                <a:gd name="T60" fmla="*/ 120 w 172"/>
                <a:gd name="T61" fmla="*/ 7 h 165"/>
                <a:gd name="T62" fmla="*/ 74 w 172"/>
                <a:gd name="T63" fmla="*/ 42 h 165"/>
                <a:gd name="T64" fmla="*/ 126 w 172"/>
                <a:gd name="T65" fmla="*/ 12 h 165"/>
                <a:gd name="T66" fmla="*/ 103 w 172"/>
                <a:gd name="T67" fmla="*/ 33 h 165"/>
                <a:gd name="T68" fmla="*/ 137 w 172"/>
                <a:gd name="T69" fmla="*/ 14 h 165"/>
                <a:gd name="T70" fmla="*/ 136 w 172"/>
                <a:gd name="T71" fmla="*/ 18 h 165"/>
                <a:gd name="T72" fmla="*/ 154 w 172"/>
                <a:gd name="T73" fmla="*/ 22 h 165"/>
                <a:gd name="T74" fmla="*/ 156 w 172"/>
                <a:gd name="T75" fmla="*/ 33 h 165"/>
                <a:gd name="T76" fmla="*/ 158 w 172"/>
                <a:gd name="T77" fmla="*/ 33 h 165"/>
                <a:gd name="T78" fmla="*/ 145 w 172"/>
                <a:gd name="T79" fmla="*/ 53 h 165"/>
                <a:gd name="T80" fmla="*/ 85 w 172"/>
                <a:gd name="T81" fmla="*/ 103 h 165"/>
                <a:gd name="T82" fmla="*/ 144 w 172"/>
                <a:gd name="T83" fmla="*/ 69 h 165"/>
                <a:gd name="T84" fmla="*/ 88 w 172"/>
                <a:gd name="T85" fmla="*/ 106 h 165"/>
                <a:gd name="T86" fmla="*/ 152 w 172"/>
                <a:gd name="T87" fmla="*/ 70 h 165"/>
                <a:gd name="T88" fmla="*/ 83 w 172"/>
                <a:gd name="T89" fmla="*/ 123 h 165"/>
                <a:gd name="T90" fmla="*/ 162 w 172"/>
                <a:gd name="T91" fmla="*/ 78 h 165"/>
                <a:gd name="T92" fmla="*/ 135 w 172"/>
                <a:gd name="T93" fmla="*/ 115 h 165"/>
                <a:gd name="T94" fmla="*/ 172 w 172"/>
                <a:gd name="T95" fmla="*/ 93 h 165"/>
                <a:gd name="T96" fmla="*/ 166 w 172"/>
                <a:gd name="T97" fmla="*/ 108 h 165"/>
                <a:gd name="T98" fmla="*/ 167 w 172"/>
                <a:gd name="T99" fmla="*/ 109 h 165"/>
                <a:gd name="T100" fmla="*/ 144 w 172"/>
                <a:gd name="T101" fmla="*/ 123 h 165"/>
                <a:gd name="T102" fmla="*/ 171 w 172"/>
                <a:gd name="T103" fmla="*/ 11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5">
                  <a:moveTo>
                    <a:pt x="76" y="165"/>
                  </a:moveTo>
                  <a:cubicBezTo>
                    <a:pt x="76" y="165"/>
                    <a:pt x="76" y="165"/>
                    <a:pt x="76" y="165"/>
                  </a:cubicBezTo>
                  <a:cubicBezTo>
                    <a:pt x="76" y="165"/>
                    <a:pt x="76" y="165"/>
                    <a:pt x="76" y="165"/>
                  </a:cubicBezTo>
                  <a:cubicBezTo>
                    <a:pt x="75" y="165"/>
                    <a:pt x="75" y="165"/>
                    <a:pt x="76" y="165"/>
                  </a:cubicBezTo>
                  <a:cubicBezTo>
                    <a:pt x="76" y="164"/>
                    <a:pt x="76" y="164"/>
                    <a:pt x="76" y="164"/>
                  </a:cubicBezTo>
                  <a:cubicBezTo>
                    <a:pt x="76" y="164"/>
                    <a:pt x="76" y="164"/>
                    <a:pt x="76" y="164"/>
                  </a:cubicBezTo>
                  <a:cubicBezTo>
                    <a:pt x="78" y="163"/>
                    <a:pt x="87" y="157"/>
                    <a:pt x="129" y="131"/>
                  </a:cubicBezTo>
                  <a:cubicBezTo>
                    <a:pt x="130" y="130"/>
                    <a:pt x="131" y="130"/>
                    <a:pt x="132" y="129"/>
                  </a:cubicBezTo>
                  <a:cubicBezTo>
                    <a:pt x="131" y="130"/>
                    <a:pt x="129" y="131"/>
                    <a:pt x="128" y="131"/>
                  </a:cubicBezTo>
                  <a:cubicBezTo>
                    <a:pt x="109" y="143"/>
                    <a:pt x="90" y="154"/>
                    <a:pt x="90" y="154"/>
                  </a:cubicBezTo>
                  <a:cubicBezTo>
                    <a:pt x="89" y="154"/>
                    <a:pt x="89" y="154"/>
                    <a:pt x="89" y="154"/>
                  </a:cubicBezTo>
                  <a:cubicBezTo>
                    <a:pt x="89" y="154"/>
                    <a:pt x="89" y="154"/>
                    <a:pt x="89" y="154"/>
                  </a:cubicBezTo>
                  <a:cubicBezTo>
                    <a:pt x="79" y="159"/>
                    <a:pt x="76" y="161"/>
                    <a:pt x="75" y="161"/>
                  </a:cubicBezTo>
                  <a:cubicBezTo>
                    <a:pt x="75" y="162"/>
                    <a:pt x="75" y="162"/>
                    <a:pt x="75" y="162"/>
                  </a:cubicBezTo>
                  <a:cubicBezTo>
                    <a:pt x="75" y="162"/>
                    <a:pt x="75" y="162"/>
                    <a:pt x="75" y="162"/>
                  </a:cubicBezTo>
                  <a:cubicBezTo>
                    <a:pt x="75" y="162"/>
                    <a:pt x="75" y="162"/>
                    <a:pt x="75" y="162"/>
                  </a:cubicBezTo>
                  <a:cubicBezTo>
                    <a:pt x="74" y="162"/>
                    <a:pt x="74" y="162"/>
                    <a:pt x="74" y="161"/>
                  </a:cubicBezTo>
                  <a:cubicBezTo>
                    <a:pt x="74" y="161"/>
                    <a:pt x="74" y="161"/>
                    <a:pt x="74" y="161"/>
                  </a:cubicBezTo>
                  <a:cubicBezTo>
                    <a:pt x="163" y="99"/>
                    <a:pt x="163" y="99"/>
                    <a:pt x="163" y="99"/>
                  </a:cubicBezTo>
                  <a:cubicBezTo>
                    <a:pt x="156" y="103"/>
                    <a:pt x="146" y="109"/>
                    <a:pt x="135" y="115"/>
                  </a:cubicBezTo>
                  <a:cubicBezTo>
                    <a:pt x="88" y="143"/>
                    <a:pt x="85" y="144"/>
                    <a:pt x="85" y="144"/>
                  </a:cubicBezTo>
                  <a:cubicBezTo>
                    <a:pt x="85" y="144"/>
                    <a:pt x="85" y="144"/>
                    <a:pt x="85" y="144"/>
                  </a:cubicBezTo>
                  <a:cubicBezTo>
                    <a:pt x="84" y="144"/>
                    <a:pt x="84" y="144"/>
                    <a:pt x="85" y="143"/>
                  </a:cubicBezTo>
                  <a:cubicBezTo>
                    <a:pt x="85" y="143"/>
                    <a:pt x="85" y="143"/>
                    <a:pt x="85" y="143"/>
                  </a:cubicBezTo>
                  <a:cubicBezTo>
                    <a:pt x="85" y="143"/>
                    <a:pt x="85" y="143"/>
                    <a:pt x="85" y="143"/>
                  </a:cubicBezTo>
                  <a:cubicBezTo>
                    <a:pt x="86" y="143"/>
                    <a:pt x="88" y="140"/>
                    <a:pt x="97" y="133"/>
                  </a:cubicBezTo>
                  <a:cubicBezTo>
                    <a:pt x="104" y="127"/>
                    <a:pt x="114" y="119"/>
                    <a:pt x="123" y="111"/>
                  </a:cubicBezTo>
                  <a:cubicBezTo>
                    <a:pt x="137" y="98"/>
                    <a:pt x="152" y="86"/>
                    <a:pt x="158" y="81"/>
                  </a:cubicBezTo>
                  <a:cubicBezTo>
                    <a:pt x="145" y="88"/>
                    <a:pt x="102" y="113"/>
                    <a:pt x="78" y="127"/>
                  </a:cubicBezTo>
                  <a:cubicBezTo>
                    <a:pt x="78" y="127"/>
                    <a:pt x="78" y="127"/>
                    <a:pt x="78" y="127"/>
                  </a:cubicBezTo>
                  <a:cubicBezTo>
                    <a:pt x="77" y="127"/>
                    <a:pt x="77" y="127"/>
                    <a:pt x="77" y="127"/>
                  </a:cubicBezTo>
                  <a:cubicBezTo>
                    <a:pt x="77" y="127"/>
                    <a:pt x="77" y="127"/>
                    <a:pt x="77" y="126"/>
                  </a:cubicBezTo>
                  <a:cubicBezTo>
                    <a:pt x="77" y="126"/>
                    <a:pt x="77" y="126"/>
                    <a:pt x="77" y="126"/>
                  </a:cubicBezTo>
                  <a:cubicBezTo>
                    <a:pt x="77" y="126"/>
                    <a:pt x="78" y="126"/>
                    <a:pt x="78" y="126"/>
                  </a:cubicBezTo>
                  <a:cubicBezTo>
                    <a:pt x="79" y="125"/>
                    <a:pt x="87" y="119"/>
                    <a:pt x="118" y="95"/>
                  </a:cubicBezTo>
                  <a:cubicBezTo>
                    <a:pt x="129" y="87"/>
                    <a:pt x="140" y="78"/>
                    <a:pt x="146" y="73"/>
                  </a:cubicBezTo>
                  <a:cubicBezTo>
                    <a:pt x="70" y="117"/>
                    <a:pt x="70" y="117"/>
                    <a:pt x="70" y="117"/>
                  </a:cubicBezTo>
                  <a:cubicBezTo>
                    <a:pt x="70" y="118"/>
                    <a:pt x="69" y="118"/>
                    <a:pt x="69" y="117"/>
                  </a:cubicBezTo>
                  <a:cubicBezTo>
                    <a:pt x="69" y="117"/>
                    <a:pt x="69" y="117"/>
                    <a:pt x="69" y="117"/>
                  </a:cubicBezTo>
                  <a:cubicBezTo>
                    <a:pt x="126" y="81"/>
                    <a:pt x="126" y="81"/>
                    <a:pt x="126" y="81"/>
                  </a:cubicBezTo>
                  <a:cubicBezTo>
                    <a:pt x="112" y="89"/>
                    <a:pt x="94" y="99"/>
                    <a:pt x="82" y="106"/>
                  </a:cubicBezTo>
                  <a:cubicBezTo>
                    <a:pt x="81" y="106"/>
                    <a:pt x="81" y="106"/>
                    <a:pt x="81" y="106"/>
                  </a:cubicBezTo>
                  <a:cubicBezTo>
                    <a:pt x="81" y="106"/>
                    <a:pt x="81" y="106"/>
                    <a:pt x="81" y="106"/>
                  </a:cubicBezTo>
                  <a:cubicBezTo>
                    <a:pt x="81" y="106"/>
                    <a:pt x="81" y="106"/>
                    <a:pt x="81" y="106"/>
                  </a:cubicBezTo>
                  <a:cubicBezTo>
                    <a:pt x="81" y="106"/>
                    <a:pt x="81" y="106"/>
                    <a:pt x="81" y="106"/>
                  </a:cubicBezTo>
                  <a:cubicBezTo>
                    <a:pt x="81" y="106"/>
                    <a:pt x="81" y="106"/>
                    <a:pt x="81" y="105"/>
                  </a:cubicBezTo>
                  <a:cubicBezTo>
                    <a:pt x="83" y="104"/>
                    <a:pt x="92" y="96"/>
                    <a:pt x="137" y="60"/>
                  </a:cubicBezTo>
                  <a:cubicBezTo>
                    <a:pt x="139" y="58"/>
                    <a:pt x="140" y="57"/>
                    <a:pt x="141" y="56"/>
                  </a:cubicBezTo>
                  <a:cubicBezTo>
                    <a:pt x="132" y="61"/>
                    <a:pt x="108" y="76"/>
                    <a:pt x="93" y="84"/>
                  </a:cubicBezTo>
                  <a:cubicBezTo>
                    <a:pt x="80" y="92"/>
                    <a:pt x="80" y="92"/>
                    <a:pt x="80" y="92"/>
                  </a:cubicBezTo>
                  <a:cubicBezTo>
                    <a:pt x="79" y="92"/>
                    <a:pt x="79" y="92"/>
                    <a:pt x="79" y="92"/>
                  </a:cubicBezTo>
                  <a:cubicBezTo>
                    <a:pt x="79" y="91"/>
                    <a:pt x="79" y="91"/>
                    <a:pt x="80" y="91"/>
                  </a:cubicBezTo>
                  <a:cubicBezTo>
                    <a:pt x="80" y="91"/>
                    <a:pt x="80" y="91"/>
                    <a:pt x="80" y="91"/>
                  </a:cubicBezTo>
                  <a:cubicBezTo>
                    <a:pt x="80" y="91"/>
                    <a:pt x="80" y="91"/>
                    <a:pt x="80" y="91"/>
                  </a:cubicBezTo>
                  <a:cubicBezTo>
                    <a:pt x="80" y="90"/>
                    <a:pt x="83" y="88"/>
                    <a:pt x="91" y="82"/>
                  </a:cubicBezTo>
                  <a:cubicBezTo>
                    <a:pt x="99" y="76"/>
                    <a:pt x="108" y="69"/>
                    <a:pt x="118" y="62"/>
                  </a:cubicBezTo>
                  <a:cubicBezTo>
                    <a:pt x="131" y="52"/>
                    <a:pt x="143" y="43"/>
                    <a:pt x="151" y="37"/>
                  </a:cubicBezTo>
                  <a:cubicBezTo>
                    <a:pt x="132" y="48"/>
                    <a:pt x="81" y="77"/>
                    <a:pt x="81" y="78"/>
                  </a:cubicBezTo>
                  <a:cubicBezTo>
                    <a:pt x="80" y="78"/>
                    <a:pt x="80" y="78"/>
                    <a:pt x="80" y="77"/>
                  </a:cubicBezTo>
                  <a:cubicBezTo>
                    <a:pt x="80" y="77"/>
                    <a:pt x="80" y="77"/>
                    <a:pt x="80" y="77"/>
                  </a:cubicBezTo>
                  <a:cubicBezTo>
                    <a:pt x="80" y="77"/>
                    <a:pt x="80" y="77"/>
                    <a:pt x="80" y="77"/>
                  </a:cubicBezTo>
                  <a:cubicBezTo>
                    <a:pt x="80" y="77"/>
                    <a:pt x="80" y="77"/>
                    <a:pt x="80" y="77"/>
                  </a:cubicBezTo>
                  <a:cubicBezTo>
                    <a:pt x="81" y="76"/>
                    <a:pt x="84" y="74"/>
                    <a:pt x="92" y="68"/>
                  </a:cubicBezTo>
                  <a:cubicBezTo>
                    <a:pt x="99" y="63"/>
                    <a:pt x="108" y="56"/>
                    <a:pt x="117" y="49"/>
                  </a:cubicBezTo>
                  <a:cubicBezTo>
                    <a:pt x="129" y="40"/>
                    <a:pt x="141" y="32"/>
                    <a:pt x="148" y="27"/>
                  </a:cubicBezTo>
                  <a:cubicBezTo>
                    <a:pt x="84" y="64"/>
                    <a:pt x="84" y="64"/>
                    <a:pt x="84" y="64"/>
                  </a:cubicBezTo>
                  <a:cubicBezTo>
                    <a:pt x="83" y="64"/>
                    <a:pt x="83" y="64"/>
                    <a:pt x="83" y="63"/>
                  </a:cubicBezTo>
                  <a:cubicBezTo>
                    <a:pt x="83" y="63"/>
                    <a:pt x="83" y="63"/>
                    <a:pt x="83" y="63"/>
                  </a:cubicBezTo>
                  <a:cubicBezTo>
                    <a:pt x="95" y="53"/>
                    <a:pt x="125" y="28"/>
                    <a:pt x="134" y="20"/>
                  </a:cubicBezTo>
                  <a:cubicBezTo>
                    <a:pt x="122" y="27"/>
                    <a:pt x="82" y="50"/>
                    <a:pt x="59" y="64"/>
                  </a:cubicBezTo>
                  <a:cubicBezTo>
                    <a:pt x="59" y="64"/>
                    <a:pt x="58" y="64"/>
                    <a:pt x="58" y="64"/>
                  </a:cubicBezTo>
                  <a:cubicBezTo>
                    <a:pt x="58" y="63"/>
                    <a:pt x="58" y="63"/>
                    <a:pt x="58" y="63"/>
                  </a:cubicBezTo>
                  <a:cubicBezTo>
                    <a:pt x="58" y="63"/>
                    <a:pt x="58" y="63"/>
                    <a:pt x="58" y="63"/>
                  </a:cubicBezTo>
                  <a:cubicBezTo>
                    <a:pt x="59" y="63"/>
                    <a:pt x="59" y="63"/>
                    <a:pt x="59" y="63"/>
                  </a:cubicBezTo>
                  <a:cubicBezTo>
                    <a:pt x="59" y="62"/>
                    <a:pt x="60" y="62"/>
                    <a:pt x="62" y="61"/>
                  </a:cubicBezTo>
                  <a:cubicBezTo>
                    <a:pt x="64" y="59"/>
                    <a:pt x="67" y="58"/>
                    <a:pt x="71" y="55"/>
                  </a:cubicBezTo>
                  <a:cubicBezTo>
                    <a:pt x="78" y="51"/>
                    <a:pt x="88" y="45"/>
                    <a:pt x="98" y="38"/>
                  </a:cubicBezTo>
                  <a:cubicBezTo>
                    <a:pt x="103" y="35"/>
                    <a:pt x="108" y="32"/>
                    <a:pt x="113" y="29"/>
                  </a:cubicBezTo>
                  <a:cubicBezTo>
                    <a:pt x="110" y="31"/>
                    <a:pt x="107" y="33"/>
                    <a:pt x="104" y="34"/>
                  </a:cubicBezTo>
                  <a:cubicBezTo>
                    <a:pt x="93" y="41"/>
                    <a:pt x="81" y="48"/>
                    <a:pt x="72" y="53"/>
                  </a:cubicBezTo>
                  <a:cubicBezTo>
                    <a:pt x="62" y="59"/>
                    <a:pt x="59" y="61"/>
                    <a:pt x="57" y="61"/>
                  </a:cubicBezTo>
                  <a:cubicBezTo>
                    <a:pt x="57" y="61"/>
                    <a:pt x="57" y="61"/>
                    <a:pt x="57" y="61"/>
                  </a:cubicBezTo>
                  <a:cubicBezTo>
                    <a:pt x="57" y="61"/>
                    <a:pt x="57" y="61"/>
                    <a:pt x="57" y="61"/>
                  </a:cubicBezTo>
                  <a:cubicBezTo>
                    <a:pt x="57" y="61"/>
                    <a:pt x="56" y="61"/>
                    <a:pt x="56" y="61"/>
                  </a:cubicBezTo>
                  <a:cubicBezTo>
                    <a:pt x="56" y="61"/>
                    <a:pt x="56" y="61"/>
                    <a:pt x="57" y="61"/>
                  </a:cubicBezTo>
                  <a:cubicBezTo>
                    <a:pt x="120" y="17"/>
                    <a:pt x="120" y="17"/>
                    <a:pt x="120" y="17"/>
                  </a:cubicBezTo>
                  <a:cubicBezTo>
                    <a:pt x="59" y="52"/>
                    <a:pt x="59" y="52"/>
                    <a:pt x="59" y="52"/>
                  </a:cubicBezTo>
                  <a:cubicBezTo>
                    <a:pt x="46" y="59"/>
                    <a:pt x="34" y="66"/>
                    <a:pt x="24" y="72"/>
                  </a:cubicBezTo>
                  <a:cubicBezTo>
                    <a:pt x="24" y="72"/>
                    <a:pt x="24" y="72"/>
                    <a:pt x="24" y="72"/>
                  </a:cubicBezTo>
                  <a:cubicBezTo>
                    <a:pt x="24" y="72"/>
                    <a:pt x="24" y="72"/>
                    <a:pt x="24" y="72"/>
                  </a:cubicBezTo>
                  <a:cubicBezTo>
                    <a:pt x="24" y="72"/>
                    <a:pt x="24" y="72"/>
                    <a:pt x="24" y="72"/>
                  </a:cubicBezTo>
                  <a:cubicBezTo>
                    <a:pt x="24" y="72"/>
                    <a:pt x="24" y="71"/>
                    <a:pt x="24" y="71"/>
                  </a:cubicBezTo>
                  <a:cubicBezTo>
                    <a:pt x="24" y="71"/>
                    <a:pt x="24" y="71"/>
                    <a:pt x="24" y="71"/>
                  </a:cubicBezTo>
                  <a:cubicBezTo>
                    <a:pt x="24" y="71"/>
                    <a:pt x="24" y="71"/>
                    <a:pt x="25" y="71"/>
                  </a:cubicBezTo>
                  <a:cubicBezTo>
                    <a:pt x="26" y="70"/>
                    <a:pt x="28" y="69"/>
                    <a:pt x="31" y="67"/>
                  </a:cubicBezTo>
                  <a:cubicBezTo>
                    <a:pt x="31" y="67"/>
                    <a:pt x="31" y="67"/>
                    <a:pt x="31" y="67"/>
                  </a:cubicBezTo>
                  <a:cubicBezTo>
                    <a:pt x="31" y="67"/>
                    <a:pt x="31" y="67"/>
                    <a:pt x="31" y="67"/>
                  </a:cubicBezTo>
                  <a:cubicBezTo>
                    <a:pt x="31" y="67"/>
                    <a:pt x="31" y="67"/>
                    <a:pt x="31" y="67"/>
                  </a:cubicBezTo>
                  <a:cubicBezTo>
                    <a:pt x="33" y="66"/>
                    <a:pt x="36" y="63"/>
                    <a:pt x="45" y="58"/>
                  </a:cubicBezTo>
                  <a:cubicBezTo>
                    <a:pt x="53" y="52"/>
                    <a:pt x="64" y="44"/>
                    <a:pt x="75" y="37"/>
                  </a:cubicBezTo>
                  <a:cubicBezTo>
                    <a:pt x="88" y="28"/>
                    <a:pt x="101" y="20"/>
                    <a:pt x="109" y="14"/>
                  </a:cubicBezTo>
                  <a:cubicBezTo>
                    <a:pt x="97" y="21"/>
                    <a:pt x="75" y="34"/>
                    <a:pt x="55" y="45"/>
                  </a:cubicBezTo>
                  <a:cubicBezTo>
                    <a:pt x="1" y="77"/>
                    <a:pt x="1" y="77"/>
                    <a:pt x="0" y="77"/>
                  </a:cubicBezTo>
                  <a:cubicBezTo>
                    <a:pt x="0" y="77"/>
                    <a:pt x="0" y="77"/>
                    <a:pt x="0" y="77"/>
                  </a:cubicBezTo>
                  <a:cubicBezTo>
                    <a:pt x="0" y="77"/>
                    <a:pt x="0" y="77"/>
                    <a:pt x="0" y="76"/>
                  </a:cubicBezTo>
                  <a:cubicBezTo>
                    <a:pt x="0" y="76"/>
                    <a:pt x="0" y="76"/>
                    <a:pt x="0" y="76"/>
                  </a:cubicBezTo>
                  <a:cubicBezTo>
                    <a:pt x="0" y="76"/>
                    <a:pt x="0" y="76"/>
                    <a:pt x="0" y="76"/>
                  </a:cubicBezTo>
                  <a:cubicBezTo>
                    <a:pt x="2" y="74"/>
                    <a:pt x="12" y="68"/>
                    <a:pt x="57" y="38"/>
                  </a:cubicBezTo>
                  <a:cubicBezTo>
                    <a:pt x="76" y="25"/>
                    <a:pt x="95" y="13"/>
                    <a:pt x="106" y="6"/>
                  </a:cubicBezTo>
                  <a:cubicBezTo>
                    <a:pt x="85" y="17"/>
                    <a:pt x="32" y="48"/>
                    <a:pt x="1" y="67"/>
                  </a:cubicBezTo>
                  <a:cubicBezTo>
                    <a:pt x="1" y="67"/>
                    <a:pt x="1" y="67"/>
                    <a:pt x="0" y="66"/>
                  </a:cubicBezTo>
                  <a:cubicBezTo>
                    <a:pt x="0" y="66"/>
                    <a:pt x="0" y="66"/>
                    <a:pt x="1" y="66"/>
                  </a:cubicBezTo>
                  <a:cubicBezTo>
                    <a:pt x="41" y="42"/>
                    <a:pt x="108" y="3"/>
                    <a:pt x="114" y="0"/>
                  </a:cubicBezTo>
                  <a:cubicBezTo>
                    <a:pt x="114" y="0"/>
                    <a:pt x="114" y="0"/>
                    <a:pt x="114" y="0"/>
                  </a:cubicBezTo>
                  <a:cubicBezTo>
                    <a:pt x="115" y="0"/>
                    <a:pt x="115" y="0"/>
                    <a:pt x="115" y="0"/>
                  </a:cubicBezTo>
                  <a:cubicBezTo>
                    <a:pt x="115" y="0"/>
                    <a:pt x="115" y="0"/>
                    <a:pt x="115" y="0"/>
                  </a:cubicBezTo>
                  <a:cubicBezTo>
                    <a:pt x="115" y="0"/>
                    <a:pt x="115" y="0"/>
                    <a:pt x="115" y="0"/>
                  </a:cubicBezTo>
                  <a:cubicBezTo>
                    <a:pt x="115" y="0"/>
                    <a:pt x="115" y="1"/>
                    <a:pt x="115" y="1"/>
                  </a:cubicBezTo>
                  <a:cubicBezTo>
                    <a:pt x="82" y="22"/>
                    <a:pt x="25" y="60"/>
                    <a:pt x="7" y="72"/>
                  </a:cubicBezTo>
                  <a:cubicBezTo>
                    <a:pt x="17" y="67"/>
                    <a:pt x="36" y="55"/>
                    <a:pt x="55" y="45"/>
                  </a:cubicBezTo>
                  <a:cubicBezTo>
                    <a:pt x="108" y="14"/>
                    <a:pt x="117" y="8"/>
                    <a:pt x="119" y="7"/>
                  </a:cubicBezTo>
                  <a:cubicBezTo>
                    <a:pt x="119" y="7"/>
                    <a:pt x="119" y="7"/>
                    <a:pt x="119" y="7"/>
                  </a:cubicBezTo>
                  <a:cubicBezTo>
                    <a:pt x="119" y="7"/>
                    <a:pt x="119" y="7"/>
                    <a:pt x="119" y="7"/>
                  </a:cubicBezTo>
                  <a:cubicBezTo>
                    <a:pt x="120" y="7"/>
                    <a:pt x="120" y="7"/>
                    <a:pt x="120" y="7"/>
                  </a:cubicBezTo>
                  <a:cubicBezTo>
                    <a:pt x="120" y="7"/>
                    <a:pt x="120" y="7"/>
                    <a:pt x="120" y="8"/>
                  </a:cubicBezTo>
                  <a:cubicBezTo>
                    <a:pt x="120" y="8"/>
                    <a:pt x="120" y="8"/>
                    <a:pt x="120" y="8"/>
                  </a:cubicBezTo>
                  <a:cubicBezTo>
                    <a:pt x="97" y="23"/>
                    <a:pt x="60" y="48"/>
                    <a:pt x="42" y="61"/>
                  </a:cubicBezTo>
                  <a:cubicBezTo>
                    <a:pt x="50" y="56"/>
                    <a:pt x="60" y="50"/>
                    <a:pt x="74" y="42"/>
                  </a:cubicBezTo>
                  <a:cubicBezTo>
                    <a:pt x="92" y="32"/>
                    <a:pt x="109" y="22"/>
                    <a:pt x="118" y="16"/>
                  </a:cubicBezTo>
                  <a:cubicBezTo>
                    <a:pt x="121" y="15"/>
                    <a:pt x="123" y="13"/>
                    <a:pt x="126" y="12"/>
                  </a:cubicBezTo>
                  <a:cubicBezTo>
                    <a:pt x="126" y="12"/>
                    <a:pt x="126" y="12"/>
                    <a:pt x="126" y="12"/>
                  </a:cubicBezTo>
                  <a:cubicBezTo>
                    <a:pt x="126" y="12"/>
                    <a:pt x="126" y="12"/>
                    <a:pt x="126" y="12"/>
                  </a:cubicBezTo>
                  <a:cubicBezTo>
                    <a:pt x="127" y="12"/>
                    <a:pt x="127" y="13"/>
                    <a:pt x="127" y="13"/>
                  </a:cubicBezTo>
                  <a:cubicBezTo>
                    <a:pt x="127" y="13"/>
                    <a:pt x="127" y="13"/>
                    <a:pt x="126" y="13"/>
                  </a:cubicBezTo>
                  <a:cubicBezTo>
                    <a:pt x="65" y="56"/>
                    <a:pt x="65" y="56"/>
                    <a:pt x="65" y="56"/>
                  </a:cubicBezTo>
                  <a:cubicBezTo>
                    <a:pt x="74" y="50"/>
                    <a:pt x="90" y="41"/>
                    <a:pt x="103" y="33"/>
                  </a:cubicBezTo>
                  <a:cubicBezTo>
                    <a:pt x="129" y="18"/>
                    <a:pt x="135" y="15"/>
                    <a:pt x="137" y="14"/>
                  </a:cubicBezTo>
                  <a:cubicBezTo>
                    <a:pt x="137" y="14"/>
                    <a:pt x="137" y="14"/>
                    <a:pt x="137" y="14"/>
                  </a:cubicBezTo>
                  <a:cubicBezTo>
                    <a:pt x="137" y="14"/>
                    <a:pt x="137" y="14"/>
                    <a:pt x="137" y="14"/>
                  </a:cubicBezTo>
                  <a:cubicBezTo>
                    <a:pt x="137" y="14"/>
                    <a:pt x="137" y="14"/>
                    <a:pt x="137" y="14"/>
                  </a:cubicBezTo>
                  <a:cubicBezTo>
                    <a:pt x="138" y="14"/>
                    <a:pt x="138" y="14"/>
                    <a:pt x="138" y="14"/>
                  </a:cubicBezTo>
                  <a:cubicBezTo>
                    <a:pt x="138" y="15"/>
                    <a:pt x="138" y="15"/>
                    <a:pt x="138" y="15"/>
                  </a:cubicBezTo>
                  <a:cubicBezTo>
                    <a:pt x="137" y="15"/>
                    <a:pt x="108" y="33"/>
                    <a:pt x="85" y="47"/>
                  </a:cubicBezTo>
                  <a:cubicBezTo>
                    <a:pt x="136" y="18"/>
                    <a:pt x="136" y="18"/>
                    <a:pt x="136" y="18"/>
                  </a:cubicBezTo>
                  <a:cubicBezTo>
                    <a:pt x="137" y="18"/>
                    <a:pt x="137" y="18"/>
                    <a:pt x="137" y="18"/>
                  </a:cubicBezTo>
                  <a:cubicBezTo>
                    <a:pt x="137" y="19"/>
                    <a:pt x="137" y="19"/>
                    <a:pt x="110" y="41"/>
                  </a:cubicBezTo>
                  <a:cubicBezTo>
                    <a:pt x="102" y="49"/>
                    <a:pt x="93" y="56"/>
                    <a:pt x="88" y="60"/>
                  </a:cubicBezTo>
                  <a:cubicBezTo>
                    <a:pt x="154" y="22"/>
                    <a:pt x="154" y="22"/>
                    <a:pt x="154" y="22"/>
                  </a:cubicBezTo>
                  <a:cubicBezTo>
                    <a:pt x="154" y="22"/>
                    <a:pt x="155" y="22"/>
                    <a:pt x="155" y="22"/>
                  </a:cubicBezTo>
                  <a:cubicBezTo>
                    <a:pt x="155" y="22"/>
                    <a:pt x="155" y="22"/>
                    <a:pt x="155" y="22"/>
                  </a:cubicBezTo>
                  <a:cubicBezTo>
                    <a:pt x="135" y="37"/>
                    <a:pt x="100" y="63"/>
                    <a:pt x="86" y="73"/>
                  </a:cubicBezTo>
                  <a:cubicBezTo>
                    <a:pt x="142" y="41"/>
                    <a:pt x="154" y="34"/>
                    <a:pt x="156" y="33"/>
                  </a:cubicBezTo>
                  <a:cubicBezTo>
                    <a:pt x="157" y="33"/>
                    <a:pt x="157" y="33"/>
                    <a:pt x="157" y="33"/>
                  </a:cubicBezTo>
                  <a:cubicBezTo>
                    <a:pt x="157" y="33"/>
                    <a:pt x="157" y="33"/>
                    <a:pt x="157" y="33"/>
                  </a:cubicBezTo>
                  <a:cubicBezTo>
                    <a:pt x="157" y="32"/>
                    <a:pt x="157" y="32"/>
                    <a:pt x="157" y="32"/>
                  </a:cubicBezTo>
                  <a:cubicBezTo>
                    <a:pt x="157" y="33"/>
                    <a:pt x="158" y="33"/>
                    <a:pt x="158" y="33"/>
                  </a:cubicBezTo>
                  <a:cubicBezTo>
                    <a:pt x="158" y="33"/>
                    <a:pt x="158" y="33"/>
                    <a:pt x="157" y="33"/>
                  </a:cubicBezTo>
                  <a:cubicBezTo>
                    <a:pt x="136" y="49"/>
                    <a:pt x="99" y="77"/>
                    <a:pt x="85" y="88"/>
                  </a:cubicBezTo>
                  <a:cubicBezTo>
                    <a:pt x="87" y="86"/>
                    <a:pt x="90" y="85"/>
                    <a:pt x="93" y="83"/>
                  </a:cubicBezTo>
                  <a:cubicBezTo>
                    <a:pt x="136" y="58"/>
                    <a:pt x="144" y="53"/>
                    <a:pt x="145" y="53"/>
                  </a:cubicBezTo>
                  <a:cubicBezTo>
                    <a:pt x="145" y="53"/>
                    <a:pt x="145" y="53"/>
                    <a:pt x="145" y="53"/>
                  </a:cubicBezTo>
                  <a:cubicBezTo>
                    <a:pt x="145" y="53"/>
                    <a:pt x="145" y="53"/>
                    <a:pt x="145" y="53"/>
                  </a:cubicBezTo>
                  <a:cubicBezTo>
                    <a:pt x="146" y="54"/>
                    <a:pt x="146" y="54"/>
                    <a:pt x="138" y="60"/>
                  </a:cubicBezTo>
                  <a:cubicBezTo>
                    <a:pt x="125" y="70"/>
                    <a:pt x="95" y="95"/>
                    <a:pt x="85" y="103"/>
                  </a:cubicBezTo>
                  <a:cubicBezTo>
                    <a:pt x="91" y="100"/>
                    <a:pt x="101" y="94"/>
                    <a:pt x="112" y="87"/>
                  </a:cubicBezTo>
                  <a:cubicBezTo>
                    <a:pt x="120" y="83"/>
                    <a:pt x="128" y="78"/>
                    <a:pt x="134" y="75"/>
                  </a:cubicBezTo>
                  <a:cubicBezTo>
                    <a:pt x="139" y="72"/>
                    <a:pt x="142" y="71"/>
                    <a:pt x="143" y="70"/>
                  </a:cubicBezTo>
                  <a:cubicBezTo>
                    <a:pt x="144" y="69"/>
                    <a:pt x="144" y="69"/>
                    <a:pt x="144" y="69"/>
                  </a:cubicBezTo>
                  <a:cubicBezTo>
                    <a:pt x="144" y="70"/>
                    <a:pt x="144" y="70"/>
                    <a:pt x="144" y="70"/>
                  </a:cubicBezTo>
                  <a:cubicBezTo>
                    <a:pt x="144" y="69"/>
                    <a:pt x="144" y="69"/>
                    <a:pt x="144" y="70"/>
                  </a:cubicBezTo>
                  <a:cubicBezTo>
                    <a:pt x="144" y="70"/>
                    <a:pt x="144" y="70"/>
                    <a:pt x="144" y="70"/>
                  </a:cubicBezTo>
                  <a:cubicBezTo>
                    <a:pt x="88" y="106"/>
                    <a:pt x="88" y="106"/>
                    <a:pt x="88" y="106"/>
                  </a:cubicBezTo>
                  <a:cubicBezTo>
                    <a:pt x="151" y="69"/>
                    <a:pt x="151" y="69"/>
                    <a:pt x="151" y="69"/>
                  </a:cubicBezTo>
                  <a:cubicBezTo>
                    <a:pt x="151" y="69"/>
                    <a:pt x="152" y="69"/>
                    <a:pt x="152" y="70"/>
                  </a:cubicBezTo>
                  <a:cubicBezTo>
                    <a:pt x="152" y="70"/>
                    <a:pt x="152" y="70"/>
                    <a:pt x="152" y="70"/>
                  </a:cubicBezTo>
                  <a:cubicBezTo>
                    <a:pt x="152" y="70"/>
                    <a:pt x="152" y="70"/>
                    <a:pt x="152" y="70"/>
                  </a:cubicBezTo>
                  <a:cubicBezTo>
                    <a:pt x="151" y="70"/>
                    <a:pt x="151" y="70"/>
                    <a:pt x="151" y="70"/>
                  </a:cubicBezTo>
                  <a:cubicBezTo>
                    <a:pt x="151" y="71"/>
                    <a:pt x="148" y="73"/>
                    <a:pt x="142" y="78"/>
                  </a:cubicBezTo>
                  <a:cubicBezTo>
                    <a:pt x="136" y="83"/>
                    <a:pt x="127" y="89"/>
                    <a:pt x="119" y="95"/>
                  </a:cubicBezTo>
                  <a:cubicBezTo>
                    <a:pt x="105" y="106"/>
                    <a:pt x="90" y="118"/>
                    <a:pt x="83" y="123"/>
                  </a:cubicBezTo>
                  <a:cubicBezTo>
                    <a:pt x="148" y="86"/>
                    <a:pt x="159" y="79"/>
                    <a:pt x="162" y="78"/>
                  </a:cubicBezTo>
                  <a:cubicBezTo>
                    <a:pt x="162" y="78"/>
                    <a:pt x="162" y="78"/>
                    <a:pt x="162" y="78"/>
                  </a:cubicBezTo>
                  <a:cubicBezTo>
                    <a:pt x="162" y="78"/>
                    <a:pt x="162" y="78"/>
                    <a:pt x="162" y="78"/>
                  </a:cubicBezTo>
                  <a:cubicBezTo>
                    <a:pt x="162" y="78"/>
                    <a:pt x="162" y="78"/>
                    <a:pt x="162" y="78"/>
                  </a:cubicBezTo>
                  <a:cubicBezTo>
                    <a:pt x="162" y="78"/>
                    <a:pt x="162" y="78"/>
                    <a:pt x="163" y="78"/>
                  </a:cubicBezTo>
                  <a:cubicBezTo>
                    <a:pt x="163" y="78"/>
                    <a:pt x="163" y="78"/>
                    <a:pt x="162" y="78"/>
                  </a:cubicBezTo>
                  <a:cubicBezTo>
                    <a:pt x="140" y="98"/>
                    <a:pt x="100" y="132"/>
                    <a:pt x="88" y="142"/>
                  </a:cubicBezTo>
                  <a:cubicBezTo>
                    <a:pt x="96" y="137"/>
                    <a:pt x="117" y="125"/>
                    <a:pt x="135" y="115"/>
                  </a:cubicBezTo>
                  <a:cubicBezTo>
                    <a:pt x="164" y="98"/>
                    <a:pt x="170" y="94"/>
                    <a:pt x="171" y="93"/>
                  </a:cubicBezTo>
                  <a:cubicBezTo>
                    <a:pt x="171" y="93"/>
                    <a:pt x="171" y="93"/>
                    <a:pt x="171" y="93"/>
                  </a:cubicBezTo>
                  <a:cubicBezTo>
                    <a:pt x="171" y="93"/>
                    <a:pt x="171" y="93"/>
                    <a:pt x="171" y="93"/>
                  </a:cubicBezTo>
                  <a:cubicBezTo>
                    <a:pt x="172" y="93"/>
                    <a:pt x="172" y="93"/>
                    <a:pt x="172" y="93"/>
                  </a:cubicBezTo>
                  <a:cubicBezTo>
                    <a:pt x="172" y="93"/>
                    <a:pt x="172" y="94"/>
                    <a:pt x="172" y="94"/>
                  </a:cubicBezTo>
                  <a:cubicBezTo>
                    <a:pt x="172" y="94"/>
                    <a:pt x="172" y="94"/>
                    <a:pt x="172" y="94"/>
                  </a:cubicBezTo>
                  <a:cubicBezTo>
                    <a:pt x="82" y="157"/>
                    <a:pt x="82" y="157"/>
                    <a:pt x="82" y="157"/>
                  </a:cubicBezTo>
                  <a:cubicBezTo>
                    <a:pt x="99" y="147"/>
                    <a:pt x="142" y="122"/>
                    <a:pt x="166" y="108"/>
                  </a:cubicBezTo>
                  <a:cubicBezTo>
                    <a:pt x="166" y="108"/>
                    <a:pt x="166" y="108"/>
                    <a:pt x="167" y="108"/>
                  </a:cubicBezTo>
                  <a:cubicBezTo>
                    <a:pt x="167" y="108"/>
                    <a:pt x="167" y="108"/>
                    <a:pt x="167" y="108"/>
                  </a:cubicBezTo>
                  <a:cubicBezTo>
                    <a:pt x="167" y="108"/>
                    <a:pt x="167" y="108"/>
                    <a:pt x="167" y="109"/>
                  </a:cubicBezTo>
                  <a:cubicBezTo>
                    <a:pt x="167" y="109"/>
                    <a:pt x="167" y="109"/>
                    <a:pt x="167" y="109"/>
                  </a:cubicBezTo>
                  <a:cubicBezTo>
                    <a:pt x="167" y="109"/>
                    <a:pt x="166" y="109"/>
                    <a:pt x="166" y="109"/>
                  </a:cubicBezTo>
                  <a:cubicBezTo>
                    <a:pt x="165" y="110"/>
                    <a:pt x="162" y="111"/>
                    <a:pt x="155" y="116"/>
                  </a:cubicBezTo>
                  <a:cubicBezTo>
                    <a:pt x="153" y="117"/>
                    <a:pt x="152" y="118"/>
                    <a:pt x="150" y="119"/>
                  </a:cubicBezTo>
                  <a:cubicBezTo>
                    <a:pt x="150" y="119"/>
                    <a:pt x="150" y="119"/>
                    <a:pt x="144" y="123"/>
                  </a:cubicBezTo>
                  <a:cubicBezTo>
                    <a:pt x="140" y="125"/>
                    <a:pt x="135" y="128"/>
                    <a:pt x="129" y="132"/>
                  </a:cubicBezTo>
                  <a:cubicBezTo>
                    <a:pt x="117" y="139"/>
                    <a:pt x="102" y="149"/>
                    <a:pt x="91" y="156"/>
                  </a:cubicBezTo>
                  <a:cubicBezTo>
                    <a:pt x="171" y="110"/>
                    <a:pt x="171" y="110"/>
                    <a:pt x="171" y="110"/>
                  </a:cubicBezTo>
                  <a:cubicBezTo>
                    <a:pt x="171" y="110"/>
                    <a:pt x="171" y="110"/>
                    <a:pt x="171" y="110"/>
                  </a:cubicBezTo>
                  <a:cubicBezTo>
                    <a:pt x="171" y="110"/>
                    <a:pt x="171" y="110"/>
                    <a:pt x="171" y="110"/>
                  </a:cubicBezTo>
                  <a:cubicBezTo>
                    <a:pt x="76" y="165"/>
                    <a:pt x="76" y="165"/>
                    <a:pt x="76" y="165"/>
                  </a:cubicBezTo>
                  <a:cubicBezTo>
                    <a:pt x="76" y="165"/>
                    <a:pt x="76" y="165"/>
                    <a:pt x="76" y="16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1" name="Freeform 280">
              <a:extLst>
                <a:ext uri="{FF2B5EF4-FFF2-40B4-BE49-F238E27FC236}">
                  <a16:creationId xmlns:a16="http://schemas.microsoft.com/office/drawing/2014/main" id="{A1AC351A-4B01-47EC-8192-805AD3975FFB}"/>
                </a:ext>
              </a:extLst>
            </p:cNvPr>
            <p:cNvSpPr/>
            <p:nvPr/>
          </p:nvSpPr>
          <p:spPr bwMode="auto">
            <a:xfrm>
              <a:off x="2940051" y="5630863"/>
              <a:ext cx="168275" cy="120650"/>
            </a:xfrm>
            <a:custGeom>
              <a:avLst/>
              <a:gdLst>
                <a:gd name="T0" fmla="*/ 1 w 52"/>
                <a:gd name="T1" fmla="*/ 37 h 37"/>
                <a:gd name="T2" fmla="*/ 0 w 52"/>
                <a:gd name="T3" fmla="*/ 37 h 37"/>
                <a:gd name="T4" fmla="*/ 0 w 52"/>
                <a:gd name="T5" fmla="*/ 37 h 37"/>
                <a:gd name="T6" fmla="*/ 0 w 52"/>
                <a:gd name="T7" fmla="*/ 36 h 37"/>
                <a:gd name="T8" fmla="*/ 0 w 52"/>
                <a:gd name="T9" fmla="*/ 36 h 37"/>
                <a:gd name="T10" fmla="*/ 1 w 52"/>
                <a:gd name="T11" fmla="*/ 36 h 37"/>
                <a:gd name="T12" fmla="*/ 15 w 52"/>
                <a:gd name="T13" fmla="*/ 27 h 37"/>
                <a:gd name="T14" fmla="*/ 15 w 52"/>
                <a:gd name="T15" fmla="*/ 27 h 37"/>
                <a:gd name="T16" fmla="*/ 15 w 52"/>
                <a:gd name="T17" fmla="*/ 27 h 37"/>
                <a:gd name="T18" fmla="*/ 15 w 52"/>
                <a:gd name="T19" fmla="*/ 27 h 37"/>
                <a:gd name="T20" fmla="*/ 14 w 52"/>
                <a:gd name="T21" fmla="*/ 27 h 37"/>
                <a:gd name="T22" fmla="*/ 14 w 52"/>
                <a:gd name="T23" fmla="*/ 27 h 37"/>
                <a:gd name="T24" fmla="*/ 14 w 52"/>
                <a:gd name="T25" fmla="*/ 26 h 37"/>
                <a:gd name="T26" fmla="*/ 44 w 52"/>
                <a:gd name="T27" fmla="*/ 5 h 37"/>
                <a:gd name="T28" fmla="*/ 21 w 52"/>
                <a:gd name="T29" fmla="*/ 18 h 37"/>
                <a:gd name="T30" fmla="*/ 20 w 52"/>
                <a:gd name="T31" fmla="*/ 18 h 37"/>
                <a:gd name="T32" fmla="*/ 21 w 52"/>
                <a:gd name="T33" fmla="*/ 17 h 37"/>
                <a:gd name="T34" fmla="*/ 51 w 52"/>
                <a:gd name="T35" fmla="*/ 0 h 37"/>
                <a:gd name="T36" fmla="*/ 52 w 52"/>
                <a:gd name="T37" fmla="*/ 0 h 37"/>
                <a:gd name="T38" fmla="*/ 51 w 52"/>
                <a:gd name="T39" fmla="*/ 0 h 37"/>
                <a:gd name="T40" fmla="*/ 51 w 52"/>
                <a:gd name="T41" fmla="*/ 1 h 37"/>
                <a:gd name="T42" fmla="*/ 51 w 52"/>
                <a:gd name="T43" fmla="*/ 1 h 37"/>
                <a:gd name="T44" fmla="*/ 46 w 52"/>
                <a:gd name="T45" fmla="*/ 5 h 37"/>
                <a:gd name="T46" fmla="*/ 21 w 52"/>
                <a:gd name="T47" fmla="*/ 23 h 37"/>
                <a:gd name="T48" fmla="*/ 45 w 52"/>
                <a:gd name="T49" fmla="*/ 9 h 37"/>
                <a:gd name="T50" fmla="*/ 45 w 52"/>
                <a:gd name="T51" fmla="*/ 9 h 37"/>
                <a:gd name="T52" fmla="*/ 45 w 52"/>
                <a:gd name="T53" fmla="*/ 9 h 37"/>
                <a:gd name="T54" fmla="*/ 45 w 52"/>
                <a:gd name="T55" fmla="*/ 9 h 37"/>
                <a:gd name="T56" fmla="*/ 45 w 52"/>
                <a:gd name="T57" fmla="*/ 10 h 37"/>
                <a:gd name="T58" fmla="*/ 45 w 52"/>
                <a:gd name="T59" fmla="*/ 10 h 37"/>
                <a:gd name="T60" fmla="*/ 35 w 52"/>
                <a:gd name="T61" fmla="*/ 16 h 37"/>
                <a:gd name="T62" fmla="*/ 36 w 52"/>
                <a:gd name="T63" fmla="*/ 16 h 37"/>
                <a:gd name="T64" fmla="*/ 36 w 52"/>
                <a:gd name="T65" fmla="*/ 16 h 37"/>
                <a:gd name="T66" fmla="*/ 36 w 52"/>
                <a:gd name="T67" fmla="*/ 17 h 37"/>
                <a:gd name="T68" fmla="*/ 36 w 52"/>
                <a:gd name="T69" fmla="*/ 17 h 37"/>
                <a:gd name="T70" fmla="*/ 1 w 52"/>
                <a:gd name="T71" fmla="*/ 37 h 37"/>
                <a:gd name="T72" fmla="*/ 1 w 52"/>
                <a:gd name="T7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37">
                  <a:moveTo>
                    <a:pt x="1" y="37"/>
                  </a:moveTo>
                  <a:cubicBezTo>
                    <a:pt x="1" y="37"/>
                    <a:pt x="0" y="37"/>
                    <a:pt x="0" y="37"/>
                  </a:cubicBezTo>
                  <a:cubicBezTo>
                    <a:pt x="0" y="37"/>
                    <a:pt x="0" y="37"/>
                    <a:pt x="0" y="37"/>
                  </a:cubicBezTo>
                  <a:cubicBezTo>
                    <a:pt x="0" y="37"/>
                    <a:pt x="0" y="36"/>
                    <a:pt x="0" y="36"/>
                  </a:cubicBezTo>
                  <a:cubicBezTo>
                    <a:pt x="0" y="36"/>
                    <a:pt x="0" y="36"/>
                    <a:pt x="0" y="36"/>
                  </a:cubicBezTo>
                  <a:cubicBezTo>
                    <a:pt x="0" y="36"/>
                    <a:pt x="1" y="36"/>
                    <a:pt x="1" y="36"/>
                  </a:cubicBezTo>
                  <a:cubicBezTo>
                    <a:pt x="2" y="35"/>
                    <a:pt x="6" y="33"/>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6"/>
                  </a:cubicBezTo>
                  <a:cubicBezTo>
                    <a:pt x="14" y="26"/>
                    <a:pt x="33" y="13"/>
                    <a:pt x="44" y="5"/>
                  </a:cubicBezTo>
                  <a:cubicBezTo>
                    <a:pt x="21" y="18"/>
                    <a:pt x="21" y="18"/>
                    <a:pt x="21" y="18"/>
                  </a:cubicBezTo>
                  <a:cubicBezTo>
                    <a:pt x="21" y="18"/>
                    <a:pt x="20" y="18"/>
                    <a:pt x="20" y="18"/>
                  </a:cubicBezTo>
                  <a:cubicBezTo>
                    <a:pt x="20" y="18"/>
                    <a:pt x="20" y="17"/>
                    <a:pt x="21" y="17"/>
                  </a:cubicBezTo>
                  <a:cubicBezTo>
                    <a:pt x="51" y="0"/>
                    <a:pt x="51" y="0"/>
                    <a:pt x="51" y="0"/>
                  </a:cubicBezTo>
                  <a:cubicBezTo>
                    <a:pt x="51" y="0"/>
                    <a:pt x="51" y="0"/>
                    <a:pt x="52" y="0"/>
                  </a:cubicBezTo>
                  <a:cubicBezTo>
                    <a:pt x="52" y="0"/>
                    <a:pt x="52" y="0"/>
                    <a:pt x="51" y="0"/>
                  </a:cubicBezTo>
                  <a:cubicBezTo>
                    <a:pt x="51" y="1"/>
                    <a:pt x="51" y="1"/>
                    <a:pt x="51" y="1"/>
                  </a:cubicBezTo>
                  <a:cubicBezTo>
                    <a:pt x="51" y="1"/>
                    <a:pt x="51" y="1"/>
                    <a:pt x="51" y="1"/>
                  </a:cubicBezTo>
                  <a:cubicBezTo>
                    <a:pt x="50" y="1"/>
                    <a:pt x="49" y="2"/>
                    <a:pt x="46" y="5"/>
                  </a:cubicBezTo>
                  <a:cubicBezTo>
                    <a:pt x="21" y="23"/>
                    <a:pt x="21" y="23"/>
                    <a:pt x="21" y="23"/>
                  </a:cubicBezTo>
                  <a:cubicBezTo>
                    <a:pt x="27" y="19"/>
                    <a:pt x="37" y="13"/>
                    <a:pt x="45" y="9"/>
                  </a:cubicBezTo>
                  <a:cubicBezTo>
                    <a:pt x="45" y="9"/>
                    <a:pt x="45" y="9"/>
                    <a:pt x="45" y="9"/>
                  </a:cubicBezTo>
                  <a:cubicBezTo>
                    <a:pt x="45" y="9"/>
                    <a:pt x="45" y="9"/>
                    <a:pt x="45" y="9"/>
                  </a:cubicBezTo>
                  <a:cubicBezTo>
                    <a:pt x="46" y="9"/>
                    <a:pt x="46" y="9"/>
                    <a:pt x="45" y="9"/>
                  </a:cubicBezTo>
                  <a:cubicBezTo>
                    <a:pt x="45" y="10"/>
                    <a:pt x="45" y="10"/>
                    <a:pt x="45" y="10"/>
                  </a:cubicBezTo>
                  <a:cubicBezTo>
                    <a:pt x="45" y="10"/>
                    <a:pt x="45" y="10"/>
                    <a:pt x="45" y="10"/>
                  </a:cubicBezTo>
                  <a:cubicBezTo>
                    <a:pt x="44" y="10"/>
                    <a:pt x="42" y="12"/>
                    <a:pt x="35" y="16"/>
                  </a:cubicBezTo>
                  <a:cubicBezTo>
                    <a:pt x="36" y="16"/>
                    <a:pt x="36" y="16"/>
                    <a:pt x="36" y="16"/>
                  </a:cubicBezTo>
                  <a:cubicBezTo>
                    <a:pt x="36" y="16"/>
                    <a:pt x="36" y="16"/>
                    <a:pt x="36" y="16"/>
                  </a:cubicBezTo>
                  <a:cubicBezTo>
                    <a:pt x="36" y="16"/>
                    <a:pt x="36" y="17"/>
                    <a:pt x="36" y="17"/>
                  </a:cubicBezTo>
                  <a:cubicBezTo>
                    <a:pt x="36" y="17"/>
                    <a:pt x="36" y="17"/>
                    <a:pt x="36" y="17"/>
                  </a:cubicBezTo>
                  <a:cubicBezTo>
                    <a:pt x="34" y="17"/>
                    <a:pt x="14" y="29"/>
                    <a:pt x="1" y="37"/>
                  </a:cubicBezTo>
                  <a:cubicBezTo>
                    <a:pt x="1" y="37"/>
                    <a:pt x="1" y="37"/>
                    <a:pt x="1" y="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81">
              <a:extLst>
                <a:ext uri="{FF2B5EF4-FFF2-40B4-BE49-F238E27FC236}">
                  <a16:creationId xmlns:a16="http://schemas.microsoft.com/office/drawing/2014/main" id="{74A7741C-7A0D-4266-A54F-955200129217}"/>
                </a:ext>
              </a:extLst>
            </p:cNvPr>
            <p:cNvSpPr/>
            <p:nvPr/>
          </p:nvSpPr>
          <p:spPr bwMode="auto">
            <a:xfrm>
              <a:off x="2671763" y="5630863"/>
              <a:ext cx="698500" cy="415925"/>
            </a:xfrm>
            <a:custGeom>
              <a:avLst/>
              <a:gdLst>
                <a:gd name="T0" fmla="*/ 192 w 216"/>
                <a:gd name="T1" fmla="*/ 11 h 128"/>
                <a:gd name="T2" fmla="*/ 3 w 216"/>
                <a:gd name="T3" fmla="*/ 119 h 128"/>
                <a:gd name="T4" fmla="*/ 6 w 216"/>
                <a:gd name="T5" fmla="*/ 117 h 128"/>
                <a:gd name="T6" fmla="*/ 12 w 216"/>
                <a:gd name="T7" fmla="*/ 111 h 128"/>
                <a:gd name="T8" fmla="*/ 103 w 216"/>
                <a:gd name="T9" fmla="*/ 54 h 128"/>
                <a:gd name="T10" fmla="*/ 1 w 216"/>
                <a:gd name="T11" fmla="*/ 113 h 128"/>
                <a:gd name="T12" fmla="*/ 0 w 216"/>
                <a:gd name="T13" fmla="*/ 112 h 128"/>
                <a:gd name="T14" fmla="*/ 0 w 216"/>
                <a:gd name="T15" fmla="*/ 97 h 128"/>
                <a:gd name="T16" fmla="*/ 70 w 216"/>
                <a:gd name="T17" fmla="*/ 52 h 128"/>
                <a:gd name="T18" fmla="*/ 21 w 216"/>
                <a:gd name="T19" fmla="*/ 78 h 128"/>
                <a:gd name="T20" fmla="*/ 19 w 216"/>
                <a:gd name="T21" fmla="*/ 64 h 128"/>
                <a:gd name="T22" fmla="*/ 54 w 216"/>
                <a:gd name="T23" fmla="*/ 41 h 128"/>
                <a:gd name="T24" fmla="*/ 11 w 216"/>
                <a:gd name="T25" fmla="*/ 63 h 128"/>
                <a:gd name="T26" fmla="*/ 21 w 216"/>
                <a:gd name="T27" fmla="*/ 56 h 128"/>
                <a:gd name="T28" fmla="*/ 71 w 216"/>
                <a:gd name="T29" fmla="*/ 20 h 128"/>
                <a:gd name="T30" fmla="*/ 19 w 216"/>
                <a:gd name="T31" fmla="*/ 49 h 128"/>
                <a:gd name="T32" fmla="*/ 75 w 216"/>
                <a:gd name="T33" fmla="*/ 15 h 128"/>
                <a:gd name="T34" fmla="*/ 0 w 216"/>
                <a:gd name="T35" fmla="*/ 58 h 128"/>
                <a:gd name="T36" fmla="*/ 23 w 216"/>
                <a:gd name="T37" fmla="*/ 23 h 128"/>
                <a:gd name="T38" fmla="*/ 35 w 216"/>
                <a:gd name="T39" fmla="*/ 3 h 128"/>
                <a:gd name="T40" fmla="*/ 14 w 216"/>
                <a:gd name="T41" fmla="*/ 9 h 128"/>
                <a:gd name="T42" fmla="*/ 14 w 216"/>
                <a:gd name="T43" fmla="*/ 9 h 128"/>
                <a:gd name="T44" fmla="*/ 17 w 216"/>
                <a:gd name="T45" fmla="*/ 7 h 128"/>
                <a:gd name="T46" fmla="*/ 25 w 216"/>
                <a:gd name="T47" fmla="*/ 8 h 128"/>
                <a:gd name="T48" fmla="*/ 15 w 216"/>
                <a:gd name="T49" fmla="*/ 27 h 128"/>
                <a:gd name="T50" fmla="*/ 38 w 216"/>
                <a:gd name="T51" fmla="*/ 15 h 128"/>
                <a:gd name="T52" fmla="*/ 94 w 216"/>
                <a:gd name="T53" fmla="*/ 3 h 128"/>
                <a:gd name="T54" fmla="*/ 94 w 216"/>
                <a:gd name="T55" fmla="*/ 4 h 128"/>
                <a:gd name="T56" fmla="*/ 80 w 216"/>
                <a:gd name="T57" fmla="*/ 15 h 128"/>
                <a:gd name="T58" fmla="*/ 71 w 216"/>
                <a:gd name="T59" fmla="*/ 22 h 128"/>
                <a:gd name="T60" fmla="*/ 85 w 216"/>
                <a:gd name="T61" fmla="*/ 18 h 128"/>
                <a:gd name="T62" fmla="*/ 85 w 216"/>
                <a:gd name="T63" fmla="*/ 20 h 128"/>
                <a:gd name="T64" fmla="*/ 97 w 216"/>
                <a:gd name="T65" fmla="*/ 14 h 128"/>
                <a:gd name="T66" fmla="*/ 55 w 216"/>
                <a:gd name="T67" fmla="*/ 41 h 128"/>
                <a:gd name="T68" fmla="*/ 108 w 216"/>
                <a:gd name="T69" fmla="*/ 12 h 128"/>
                <a:gd name="T70" fmla="*/ 65 w 216"/>
                <a:gd name="T71" fmla="*/ 46 h 128"/>
                <a:gd name="T72" fmla="*/ 140 w 216"/>
                <a:gd name="T73" fmla="*/ 9 h 128"/>
                <a:gd name="T74" fmla="*/ 11 w 216"/>
                <a:gd name="T75" fmla="*/ 90 h 128"/>
                <a:gd name="T76" fmla="*/ 151 w 216"/>
                <a:gd name="T77" fmla="*/ 10 h 128"/>
                <a:gd name="T78" fmla="*/ 69 w 216"/>
                <a:gd name="T79" fmla="*/ 73 h 128"/>
                <a:gd name="T80" fmla="*/ 195 w 216"/>
                <a:gd name="T81" fmla="*/ 0 h 128"/>
                <a:gd name="T82" fmla="*/ 175 w 216"/>
                <a:gd name="T83" fmla="*/ 15 h 128"/>
                <a:gd name="T84" fmla="*/ 175 w 216"/>
                <a:gd name="T85" fmla="*/ 16 h 128"/>
                <a:gd name="T86" fmla="*/ 196 w 216"/>
                <a:gd name="T87" fmla="*/ 7 h 128"/>
                <a:gd name="T88" fmla="*/ 196 w 216"/>
                <a:gd name="T89" fmla="*/ 8 h 128"/>
                <a:gd name="T90" fmla="*/ 209 w 216"/>
                <a:gd name="T91" fmla="*/ 0 h 128"/>
                <a:gd name="T92" fmla="*/ 215 w 216"/>
                <a:gd name="T93" fmla="*/ 8 h 128"/>
                <a:gd name="T94" fmla="*/ 83 w 216"/>
                <a:gd name="T95" fmla="*/ 100 h 128"/>
                <a:gd name="T96" fmla="*/ 108 w 216"/>
                <a:gd name="T97" fmla="*/ 100 h 128"/>
                <a:gd name="T98" fmla="*/ 108 w 216"/>
                <a:gd name="T99" fmla="*/ 100 h 128"/>
                <a:gd name="T100" fmla="*/ 82 w 216"/>
                <a:gd name="T101" fmla="*/ 121 h 128"/>
                <a:gd name="T102" fmla="*/ 96 w 216"/>
                <a:gd name="T103" fmla="*/ 119 h 128"/>
                <a:gd name="T104" fmla="*/ 96 w 216"/>
                <a:gd name="T105" fmla="*/ 121 h 128"/>
                <a:gd name="T106" fmla="*/ 94 w 216"/>
                <a:gd name="T107" fmla="*/ 122 h 128"/>
                <a:gd name="T108" fmla="*/ 90 w 216"/>
                <a:gd name="T109" fmla="*/ 118 h 128"/>
                <a:gd name="T110" fmla="*/ 75 w 216"/>
                <a:gd name="T111" fmla="*/ 125 h 128"/>
                <a:gd name="T112" fmla="*/ 103 w 216"/>
                <a:gd name="T113" fmla="*/ 103 h 128"/>
                <a:gd name="T114" fmla="*/ 64 w 216"/>
                <a:gd name="T115" fmla="*/ 126 h 128"/>
                <a:gd name="T116" fmla="*/ 47 w 216"/>
                <a:gd name="T117" fmla="*/ 122 h 128"/>
                <a:gd name="T118" fmla="*/ 10 w 216"/>
                <a:gd name="T1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128">
                  <a:moveTo>
                    <a:pt x="10" y="128"/>
                  </a:moveTo>
                  <a:cubicBezTo>
                    <a:pt x="10" y="128"/>
                    <a:pt x="9" y="128"/>
                    <a:pt x="9" y="127"/>
                  </a:cubicBezTo>
                  <a:cubicBezTo>
                    <a:pt x="9" y="127"/>
                    <a:pt x="9" y="127"/>
                    <a:pt x="9" y="127"/>
                  </a:cubicBezTo>
                  <a:cubicBezTo>
                    <a:pt x="192" y="11"/>
                    <a:pt x="192" y="11"/>
                    <a:pt x="192" y="11"/>
                  </a:cubicBezTo>
                  <a:cubicBezTo>
                    <a:pt x="187" y="14"/>
                    <a:pt x="181" y="17"/>
                    <a:pt x="175" y="21"/>
                  </a:cubicBezTo>
                  <a:cubicBezTo>
                    <a:pt x="130" y="48"/>
                    <a:pt x="28" y="106"/>
                    <a:pt x="3" y="120"/>
                  </a:cubicBezTo>
                  <a:cubicBezTo>
                    <a:pt x="3" y="120"/>
                    <a:pt x="3" y="120"/>
                    <a:pt x="3" y="120"/>
                  </a:cubicBezTo>
                  <a:cubicBezTo>
                    <a:pt x="3" y="120"/>
                    <a:pt x="3" y="120"/>
                    <a:pt x="3" y="119"/>
                  </a:cubicBezTo>
                  <a:cubicBezTo>
                    <a:pt x="3" y="119"/>
                    <a:pt x="3" y="119"/>
                    <a:pt x="3" y="119"/>
                  </a:cubicBezTo>
                  <a:cubicBezTo>
                    <a:pt x="97" y="65"/>
                    <a:pt x="148" y="35"/>
                    <a:pt x="176" y="19"/>
                  </a:cubicBezTo>
                  <a:cubicBezTo>
                    <a:pt x="181" y="16"/>
                    <a:pt x="185" y="14"/>
                    <a:pt x="189" y="12"/>
                  </a:cubicBezTo>
                  <a:cubicBezTo>
                    <a:pt x="161" y="27"/>
                    <a:pt x="62" y="85"/>
                    <a:pt x="6" y="117"/>
                  </a:cubicBezTo>
                  <a:cubicBezTo>
                    <a:pt x="6" y="118"/>
                    <a:pt x="5" y="118"/>
                    <a:pt x="5" y="117"/>
                  </a:cubicBezTo>
                  <a:cubicBezTo>
                    <a:pt x="5" y="117"/>
                    <a:pt x="5" y="117"/>
                    <a:pt x="6" y="117"/>
                  </a:cubicBezTo>
                  <a:cubicBezTo>
                    <a:pt x="43" y="95"/>
                    <a:pt x="102" y="60"/>
                    <a:pt x="140" y="37"/>
                  </a:cubicBezTo>
                  <a:cubicBezTo>
                    <a:pt x="76" y="74"/>
                    <a:pt x="13" y="111"/>
                    <a:pt x="12" y="111"/>
                  </a:cubicBezTo>
                  <a:cubicBezTo>
                    <a:pt x="12" y="111"/>
                    <a:pt x="12" y="111"/>
                    <a:pt x="12" y="111"/>
                  </a:cubicBezTo>
                  <a:cubicBezTo>
                    <a:pt x="12" y="111"/>
                    <a:pt x="12" y="110"/>
                    <a:pt x="12" y="110"/>
                  </a:cubicBezTo>
                  <a:cubicBezTo>
                    <a:pt x="11" y="110"/>
                    <a:pt x="11" y="109"/>
                    <a:pt x="40" y="92"/>
                  </a:cubicBezTo>
                  <a:cubicBezTo>
                    <a:pt x="55" y="83"/>
                    <a:pt x="76" y="70"/>
                    <a:pt x="103" y="54"/>
                  </a:cubicBezTo>
                  <a:cubicBezTo>
                    <a:pt x="107" y="52"/>
                    <a:pt x="111" y="49"/>
                    <a:pt x="115" y="47"/>
                  </a:cubicBezTo>
                  <a:cubicBezTo>
                    <a:pt x="100" y="56"/>
                    <a:pt x="84" y="65"/>
                    <a:pt x="69" y="74"/>
                  </a:cubicBezTo>
                  <a:cubicBezTo>
                    <a:pt x="15" y="105"/>
                    <a:pt x="4" y="112"/>
                    <a:pt x="1" y="113"/>
                  </a:cubicBezTo>
                  <a:cubicBezTo>
                    <a:pt x="1" y="113"/>
                    <a:pt x="1" y="113"/>
                    <a:pt x="1" y="113"/>
                  </a:cubicBezTo>
                  <a:cubicBezTo>
                    <a:pt x="1" y="113"/>
                    <a:pt x="1" y="113"/>
                    <a:pt x="1" y="113"/>
                  </a:cubicBezTo>
                  <a:cubicBezTo>
                    <a:pt x="1" y="113"/>
                    <a:pt x="1" y="113"/>
                    <a:pt x="0" y="113"/>
                  </a:cubicBezTo>
                  <a:cubicBezTo>
                    <a:pt x="0" y="113"/>
                    <a:pt x="0" y="113"/>
                    <a:pt x="0" y="113"/>
                  </a:cubicBezTo>
                  <a:cubicBezTo>
                    <a:pt x="0" y="113"/>
                    <a:pt x="0" y="113"/>
                    <a:pt x="0" y="112"/>
                  </a:cubicBezTo>
                  <a:cubicBezTo>
                    <a:pt x="142" y="15"/>
                    <a:pt x="142" y="15"/>
                    <a:pt x="142" y="15"/>
                  </a:cubicBezTo>
                  <a:cubicBezTo>
                    <a:pt x="110" y="34"/>
                    <a:pt x="2" y="97"/>
                    <a:pt x="0" y="97"/>
                  </a:cubicBezTo>
                  <a:cubicBezTo>
                    <a:pt x="0" y="97"/>
                    <a:pt x="0" y="97"/>
                    <a:pt x="0" y="97"/>
                  </a:cubicBezTo>
                  <a:cubicBezTo>
                    <a:pt x="0" y="97"/>
                    <a:pt x="0" y="97"/>
                    <a:pt x="0" y="97"/>
                  </a:cubicBezTo>
                  <a:cubicBezTo>
                    <a:pt x="0" y="97"/>
                    <a:pt x="0" y="97"/>
                    <a:pt x="0" y="97"/>
                  </a:cubicBezTo>
                  <a:cubicBezTo>
                    <a:pt x="0" y="97"/>
                    <a:pt x="0" y="97"/>
                    <a:pt x="0" y="97"/>
                  </a:cubicBezTo>
                  <a:cubicBezTo>
                    <a:pt x="0" y="96"/>
                    <a:pt x="0" y="96"/>
                    <a:pt x="0" y="96"/>
                  </a:cubicBezTo>
                  <a:cubicBezTo>
                    <a:pt x="2" y="94"/>
                    <a:pt x="14" y="87"/>
                    <a:pt x="70" y="52"/>
                  </a:cubicBezTo>
                  <a:cubicBezTo>
                    <a:pt x="89" y="40"/>
                    <a:pt x="109" y="28"/>
                    <a:pt x="123" y="20"/>
                  </a:cubicBezTo>
                  <a:cubicBezTo>
                    <a:pt x="97" y="34"/>
                    <a:pt x="50" y="62"/>
                    <a:pt x="22" y="79"/>
                  </a:cubicBezTo>
                  <a:cubicBezTo>
                    <a:pt x="22" y="79"/>
                    <a:pt x="21" y="79"/>
                    <a:pt x="21" y="78"/>
                  </a:cubicBezTo>
                  <a:cubicBezTo>
                    <a:pt x="21" y="78"/>
                    <a:pt x="21" y="78"/>
                    <a:pt x="21" y="78"/>
                  </a:cubicBezTo>
                  <a:cubicBezTo>
                    <a:pt x="46" y="59"/>
                    <a:pt x="91" y="25"/>
                    <a:pt x="104" y="15"/>
                  </a:cubicBezTo>
                  <a:cubicBezTo>
                    <a:pt x="97" y="19"/>
                    <a:pt x="83" y="27"/>
                    <a:pt x="70" y="35"/>
                  </a:cubicBezTo>
                  <a:cubicBezTo>
                    <a:pt x="20" y="64"/>
                    <a:pt x="20" y="64"/>
                    <a:pt x="19" y="64"/>
                  </a:cubicBezTo>
                  <a:cubicBezTo>
                    <a:pt x="19" y="64"/>
                    <a:pt x="19" y="64"/>
                    <a:pt x="19" y="64"/>
                  </a:cubicBezTo>
                  <a:cubicBezTo>
                    <a:pt x="19" y="63"/>
                    <a:pt x="19" y="63"/>
                    <a:pt x="19" y="63"/>
                  </a:cubicBezTo>
                  <a:cubicBezTo>
                    <a:pt x="19" y="63"/>
                    <a:pt x="19" y="63"/>
                    <a:pt x="19" y="63"/>
                  </a:cubicBezTo>
                  <a:cubicBezTo>
                    <a:pt x="19" y="63"/>
                    <a:pt x="19" y="63"/>
                    <a:pt x="19" y="63"/>
                  </a:cubicBezTo>
                  <a:cubicBezTo>
                    <a:pt x="21" y="62"/>
                    <a:pt x="28" y="57"/>
                    <a:pt x="54" y="41"/>
                  </a:cubicBezTo>
                  <a:cubicBezTo>
                    <a:pt x="64" y="35"/>
                    <a:pt x="74" y="29"/>
                    <a:pt x="81" y="24"/>
                  </a:cubicBezTo>
                  <a:cubicBezTo>
                    <a:pt x="12" y="64"/>
                    <a:pt x="12" y="64"/>
                    <a:pt x="12" y="64"/>
                  </a:cubicBezTo>
                  <a:cubicBezTo>
                    <a:pt x="12" y="64"/>
                    <a:pt x="11" y="64"/>
                    <a:pt x="11" y="64"/>
                  </a:cubicBezTo>
                  <a:cubicBezTo>
                    <a:pt x="11" y="64"/>
                    <a:pt x="11" y="63"/>
                    <a:pt x="11" y="63"/>
                  </a:cubicBezTo>
                  <a:cubicBezTo>
                    <a:pt x="19" y="58"/>
                    <a:pt x="30" y="52"/>
                    <a:pt x="40" y="46"/>
                  </a:cubicBezTo>
                  <a:cubicBezTo>
                    <a:pt x="30" y="51"/>
                    <a:pt x="23" y="56"/>
                    <a:pt x="21" y="56"/>
                  </a:cubicBezTo>
                  <a:cubicBezTo>
                    <a:pt x="21" y="56"/>
                    <a:pt x="21" y="56"/>
                    <a:pt x="21" y="56"/>
                  </a:cubicBezTo>
                  <a:cubicBezTo>
                    <a:pt x="21" y="56"/>
                    <a:pt x="21" y="56"/>
                    <a:pt x="21" y="56"/>
                  </a:cubicBezTo>
                  <a:cubicBezTo>
                    <a:pt x="21" y="56"/>
                    <a:pt x="21" y="56"/>
                    <a:pt x="21" y="56"/>
                  </a:cubicBezTo>
                  <a:cubicBezTo>
                    <a:pt x="21" y="56"/>
                    <a:pt x="20" y="56"/>
                    <a:pt x="20" y="56"/>
                  </a:cubicBezTo>
                  <a:cubicBezTo>
                    <a:pt x="20" y="56"/>
                    <a:pt x="20" y="56"/>
                    <a:pt x="20" y="56"/>
                  </a:cubicBezTo>
                  <a:cubicBezTo>
                    <a:pt x="35" y="46"/>
                    <a:pt x="58" y="29"/>
                    <a:pt x="71" y="20"/>
                  </a:cubicBezTo>
                  <a:cubicBezTo>
                    <a:pt x="19" y="50"/>
                    <a:pt x="19" y="50"/>
                    <a:pt x="19" y="50"/>
                  </a:cubicBezTo>
                  <a:cubicBezTo>
                    <a:pt x="19" y="50"/>
                    <a:pt x="19" y="50"/>
                    <a:pt x="19" y="50"/>
                  </a:cubicBezTo>
                  <a:cubicBezTo>
                    <a:pt x="19" y="50"/>
                    <a:pt x="19" y="50"/>
                    <a:pt x="19" y="49"/>
                  </a:cubicBezTo>
                  <a:cubicBezTo>
                    <a:pt x="19" y="49"/>
                    <a:pt x="19" y="49"/>
                    <a:pt x="19" y="49"/>
                  </a:cubicBezTo>
                  <a:cubicBezTo>
                    <a:pt x="20" y="49"/>
                    <a:pt x="20" y="49"/>
                    <a:pt x="20" y="49"/>
                  </a:cubicBezTo>
                  <a:cubicBezTo>
                    <a:pt x="21" y="48"/>
                    <a:pt x="24" y="46"/>
                    <a:pt x="31" y="42"/>
                  </a:cubicBezTo>
                  <a:cubicBezTo>
                    <a:pt x="38" y="38"/>
                    <a:pt x="47" y="32"/>
                    <a:pt x="56" y="26"/>
                  </a:cubicBezTo>
                  <a:cubicBezTo>
                    <a:pt x="63" y="22"/>
                    <a:pt x="69" y="18"/>
                    <a:pt x="75" y="15"/>
                  </a:cubicBezTo>
                  <a:cubicBezTo>
                    <a:pt x="61" y="23"/>
                    <a:pt x="38" y="36"/>
                    <a:pt x="6" y="55"/>
                  </a:cubicBezTo>
                  <a:cubicBezTo>
                    <a:pt x="3" y="57"/>
                    <a:pt x="1" y="58"/>
                    <a:pt x="1" y="58"/>
                  </a:cubicBezTo>
                  <a:cubicBezTo>
                    <a:pt x="1" y="58"/>
                    <a:pt x="1" y="58"/>
                    <a:pt x="1" y="58"/>
                  </a:cubicBezTo>
                  <a:cubicBezTo>
                    <a:pt x="0" y="58"/>
                    <a:pt x="0" y="58"/>
                    <a:pt x="0" y="58"/>
                  </a:cubicBezTo>
                  <a:cubicBezTo>
                    <a:pt x="0" y="58"/>
                    <a:pt x="0" y="58"/>
                    <a:pt x="0" y="58"/>
                  </a:cubicBezTo>
                  <a:cubicBezTo>
                    <a:pt x="0" y="58"/>
                    <a:pt x="0" y="58"/>
                    <a:pt x="0" y="58"/>
                  </a:cubicBezTo>
                  <a:cubicBezTo>
                    <a:pt x="36" y="16"/>
                    <a:pt x="36" y="16"/>
                    <a:pt x="36" y="16"/>
                  </a:cubicBezTo>
                  <a:cubicBezTo>
                    <a:pt x="33" y="18"/>
                    <a:pt x="27" y="21"/>
                    <a:pt x="23" y="23"/>
                  </a:cubicBezTo>
                  <a:cubicBezTo>
                    <a:pt x="13" y="29"/>
                    <a:pt x="13" y="29"/>
                    <a:pt x="13" y="29"/>
                  </a:cubicBezTo>
                  <a:cubicBezTo>
                    <a:pt x="13" y="29"/>
                    <a:pt x="13" y="29"/>
                    <a:pt x="13" y="29"/>
                  </a:cubicBezTo>
                  <a:cubicBezTo>
                    <a:pt x="13" y="29"/>
                    <a:pt x="13" y="29"/>
                    <a:pt x="18" y="22"/>
                  </a:cubicBezTo>
                  <a:cubicBezTo>
                    <a:pt x="23" y="17"/>
                    <a:pt x="31" y="7"/>
                    <a:pt x="35" y="3"/>
                  </a:cubicBezTo>
                  <a:cubicBezTo>
                    <a:pt x="33" y="4"/>
                    <a:pt x="32" y="5"/>
                    <a:pt x="30" y="6"/>
                  </a:cubicBezTo>
                  <a:cubicBezTo>
                    <a:pt x="25" y="9"/>
                    <a:pt x="25" y="9"/>
                    <a:pt x="25" y="9"/>
                  </a:cubicBezTo>
                  <a:cubicBezTo>
                    <a:pt x="20" y="8"/>
                    <a:pt x="18" y="8"/>
                    <a:pt x="18" y="8"/>
                  </a:cubicBezTo>
                  <a:cubicBezTo>
                    <a:pt x="14" y="9"/>
                    <a:pt x="14" y="9"/>
                    <a:pt x="14" y="9"/>
                  </a:cubicBezTo>
                  <a:cubicBezTo>
                    <a:pt x="14" y="10"/>
                    <a:pt x="14" y="10"/>
                    <a:pt x="14" y="9"/>
                  </a:cubicBezTo>
                  <a:cubicBezTo>
                    <a:pt x="14" y="9"/>
                    <a:pt x="14" y="9"/>
                    <a:pt x="14" y="9"/>
                  </a:cubicBezTo>
                  <a:cubicBezTo>
                    <a:pt x="14" y="9"/>
                    <a:pt x="14" y="9"/>
                    <a:pt x="14" y="9"/>
                  </a:cubicBezTo>
                  <a:cubicBezTo>
                    <a:pt x="14" y="9"/>
                    <a:pt x="14" y="9"/>
                    <a:pt x="14" y="9"/>
                  </a:cubicBezTo>
                  <a:cubicBezTo>
                    <a:pt x="14" y="8"/>
                    <a:pt x="14" y="8"/>
                    <a:pt x="14" y="8"/>
                  </a:cubicBezTo>
                  <a:cubicBezTo>
                    <a:pt x="16" y="7"/>
                    <a:pt x="16" y="7"/>
                    <a:pt x="16" y="7"/>
                  </a:cubicBezTo>
                  <a:cubicBezTo>
                    <a:pt x="16" y="7"/>
                    <a:pt x="16" y="7"/>
                    <a:pt x="17" y="7"/>
                  </a:cubicBezTo>
                  <a:cubicBezTo>
                    <a:pt x="17" y="7"/>
                    <a:pt x="17" y="7"/>
                    <a:pt x="17" y="7"/>
                  </a:cubicBezTo>
                  <a:cubicBezTo>
                    <a:pt x="17" y="7"/>
                    <a:pt x="17" y="7"/>
                    <a:pt x="17" y="7"/>
                  </a:cubicBezTo>
                  <a:cubicBezTo>
                    <a:pt x="17" y="7"/>
                    <a:pt x="18" y="7"/>
                    <a:pt x="18" y="7"/>
                  </a:cubicBezTo>
                  <a:cubicBezTo>
                    <a:pt x="18" y="7"/>
                    <a:pt x="18" y="7"/>
                    <a:pt x="18" y="7"/>
                  </a:cubicBezTo>
                  <a:cubicBezTo>
                    <a:pt x="18" y="7"/>
                    <a:pt x="22" y="7"/>
                    <a:pt x="25" y="8"/>
                  </a:cubicBezTo>
                  <a:cubicBezTo>
                    <a:pt x="25" y="7"/>
                    <a:pt x="28" y="6"/>
                    <a:pt x="30" y="5"/>
                  </a:cubicBezTo>
                  <a:cubicBezTo>
                    <a:pt x="37" y="1"/>
                    <a:pt x="37" y="1"/>
                    <a:pt x="37" y="1"/>
                  </a:cubicBezTo>
                  <a:cubicBezTo>
                    <a:pt x="37" y="2"/>
                    <a:pt x="37" y="2"/>
                    <a:pt x="19" y="23"/>
                  </a:cubicBezTo>
                  <a:cubicBezTo>
                    <a:pt x="18" y="24"/>
                    <a:pt x="16" y="26"/>
                    <a:pt x="15" y="27"/>
                  </a:cubicBezTo>
                  <a:cubicBezTo>
                    <a:pt x="17" y="26"/>
                    <a:pt x="20" y="24"/>
                    <a:pt x="23" y="23"/>
                  </a:cubicBezTo>
                  <a:cubicBezTo>
                    <a:pt x="38" y="14"/>
                    <a:pt x="38" y="14"/>
                    <a:pt x="38" y="14"/>
                  </a:cubicBezTo>
                  <a:cubicBezTo>
                    <a:pt x="38" y="14"/>
                    <a:pt x="38" y="14"/>
                    <a:pt x="38" y="14"/>
                  </a:cubicBezTo>
                  <a:cubicBezTo>
                    <a:pt x="38" y="14"/>
                    <a:pt x="38" y="15"/>
                    <a:pt x="38" y="15"/>
                  </a:cubicBezTo>
                  <a:cubicBezTo>
                    <a:pt x="2" y="56"/>
                    <a:pt x="2" y="56"/>
                    <a:pt x="2" y="56"/>
                  </a:cubicBezTo>
                  <a:cubicBezTo>
                    <a:pt x="3" y="55"/>
                    <a:pt x="5" y="55"/>
                    <a:pt x="6" y="54"/>
                  </a:cubicBezTo>
                  <a:cubicBezTo>
                    <a:pt x="82" y="9"/>
                    <a:pt x="92" y="4"/>
                    <a:pt x="94" y="3"/>
                  </a:cubicBezTo>
                  <a:cubicBezTo>
                    <a:pt x="94" y="3"/>
                    <a:pt x="94" y="3"/>
                    <a:pt x="94" y="3"/>
                  </a:cubicBezTo>
                  <a:cubicBezTo>
                    <a:pt x="94" y="3"/>
                    <a:pt x="94" y="3"/>
                    <a:pt x="94" y="3"/>
                  </a:cubicBezTo>
                  <a:cubicBezTo>
                    <a:pt x="94" y="3"/>
                    <a:pt x="94" y="3"/>
                    <a:pt x="94" y="3"/>
                  </a:cubicBezTo>
                  <a:cubicBezTo>
                    <a:pt x="94" y="3"/>
                    <a:pt x="95" y="3"/>
                    <a:pt x="95" y="3"/>
                  </a:cubicBezTo>
                  <a:cubicBezTo>
                    <a:pt x="95" y="4"/>
                    <a:pt x="95" y="4"/>
                    <a:pt x="94" y="4"/>
                  </a:cubicBezTo>
                  <a:cubicBezTo>
                    <a:pt x="81" y="12"/>
                    <a:pt x="60" y="25"/>
                    <a:pt x="44" y="35"/>
                  </a:cubicBezTo>
                  <a:cubicBezTo>
                    <a:pt x="79" y="15"/>
                    <a:pt x="79" y="15"/>
                    <a:pt x="79" y="15"/>
                  </a:cubicBezTo>
                  <a:cubicBezTo>
                    <a:pt x="79" y="14"/>
                    <a:pt x="80" y="14"/>
                    <a:pt x="80" y="14"/>
                  </a:cubicBezTo>
                  <a:cubicBezTo>
                    <a:pt x="80" y="15"/>
                    <a:pt x="80" y="15"/>
                    <a:pt x="80" y="15"/>
                  </a:cubicBezTo>
                  <a:cubicBezTo>
                    <a:pt x="80" y="15"/>
                    <a:pt x="80" y="15"/>
                    <a:pt x="80" y="15"/>
                  </a:cubicBezTo>
                  <a:cubicBezTo>
                    <a:pt x="80" y="15"/>
                    <a:pt x="80" y="15"/>
                    <a:pt x="80" y="15"/>
                  </a:cubicBezTo>
                  <a:cubicBezTo>
                    <a:pt x="79" y="16"/>
                    <a:pt x="79" y="16"/>
                    <a:pt x="79" y="16"/>
                  </a:cubicBezTo>
                  <a:cubicBezTo>
                    <a:pt x="78" y="16"/>
                    <a:pt x="76" y="18"/>
                    <a:pt x="71" y="22"/>
                  </a:cubicBezTo>
                  <a:cubicBezTo>
                    <a:pt x="65" y="26"/>
                    <a:pt x="58" y="31"/>
                    <a:pt x="50" y="36"/>
                  </a:cubicBezTo>
                  <a:cubicBezTo>
                    <a:pt x="41" y="42"/>
                    <a:pt x="32" y="48"/>
                    <a:pt x="27" y="52"/>
                  </a:cubicBezTo>
                  <a:cubicBezTo>
                    <a:pt x="39" y="46"/>
                    <a:pt x="66" y="30"/>
                    <a:pt x="85" y="18"/>
                  </a:cubicBezTo>
                  <a:cubicBezTo>
                    <a:pt x="85" y="18"/>
                    <a:pt x="85" y="18"/>
                    <a:pt x="85" y="18"/>
                  </a:cubicBezTo>
                  <a:cubicBezTo>
                    <a:pt x="85" y="18"/>
                    <a:pt x="85" y="19"/>
                    <a:pt x="85" y="19"/>
                  </a:cubicBezTo>
                  <a:cubicBezTo>
                    <a:pt x="85" y="19"/>
                    <a:pt x="86" y="19"/>
                    <a:pt x="85" y="19"/>
                  </a:cubicBezTo>
                  <a:cubicBezTo>
                    <a:pt x="85" y="19"/>
                    <a:pt x="85" y="19"/>
                    <a:pt x="85" y="19"/>
                  </a:cubicBezTo>
                  <a:cubicBezTo>
                    <a:pt x="85" y="19"/>
                    <a:pt x="85" y="19"/>
                    <a:pt x="85" y="20"/>
                  </a:cubicBezTo>
                  <a:cubicBezTo>
                    <a:pt x="83" y="21"/>
                    <a:pt x="77" y="25"/>
                    <a:pt x="56" y="37"/>
                  </a:cubicBezTo>
                  <a:cubicBezTo>
                    <a:pt x="97" y="14"/>
                    <a:pt x="97" y="14"/>
                    <a:pt x="97" y="14"/>
                  </a:cubicBezTo>
                  <a:cubicBezTo>
                    <a:pt x="97" y="14"/>
                    <a:pt x="97" y="14"/>
                    <a:pt x="97" y="14"/>
                  </a:cubicBezTo>
                  <a:cubicBezTo>
                    <a:pt x="97" y="14"/>
                    <a:pt x="97" y="14"/>
                    <a:pt x="97" y="14"/>
                  </a:cubicBezTo>
                  <a:cubicBezTo>
                    <a:pt x="97" y="14"/>
                    <a:pt x="97" y="14"/>
                    <a:pt x="97" y="15"/>
                  </a:cubicBezTo>
                  <a:cubicBezTo>
                    <a:pt x="97" y="15"/>
                    <a:pt x="97" y="15"/>
                    <a:pt x="97" y="15"/>
                  </a:cubicBezTo>
                  <a:cubicBezTo>
                    <a:pt x="97" y="15"/>
                    <a:pt x="97" y="15"/>
                    <a:pt x="97" y="15"/>
                  </a:cubicBezTo>
                  <a:cubicBezTo>
                    <a:pt x="95" y="16"/>
                    <a:pt x="87" y="21"/>
                    <a:pt x="55" y="41"/>
                  </a:cubicBezTo>
                  <a:cubicBezTo>
                    <a:pt x="47" y="46"/>
                    <a:pt x="40" y="51"/>
                    <a:pt x="33" y="55"/>
                  </a:cubicBezTo>
                  <a:cubicBezTo>
                    <a:pt x="43" y="49"/>
                    <a:pt x="57" y="41"/>
                    <a:pt x="69" y="34"/>
                  </a:cubicBezTo>
                  <a:cubicBezTo>
                    <a:pt x="107" y="12"/>
                    <a:pt x="107" y="12"/>
                    <a:pt x="108" y="12"/>
                  </a:cubicBezTo>
                  <a:cubicBezTo>
                    <a:pt x="108" y="12"/>
                    <a:pt x="108" y="12"/>
                    <a:pt x="108" y="12"/>
                  </a:cubicBezTo>
                  <a:cubicBezTo>
                    <a:pt x="108" y="12"/>
                    <a:pt x="108" y="12"/>
                    <a:pt x="108" y="13"/>
                  </a:cubicBezTo>
                  <a:cubicBezTo>
                    <a:pt x="108" y="13"/>
                    <a:pt x="108" y="13"/>
                    <a:pt x="108" y="13"/>
                  </a:cubicBezTo>
                  <a:cubicBezTo>
                    <a:pt x="108" y="13"/>
                    <a:pt x="108" y="13"/>
                    <a:pt x="108" y="13"/>
                  </a:cubicBezTo>
                  <a:cubicBezTo>
                    <a:pt x="106" y="14"/>
                    <a:pt x="99" y="20"/>
                    <a:pt x="65" y="46"/>
                  </a:cubicBezTo>
                  <a:cubicBezTo>
                    <a:pt x="51" y="57"/>
                    <a:pt x="36" y="68"/>
                    <a:pt x="28" y="74"/>
                  </a:cubicBezTo>
                  <a:cubicBezTo>
                    <a:pt x="70" y="49"/>
                    <a:pt x="133" y="12"/>
                    <a:pt x="140" y="9"/>
                  </a:cubicBezTo>
                  <a:cubicBezTo>
                    <a:pt x="140" y="9"/>
                    <a:pt x="140" y="9"/>
                    <a:pt x="140" y="9"/>
                  </a:cubicBezTo>
                  <a:cubicBezTo>
                    <a:pt x="140" y="9"/>
                    <a:pt x="140" y="9"/>
                    <a:pt x="140" y="9"/>
                  </a:cubicBezTo>
                  <a:cubicBezTo>
                    <a:pt x="140" y="9"/>
                    <a:pt x="140" y="9"/>
                    <a:pt x="140" y="9"/>
                  </a:cubicBezTo>
                  <a:cubicBezTo>
                    <a:pt x="140" y="9"/>
                    <a:pt x="140" y="9"/>
                    <a:pt x="140" y="9"/>
                  </a:cubicBezTo>
                  <a:cubicBezTo>
                    <a:pt x="141" y="10"/>
                    <a:pt x="141" y="10"/>
                    <a:pt x="140" y="10"/>
                  </a:cubicBezTo>
                  <a:cubicBezTo>
                    <a:pt x="102" y="33"/>
                    <a:pt x="37" y="74"/>
                    <a:pt x="11" y="90"/>
                  </a:cubicBezTo>
                  <a:cubicBezTo>
                    <a:pt x="127" y="23"/>
                    <a:pt x="147" y="12"/>
                    <a:pt x="150" y="10"/>
                  </a:cubicBezTo>
                  <a:cubicBezTo>
                    <a:pt x="150" y="10"/>
                    <a:pt x="150" y="10"/>
                    <a:pt x="150" y="10"/>
                  </a:cubicBezTo>
                  <a:cubicBezTo>
                    <a:pt x="150" y="10"/>
                    <a:pt x="150" y="10"/>
                    <a:pt x="150" y="10"/>
                  </a:cubicBezTo>
                  <a:cubicBezTo>
                    <a:pt x="151" y="10"/>
                    <a:pt x="151" y="10"/>
                    <a:pt x="151" y="10"/>
                  </a:cubicBezTo>
                  <a:cubicBezTo>
                    <a:pt x="151" y="10"/>
                    <a:pt x="151" y="10"/>
                    <a:pt x="151" y="10"/>
                  </a:cubicBezTo>
                  <a:cubicBezTo>
                    <a:pt x="151" y="10"/>
                    <a:pt x="151" y="10"/>
                    <a:pt x="151" y="10"/>
                  </a:cubicBezTo>
                  <a:cubicBezTo>
                    <a:pt x="10" y="107"/>
                    <a:pt x="10" y="107"/>
                    <a:pt x="10" y="107"/>
                  </a:cubicBezTo>
                  <a:cubicBezTo>
                    <a:pt x="23" y="100"/>
                    <a:pt x="44" y="87"/>
                    <a:pt x="69" y="73"/>
                  </a:cubicBezTo>
                  <a:cubicBezTo>
                    <a:pt x="173" y="13"/>
                    <a:pt x="191" y="2"/>
                    <a:pt x="194" y="0"/>
                  </a:cubicBezTo>
                  <a:cubicBezTo>
                    <a:pt x="195" y="0"/>
                    <a:pt x="195" y="0"/>
                    <a:pt x="195" y="0"/>
                  </a:cubicBezTo>
                  <a:cubicBezTo>
                    <a:pt x="195" y="0"/>
                    <a:pt x="195" y="0"/>
                    <a:pt x="195" y="0"/>
                  </a:cubicBezTo>
                  <a:cubicBezTo>
                    <a:pt x="195" y="0"/>
                    <a:pt x="195" y="0"/>
                    <a:pt x="195" y="0"/>
                  </a:cubicBezTo>
                  <a:cubicBezTo>
                    <a:pt x="196" y="0"/>
                    <a:pt x="196" y="0"/>
                    <a:pt x="196" y="0"/>
                  </a:cubicBezTo>
                  <a:cubicBezTo>
                    <a:pt x="196" y="1"/>
                    <a:pt x="196" y="1"/>
                    <a:pt x="195" y="1"/>
                  </a:cubicBezTo>
                  <a:cubicBezTo>
                    <a:pt x="142" y="32"/>
                    <a:pt x="48" y="88"/>
                    <a:pt x="20" y="105"/>
                  </a:cubicBezTo>
                  <a:cubicBezTo>
                    <a:pt x="46" y="90"/>
                    <a:pt x="128" y="43"/>
                    <a:pt x="175" y="15"/>
                  </a:cubicBezTo>
                  <a:cubicBezTo>
                    <a:pt x="175" y="15"/>
                    <a:pt x="175" y="15"/>
                    <a:pt x="175" y="15"/>
                  </a:cubicBezTo>
                  <a:cubicBezTo>
                    <a:pt x="175" y="15"/>
                    <a:pt x="176" y="16"/>
                    <a:pt x="176" y="16"/>
                  </a:cubicBezTo>
                  <a:cubicBezTo>
                    <a:pt x="176" y="16"/>
                    <a:pt x="176" y="16"/>
                    <a:pt x="175" y="16"/>
                  </a:cubicBezTo>
                  <a:cubicBezTo>
                    <a:pt x="175" y="16"/>
                    <a:pt x="175" y="16"/>
                    <a:pt x="175" y="16"/>
                  </a:cubicBezTo>
                  <a:cubicBezTo>
                    <a:pt x="175" y="16"/>
                    <a:pt x="175" y="16"/>
                    <a:pt x="175" y="16"/>
                  </a:cubicBezTo>
                  <a:cubicBezTo>
                    <a:pt x="174" y="18"/>
                    <a:pt x="168" y="21"/>
                    <a:pt x="149" y="32"/>
                  </a:cubicBezTo>
                  <a:cubicBezTo>
                    <a:pt x="140" y="38"/>
                    <a:pt x="127" y="46"/>
                    <a:pt x="113" y="54"/>
                  </a:cubicBezTo>
                  <a:cubicBezTo>
                    <a:pt x="157" y="29"/>
                    <a:pt x="195" y="7"/>
                    <a:pt x="196" y="7"/>
                  </a:cubicBezTo>
                  <a:cubicBezTo>
                    <a:pt x="196" y="7"/>
                    <a:pt x="196" y="7"/>
                    <a:pt x="196" y="7"/>
                  </a:cubicBezTo>
                  <a:cubicBezTo>
                    <a:pt x="196" y="7"/>
                    <a:pt x="196" y="7"/>
                    <a:pt x="196" y="7"/>
                  </a:cubicBezTo>
                  <a:cubicBezTo>
                    <a:pt x="196" y="7"/>
                    <a:pt x="196" y="7"/>
                    <a:pt x="196" y="8"/>
                  </a:cubicBezTo>
                  <a:cubicBezTo>
                    <a:pt x="196" y="8"/>
                    <a:pt x="196" y="8"/>
                    <a:pt x="196" y="8"/>
                  </a:cubicBezTo>
                  <a:cubicBezTo>
                    <a:pt x="204" y="4"/>
                    <a:pt x="207" y="2"/>
                    <a:pt x="208" y="1"/>
                  </a:cubicBezTo>
                  <a:cubicBezTo>
                    <a:pt x="209" y="0"/>
                    <a:pt x="209" y="0"/>
                    <a:pt x="209" y="0"/>
                  </a:cubicBezTo>
                  <a:cubicBezTo>
                    <a:pt x="209" y="0"/>
                    <a:pt x="209" y="0"/>
                    <a:pt x="209" y="0"/>
                  </a:cubicBezTo>
                  <a:cubicBezTo>
                    <a:pt x="209" y="0"/>
                    <a:pt x="209" y="0"/>
                    <a:pt x="209" y="0"/>
                  </a:cubicBezTo>
                  <a:cubicBezTo>
                    <a:pt x="210" y="0"/>
                    <a:pt x="210" y="1"/>
                    <a:pt x="210" y="1"/>
                  </a:cubicBezTo>
                  <a:cubicBezTo>
                    <a:pt x="210" y="1"/>
                    <a:pt x="210" y="1"/>
                    <a:pt x="209" y="1"/>
                  </a:cubicBezTo>
                  <a:cubicBezTo>
                    <a:pt x="29" y="115"/>
                    <a:pt x="29" y="115"/>
                    <a:pt x="29" y="115"/>
                  </a:cubicBezTo>
                  <a:cubicBezTo>
                    <a:pt x="215" y="8"/>
                    <a:pt x="215" y="8"/>
                    <a:pt x="215" y="8"/>
                  </a:cubicBezTo>
                  <a:cubicBezTo>
                    <a:pt x="216" y="8"/>
                    <a:pt x="216" y="8"/>
                    <a:pt x="216" y="8"/>
                  </a:cubicBezTo>
                  <a:cubicBezTo>
                    <a:pt x="216" y="8"/>
                    <a:pt x="216" y="8"/>
                    <a:pt x="216" y="9"/>
                  </a:cubicBezTo>
                  <a:cubicBezTo>
                    <a:pt x="61" y="113"/>
                    <a:pt x="61" y="113"/>
                    <a:pt x="61" y="113"/>
                  </a:cubicBezTo>
                  <a:cubicBezTo>
                    <a:pt x="82" y="100"/>
                    <a:pt x="83" y="100"/>
                    <a:pt x="83" y="100"/>
                  </a:cubicBezTo>
                  <a:cubicBezTo>
                    <a:pt x="83" y="100"/>
                    <a:pt x="83" y="100"/>
                    <a:pt x="83" y="100"/>
                  </a:cubicBezTo>
                  <a:cubicBezTo>
                    <a:pt x="83" y="101"/>
                    <a:pt x="83" y="101"/>
                    <a:pt x="83" y="101"/>
                  </a:cubicBezTo>
                  <a:cubicBezTo>
                    <a:pt x="65" y="124"/>
                    <a:pt x="65" y="124"/>
                    <a:pt x="65" y="124"/>
                  </a:cubicBezTo>
                  <a:cubicBezTo>
                    <a:pt x="72" y="120"/>
                    <a:pt x="95" y="107"/>
                    <a:pt x="108" y="100"/>
                  </a:cubicBezTo>
                  <a:cubicBezTo>
                    <a:pt x="108" y="99"/>
                    <a:pt x="108" y="99"/>
                    <a:pt x="108" y="99"/>
                  </a:cubicBezTo>
                  <a:cubicBezTo>
                    <a:pt x="108" y="100"/>
                    <a:pt x="108" y="100"/>
                    <a:pt x="108" y="100"/>
                  </a:cubicBezTo>
                  <a:cubicBezTo>
                    <a:pt x="108" y="100"/>
                    <a:pt x="108" y="100"/>
                    <a:pt x="108" y="100"/>
                  </a:cubicBezTo>
                  <a:cubicBezTo>
                    <a:pt x="108" y="100"/>
                    <a:pt x="108" y="100"/>
                    <a:pt x="108" y="100"/>
                  </a:cubicBezTo>
                  <a:cubicBezTo>
                    <a:pt x="108" y="100"/>
                    <a:pt x="108" y="100"/>
                    <a:pt x="108" y="100"/>
                  </a:cubicBezTo>
                  <a:cubicBezTo>
                    <a:pt x="107" y="101"/>
                    <a:pt x="103" y="104"/>
                    <a:pt x="89" y="116"/>
                  </a:cubicBezTo>
                  <a:cubicBezTo>
                    <a:pt x="86" y="118"/>
                    <a:pt x="82" y="121"/>
                    <a:pt x="80" y="122"/>
                  </a:cubicBezTo>
                  <a:cubicBezTo>
                    <a:pt x="81" y="122"/>
                    <a:pt x="82" y="122"/>
                    <a:pt x="82" y="121"/>
                  </a:cubicBezTo>
                  <a:cubicBezTo>
                    <a:pt x="90" y="116"/>
                    <a:pt x="90" y="116"/>
                    <a:pt x="91" y="116"/>
                  </a:cubicBezTo>
                  <a:cubicBezTo>
                    <a:pt x="91" y="117"/>
                    <a:pt x="91" y="117"/>
                    <a:pt x="91" y="117"/>
                  </a:cubicBezTo>
                  <a:cubicBezTo>
                    <a:pt x="92" y="121"/>
                    <a:pt x="92" y="121"/>
                    <a:pt x="92" y="121"/>
                  </a:cubicBezTo>
                  <a:cubicBezTo>
                    <a:pt x="96" y="119"/>
                    <a:pt x="96" y="119"/>
                    <a:pt x="96" y="119"/>
                  </a:cubicBezTo>
                  <a:cubicBezTo>
                    <a:pt x="96" y="119"/>
                    <a:pt x="96" y="119"/>
                    <a:pt x="96" y="119"/>
                  </a:cubicBezTo>
                  <a:cubicBezTo>
                    <a:pt x="96" y="120"/>
                    <a:pt x="96" y="120"/>
                    <a:pt x="96" y="120"/>
                  </a:cubicBezTo>
                  <a:cubicBezTo>
                    <a:pt x="96" y="120"/>
                    <a:pt x="96" y="120"/>
                    <a:pt x="96" y="120"/>
                  </a:cubicBezTo>
                  <a:cubicBezTo>
                    <a:pt x="96" y="120"/>
                    <a:pt x="96" y="121"/>
                    <a:pt x="96" y="121"/>
                  </a:cubicBezTo>
                  <a:cubicBezTo>
                    <a:pt x="96" y="121"/>
                    <a:pt x="96" y="121"/>
                    <a:pt x="96" y="121"/>
                  </a:cubicBezTo>
                  <a:cubicBezTo>
                    <a:pt x="94" y="122"/>
                    <a:pt x="94" y="122"/>
                    <a:pt x="94" y="122"/>
                  </a:cubicBezTo>
                  <a:cubicBezTo>
                    <a:pt x="94" y="123"/>
                    <a:pt x="94" y="123"/>
                    <a:pt x="93" y="122"/>
                  </a:cubicBezTo>
                  <a:cubicBezTo>
                    <a:pt x="93" y="122"/>
                    <a:pt x="93" y="122"/>
                    <a:pt x="94" y="122"/>
                  </a:cubicBezTo>
                  <a:cubicBezTo>
                    <a:pt x="92" y="122"/>
                    <a:pt x="92" y="122"/>
                    <a:pt x="92" y="122"/>
                  </a:cubicBezTo>
                  <a:cubicBezTo>
                    <a:pt x="92" y="123"/>
                    <a:pt x="92" y="123"/>
                    <a:pt x="92" y="123"/>
                  </a:cubicBezTo>
                  <a:cubicBezTo>
                    <a:pt x="92" y="122"/>
                    <a:pt x="91" y="122"/>
                    <a:pt x="91" y="122"/>
                  </a:cubicBezTo>
                  <a:cubicBezTo>
                    <a:pt x="90" y="118"/>
                    <a:pt x="90" y="118"/>
                    <a:pt x="90" y="118"/>
                  </a:cubicBezTo>
                  <a:cubicBezTo>
                    <a:pt x="89" y="118"/>
                    <a:pt x="86" y="120"/>
                    <a:pt x="83" y="122"/>
                  </a:cubicBezTo>
                  <a:cubicBezTo>
                    <a:pt x="75" y="126"/>
                    <a:pt x="75" y="126"/>
                    <a:pt x="75" y="126"/>
                  </a:cubicBezTo>
                  <a:cubicBezTo>
                    <a:pt x="75" y="126"/>
                    <a:pt x="75" y="126"/>
                    <a:pt x="75" y="126"/>
                  </a:cubicBezTo>
                  <a:cubicBezTo>
                    <a:pt x="75" y="126"/>
                    <a:pt x="75" y="126"/>
                    <a:pt x="75" y="125"/>
                  </a:cubicBezTo>
                  <a:cubicBezTo>
                    <a:pt x="75" y="125"/>
                    <a:pt x="75" y="125"/>
                    <a:pt x="75" y="125"/>
                  </a:cubicBezTo>
                  <a:cubicBezTo>
                    <a:pt x="75" y="125"/>
                    <a:pt x="75" y="125"/>
                    <a:pt x="75" y="125"/>
                  </a:cubicBezTo>
                  <a:cubicBezTo>
                    <a:pt x="76" y="124"/>
                    <a:pt x="79" y="122"/>
                    <a:pt x="88" y="115"/>
                  </a:cubicBezTo>
                  <a:cubicBezTo>
                    <a:pt x="93" y="111"/>
                    <a:pt x="99" y="106"/>
                    <a:pt x="103" y="103"/>
                  </a:cubicBezTo>
                  <a:cubicBezTo>
                    <a:pt x="72" y="121"/>
                    <a:pt x="66" y="125"/>
                    <a:pt x="64" y="126"/>
                  </a:cubicBezTo>
                  <a:cubicBezTo>
                    <a:pt x="64" y="126"/>
                    <a:pt x="64" y="126"/>
                    <a:pt x="64" y="126"/>
                  </a:cubicBezTo>
                  <a:cubicBezTo>
                    <a:pt x="64" y="126"/>
                    <a:pt x="64" y="126"/>
                    <a:pt x="64" y="126"/>
                  </a:cubicBezTo>
                  <a:cubicBezTo>
                    <a:pt x="64" y="126"/>
                    <a:pt x="64" y="126"/>
                    <a:pt x="64" y="126"/>
                  </a:cubicBezTo>
                  <a:cubicBezTo>
                    <a:pt x="63" y="126"/>
                    <a:pt x="63" y="126"/>
                    <a:pt x="63" y="126"/>
                  </a:cubicBezTo>
                  <a:cubicBezTo>
                    <a:pt x="63" y="125"/>
                    <a:pt x="63" y="125"/>
                    <a:pt x="63" y="125"/>
                  </a:cubicBezTo>
                  <a:cubicBezTo>
                    <a:pt x="81" y="102"/>
                    <a:pt x="81" y="102"/>
                    <a:pt x="81" y="102"/>
                  </a:cubicBezTo>
                  <a:cubicBezTo>
                    <a:pt x="76" y="105"/>
                    <a:pt x="59" y="115"/>
                    <a:pt x="47" y="122"/>
                  </a:cubicBezTo>
                  <a:cubicBezTo>
                    <a:pt x="47" y="122"/>
                    <a:pt x="47" y="122"/>
                    <a:pt x="47" y="122"/>
                  </a:cubicBezTo>
                  <a:cubicBezTo>
                    <a:pt x="46" y="121"/>
                    <a:pt x="47" y="121"/>
                    <a:pt x="47" y="121"/>
                  </a:cubicBezTo>
                  <a:cubicBezTo>
                    <a:pt x="204" y="16"/>
                    <a:pt x="204" y="16"/>
                    <a:pt x="204" y="16"/>
                  </a:cubicBezTo>
                  <a:cubicBezTo>
                    <a:pt x="10" y="128"/>
                    <a:pt x="10" y="128"/>
                    <a:pt x="10" y="128"/>
                  </a:cubicBezTo>
                  <a:cubicBezTo>
                    <a:pt x="10" y="128"/>
                    <a:pt x="10" y="128"/>
                    <a:pt x="10" y="12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82">
              <a:extLst>
                <a:ext uri="{FF2B5EF4-FFF2-40B4-BE49-F238E27FC236}">
                  <a16:creationId xmlns:a16="http://schemas.microsoft.com/office/drawing/2014/main" id="{AAEDB89E-B109-4691-8B71-869D9E8AAAEA}"/>
                </a:ext>
              </a:extLst>
            </p:cNvPr>
            <p:cNvSpPr>
              <a:spLocks noEditPoints="1"/>
            </p:cNvSpPr>
            <p:nvPr/>
          </p:nvSpPr>
          <p:spPr bwMode="auto">
            <a:xfrm>
              <a:off x="2681288" y="5559425"/>
              <a:ext cx="855663" cy="1635125"/>
            </a:xfrm>
            <a:custGeom>
              <a:avLst/>
              <a:gdLst>
                <a:gd name="T0" fmla="*/ 224 w 264"/>
                <a:gd name="T1" fmla="*/ 293 h 504"/>
                <a:gd name="T2" fmla="*/ 164 w 264"/>
                <a:gd name="T3" fmla="*/ 305 h 504"/>
                <a:gd name="T4" fmla="*/ 107 w 264"/>
                <a:gd name="T5" fmla="*/ 288 h 504"/>
                <a:gd name="T6" fmla="*/ 73 w 264"/>
                <a:gd name="T7" fmla="*/ 379 h 504"/>
                <a:gd name="T8" fmla="*/ 95 w 264"/>
                <a:gd name="T9" fmla="*/ 399 h 504"/>
                <a:gd name="T10" fmla="*/ 142 w 264"/>
                <a:gd name="T11" fmla="*/ 386 h 504"/>
                <a:gd name="T12" fmla="*/ 168 w 264"/>
                <a:gd name="T13" fmla="*/ 372 h 504"/>
                <a:gd name="T14" fmla="*/ 253 w 264"/>
                <a:gd name="T15" fmla="*/ 395 h 504"/>
                <a:gd name="T16" fmla="*/ 256 w 264"/>
                <a:gd name="T17" fmla="*/ 465 h 504"/>
                <a:gd name="T18" fmla="*/ 129 w 264"/>
                <a:gd name="T19" fmla="*/ 491 h 504"/>
                <a:gd name="T20" fmla="*/ 0 w 264"/>
                <a:gd name="T21" fmla="*/ 400 h 504"/>
                <a:gd name="T22" fmla="*/ 12 w 264"/>
                <a:gd name="T23" fmla="*/ 271 h 504"/>
                <a:gd name="T24" fmla="*/ 37 w 264"/>
                <a:gd name="T25" fmla="*/ 219 h 504"/>
                <a:gd name="T26" fmla="*/ 86 w 264"/>
                <a:gd name="T27" fmla="*/ 198 h 504"/>
                <a:gd name="T28" fmla="*/ 145 w 264"/>
                <a:gd name="T29" fmla="*/ 198 h 504"/>
                <a:gd name="T30" fmla="*/ 190 w 264"/>
                <a:gd name="T31" fmla="*/ 192 h 504"/>
                <a:gd name="T32" fmla="*/ 199 w 264"/>
                <a:gd name="T33" fmla="*/ 145 h 504"/>
                <a:gd name="T34" fmla="*/ 177 w 264"/>
                <a:gd name="T35" fmla="*/ 113 h 504"/>
                <a:gd name="T36" fmla="*/ 105 w 264"/>
                <a:gd name="T37" fmla="*/ 78 h 504"/>
                <a:gd name="T38" fmla="*/ 101 w 264"/>
                <a:gd name="T39" fmla="*/ 120 h 504"/>
                <a:gd name="T40" fmla="*/ 50 w 264"/>
                <a:gd name="T41" fmla="*/ 134 h 504"/>
                <a:gd name="T42" fmla="*/ 20 w 264"/>
                <a:gd name="T43" fmla="*/ 104 h 504"/>
                <a:gd name="T44" fmla="*/ 30 w 264"/>
                <a:gd name="T45" fmla="*/ 12 h 504"/>
                <a:gd name="T46" fmla="*/ 67 w 264"/>
                <a:gd name="T47" fmla="*/ 28 h 504"/>
                <a:gd name="T48" fmla="*/ 104 w 264"/>
                <a:gd name="T49" fmla="*/ 15 h 504"/>
                <a:gd name="T50" fmla="*/ 109 w 264"/>
                <a:gd name="T51" fmla="*/ 20 h 504"/>
                <a:gd name="T52" fmla="*/ 191 w 264"/>
                <a:gd name="T53" fmla="*/ 41 h 504"/>
                <a:gd name="T54" fmla="*/ 260 w 264"/>
                <a:gd name="T55" fmla="*/ 72 h 504"/>
                <a:gd name="T56" fmla="*/ 260 w 264"/>
                <a:gd name="T57" fmla="*/ 195 h 504"/>
                <a:gd name="T58" fmla="*/ 262 w 264"/>
                <a:gd name="T59" fmla="*/ 279 h 504"/>
                <a:gd name="T60" fmla="*/ 255 w 264"/>
                <a:gd name="T61" fmla="*/ 269 h 504"/>
                <a:gd name="T62" fmla="*/ 262 w 264"/>
                <a:gd name="T63" fmla="*/ 115 h 504"/>
                <a:gd name="T64" fmla="*/ 205 w 264"/>
                <a:gd name="T65" fmla="*/ 43 h 504"/>
                <a:gd name="T66" fmla="*/ 137 w 264"/>
                <a:gd name="T67" fmla="*/ 25 h 504"/>
                <a:gd name="T68" fmla="*/ 99 w 264"/>
                <a:gd name="T69" fmla="*/ 17 h 504"/>
                <a:gd name="T70" fmla="*/ 98 w 264"/>
                <a:gd name="T71" fmla="*/ 23 h 504"/>
                <a:gd name="T72" fmla="*/ 56 w 264"/>
                <a:gd name="T73" fmla="*/ 27 h 504"/>
                <a:gd name="T74" fmla="*/ 22 w 264"/>
                <a:gd name="T75" fmla="*/ 1 h 504"/>
                <a:gd name="T76" fmla="*/ 18 w 264"/>
                <a:gd name="T77" fmla="*/ 138 h 504"/>
                <a:gd name="T78" fmla="*/ 76 w 264"/>
                <a:gd name="T79" fmla="*/ 130 h 504"/>
                <a:gd name="T80" fmla="*/ 109 w 264"/>
                <a:gd name="T81" fmla="*/ 126 h 504"/>
                <a:gd name="T82" fmla="*/ 123 w 264"/>
                <a:gd name="T83" fmla="*/ 82 h 504"/>
                <a:gd name="T84" fmla="*/ 194 w 264"/>
                <a:gd name="T85" fmla="*/ 118 h 504"/>
                <a:gd name="T86" fmla="*/ 200 w 264"/>
                <a:gd name="T87" fmla="*/ 156 h 504"/>
                <a:gd name="T88" fmla="*/ 186 w 264"/>
                <a:gd name="T89" fmla="*/ 202 h 504"/>
                <a:gd name="T90" fmla="*/ 132 w 264"/>
                <a:gd name="T91" fmla="*/ 196 h 504"/>
                <a:gd name="T92" fmla="*/ 81 w 264"/>
                <a:gd name="T93" fmla="*/ 203 h 504"/>
                <a:gd name="T94" fmla="*/ 38 w 264"/>
                <a:gd name="T95" fmla="*/ 221 h 504"/>
                <a:gd name="T96" fmla="*/ 13 w 264"/>
                <a:gd name="T97" fmla="*/ 272 h 504"/>
                <a:gd name="T98" fmla="*/ 1 w 264"/>
                <a:gd name="T99" fmla="*/ 400 h 504"/>
                <a:gd name="T100" fmla="*/ 145 w 264"/>
                <a:gd name="T101" fmla="*/ 488 h 504"/>
                <a:gd name="T102" fmla="*/ 252 w 264"/>
                <a:gd name="T103" fmla="*/ 451 h 504"/>
                <a:gd name="T104" fmla="*/ 253 w 264"/>
                <a:gd name="T105" fmla="*/ 390 h 504"/>
                <a:gd name="T106" fmla="*/ 153 w 264"/>
                <a:gd name="T107" fmla="*/ 376 h 504"/>
                <a:gd name="T108" fmla="*/ 139 w 264"/>
                <a:gd name="T109" fmla="*/ 389 h 504"/>
                <a:gd name="T110" fmla="*/ 91 w 264"/>
                <a:gd name="T111" fmla="*/ 400 h 504"/>
                <a:gd name="T112" fmla="*/ 73 w 264"/>
                <a:gd name="T113" fmla="*/ 379 h 504"/>
                <a:gd name="T114" fmla="*/ 101 w 264"/>
                <a:gd name="T115" fmla="*/ 287 h 504"/>
                <a:gd name="T116" fmla="*/ 158 w 264"/>
                <a:gd name="T117" fmla="*/ 304 h 504"/>
                <a:gd name="T118" fmla="*/ 202 w 264"/>
                <a:gd name="T119" fmla="*/ 294 h 504"/>
                <a:gd name="T120" fmla="*/ 264 w 264"/>
                <a:gd name="T121" fmla="*/ 27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503">
                  <a:moveTo>
                    <a:pt x="264" y="278"/>
                  </a:moveTo>
                  <a:cubicBezTo>
                    <a:pt x="259" y="281"/>
                    <a:pt x="259" y="281"/>
                    <a:pt x="259" y="281"/>
                  </a:cubicBezTo>
                  <a:cubicBezTo>
                    <a:pt x="257" y="282"/>
                    <a:pt x="256" y="283"/>
                    <a:pt x="254" y="283"/>
                  </a:cubicBezTo>
                  <a:cubicBezTo>
                    <a:pt x="253" y="284"/>
                    <a:pt x="251" y="285"/>
                    <a:pt x="249" y="286"/>
                  </a:cubicBezTo>
                  <a:cubicBezTo>
                    <a:pt x="248" y="287"/>
                    <a:pt x="246" y="287"/>
                    <a:pt x="244" y="288"/>
                  </a:cubicBezTo>
                  <a:cubicBezTo>
                    <a:pt x="243" y="288"/>
                    <a:pt x="241" y="289"/>
                    <a:pt x="239" y="290"/>
                  </a:cubicBezTo>
                  <a:cubicBezTo>
                    <a:pt x="234" y="291"/>
                    <a:pt x="234" y="291"/>
                    <a:pt x="234" y="291"/>
                  </a:cubicBezTo>
                  <a:cubicBezTo>
                    <a:pt x="229" y="292"/>
                    <a:pt x="229" y="292"/>
                    <a:pt x="229" y="292"/>
                  </a:cubicBezTo>
                  <a:cubicBezTo>
                    <a:pt x="224" y="293"/>
                    <a:pt x="224" y="293"/>
                    <a:pt x="224" y="293"/>
                  </a:cubicBezTo>
                  <a:cubicBezTo>
                    <a:pt x="216" y="293"/>
                    <a:pt x="209" y="293"/>
                    <a:pt x="202" y="294"/>
                  </a:cubicBezTo>
                  <a:cubicBezTo>
                    <a:pt x="200" y="294"/>
                    <a:pt x="199" y="294"/>
                    <a:pt x="197" y="294"/>
                  </a:cubicBezTo>
                  <a:cubicBezTo>
                    <a:pt x="195" y="295"/>
                    <a:pt x="193" y="295"/>
                    <a:pt x="192" y="295"/>
                  </a:cubicBezTo>
                  <a:cubicBezTo>
                    <a:pt x="190" y="296"/>
                    <a:pt x="188" y="296"/>
                    <a:pt x="186" y="297"/>
                  </a:cubicBezTo>
                  <a:cubicBezTo>
                    <a:pt x="185" y="297"/>
                    <a:pt x="183" y="298"/>
                    <a:pt x="181" y="299"/>
                  </a:cubicBezTo>
                  <a:cubicBezTo>
                    <a:pt x="181" y="299"/>
                    <a:pt x="181" y="299"/>
                    <a:pt x="181" y="299"/>
                  </a:cubicBezTo>
                  <a:cubicBezTo>
                    <a:pt x="176" y="301"/>
                    <a:pt x="176" y="301"/>
                    <a:pt x="176" y="301"/>
                  </a:cubicBezTo>
                  <a:cubicBezTo>
                    <a:pt x="174" y="302"/>
                    <a:pt x="172" y="303"/>
                    <a:pt x="170" y="304"/>
                  </a:cubicBezTo>
                  <a:cubicBezTo>
                    <a:pt x="168" y="304"/>
                    <a:pt x="166" y="304"/>
                    <a:pt x="164" y="305"/>
                  </a:cubicBezTo>
                  <a:cubicBezTo>
                    <a:pt x="162" y="305"/>
                    <a:pt x="160" y="305"/>
                    <a:pt x="158" y="305"/>
                  </a:cubicBezTo>
                  <a:cubicBezTo>
                    <a:pt x="156" y="305"/>
                    <a:pt x="154" y="304"/>
                    <a:pt x="152" y="304"/>
                  </a:cubicBezTo>
                  <a:cubicBezTo>
                    <a:pt x="151" y="303"/>
                    <a:pt x="149" y="303"/>
                    <a:pt x="147" y="302"/>
                  </a:cubicBezTo>
                  <a:cubicBezTo>
                    <a:pt x="141" y="300"/>
                    <a:pt x="141" y="300"/>
                    <a:pt x="141" y="300"/>
                  </a:cubicBezTo>
                  <a:cubicBezTo>
                    <a:pt x="135" y="298"/>
                    <a:pt x="135" y="298"/>
                    <a:pt x="135" y="298"/>
                  </a:cubicBezTo>
                  <a:cubicBezTo>
                    <a:pt x="132" y="296"/>
                    <a:pt x="128" y="294"/>
                    <a:pt x="124" y="293"/>
                  </a:cubicBezTo>
                  <a:cubicBezTo>
                    <a:pt x="119" y="291"/>
                    <a:pt x="119" y="291"/>
                    <a:pt x="119" y="291"/>
                  </a:cubicBezTo>
                  <a:cubicBezTo>
                    <a:pt x="117" y="290"/>
                    <a:pt x="115" y="289"/>
                    <a:pt x="113" y="289"/>
                  </a:cubicBezTo>
                  <a:cubicBezTo>
                    <a:pt x="111" y="289"/>
                    <a:pt x="109" y="288"/>
                    <a:pt x="107" y="288"/>
                  </a:cubicBezTo>
                  <a:cubicBezTo>
                    <a:pt x="105" y="288"/>
                    <a:pt x="103" y="287"/>
                    <a:pt x="101" y="287"/>
                  </a:cubicBezTo>
                  <a:cubicBezTo>
                    <a:pt x="99" y="288"/>
                    <a:pt x="97" y="288"/>
                    <a:pt x="95" y="288"/>
                  </a:cubicBezTo>
                  <a:cubicBezTo>
                    <a:pt x="89" y="289"/>
                    <a:pt x="89" y="289"/>
                    <a:pt x="89" y="289"/>
                  </a:cubicBezTo>
                  <a:cubicBezTo>
                    <a:pt x="89" y="289"/>
                    <a:pt x="89" y="289"/>
                    <a:pt x="89" y="289"/>
                  </a:cubicBezTo>
                  <a:cubicBezTo>
                    <a:pt x="87" y="291"/>
                    <a:pt x="86" y="293"/>
                    <a:pt x="84" y="295"/>
                  </a:cubicBezTo>
                  <a:cubicBezTo>
                    <a:pt x="82" y="297"/>
                    <a:pt x="81" y="299"/>
                    <a:pt x="80" y="302"/>
                  </a:cubicBezTo>
                  <a:cubicBezTo>
                    <a:pt x="78" y="306"/>
                    <a:pt x="76" y="311"/>
                    <a:pt x="75" y="316"/>
                  </a:cubicBezTo>
                  <a:cubicBezTo>
                    <a:pt x="72" y="327"/>
                    <a:pt x="71" y="337"/>
                    <a:pt x="71" y="348"/>
                  </a:cubicBezTo>
                  <a:cubicBezTo>
                    <a:pt x="70" y="358"/>
                    <a:pt x="71" y="369"/>
                    <a:pt x="73" y="379"/>
                  </a:cubicBezTo>
                  <a:cubicBezTo>
                    <a:pt x="75" y="390"/>
                    <a:pt x="78" y="400"/>
                    <a:pt x="82" y="409"/>
                  </a:cubicBezTo>
                  <a:cubicBezTo>
                    <a:pt x="82" y="409"/>
                    <a:pt x="82" y="409"/>
                    <a:pt x="82" y="409"/>
                  </a:cubicBezTo>
                  <a:cubicBezTo>
                    <a:pt x="82" y="407"/>
                    <a:pt x="82" y="407"/>
                    <a:pt x="82" y="407"/>
                  </a:cubicBezTo>
                  <a:cubicBezTo>
                    <a:pt x="83" y="406"/>
                    <a:pt x="83" y="406"/>
                    <a:pt x="83" y="405"/>
                  </a:cubicBezTo>
                  <a:cubicBezTo>
                    <a:pt x="84" y="404"/>
                    <a:pt x="84" y="404"/>
                    <a:pt x="85" y="403"/>
                  </a:cubicBezTo>
                  <a:cubicBezTo>
                    <a:pt x="87" y="402"/>
                    <a:pt x="87" y="402"/>
                    <a:pt x="87" y="402"/>
                  </a:cubicBezTo>
                  <a:cubicBezTo>
                    <a:pt x="87" y="401"/>
                    <a:pt x="88" y="401"/>
                    <a:pt x="89" y="400"/>
                  </a:cubicBezTo>
                  <a:cubicBezTo>
                    <a:pt x="89" y="400"/>
                    <a:pt x="90" y="400"/>
                    <a:pt x="91" y="400"/>
                  </a:cubicBezTo>
                  <a:cubicBezTo>
                    <a:pt x="92" y="399"/>
                    <a:pt x="94" y="399"/>
                    <a:pt x="95" y="399"/>
                  </a:cubicBezTo>
                  <a:cubicBezTo>
                    <a:pt x="98" y="398"/>
                    <a:pt x="101" y="398"/>
                    <a:pt x="104" y="398"/>
                  </a:cubicBezTo>
                  <a:cubicBezTo>
                    <a:pt x="107" y="398"/>
                    <a:pt x="110" y="397"/>
                    <a:pt x="113" y="397"/>
                  </a:cubicBezTo>
                  <a:cubicBezTo>
                    <a:pt x="117" y="396"/>
                    <a:pt x="117" y="396"/>
                    <a:pt x="117" y="396"/>
                  </a:cubicBezTo>
                  <a:cubicBezTo>
                    <a:pt x="122" y="395"/>
                    <a:pt x="122" y="395"/>
                    <a:pt x="122" y="395"/>
                  </a:cubicBezTo>
                  <a:cubicBezTo>
                    <a:pt x="123" y="395"/>
                    <a:pt x="125" y="394"/>
                    <a:pt x="126" y="394"/>
                  </a:cubicBezTo>
                  <a:cubicBezTo>
                    <a:pt x="128" y="393"/>
                    <a:pt x="129" y="393"/>
                    <a:pt x="130" y="392"/>
                  </a:cubicBezTo>
                  <a:cubicBezTo>
                    <a:pt x="132" y="392"/>
                    <a:pt x="133" y="391"/>
                    <a:pt x="134" y="390"/>
                  </a:cubicBezTo>
                  <a:cubicBezTo>
                    <a:pt x="138" y="388"/>
                    <a:pt x="138" y="388"/>
                    <a:pt x="138" y="388"/>
                  </a:cubicBezTo>
                  <a:cubicBezTo>
                    <a:pt x="140" y="388"/>
                    <a:pt x="141" y="387"/>
                    <a:pt x="142" y="386"/>
                  </a:cubicBezTo>
                  <a:cubicBezTo>
                    <a:pt x="146" y="383"/>
                    <a:pt x="146" y="383"/>
                    <a:pt x="146" y="383"/>
                  </a:cubicBezTo>
                  <a:cubicBezTo>
                    <a:pt x="146" y="383"/>
                    <a:pt x="146" y="383"/>
                    <a:pt x="146" y="383"/>
                  </a:cubicBezTo>
                  <a:cubicBezTo>
                    <a:pt x="146" y="381"/>
                    <a:pt x="146" y="378"/>
                    <a:pt x="146" y="375"/>
                  </a:cubicBezTo>
                  <a:cubicBezTo>
                    <a:pt x="146" y="375"/>
                    <a:pt x="146" y="374"/>
                    <a:pt x="146" y="374"/>
                  </a:cubicBezTo>
                  <a:cubicBezTo>
                    <a:pt x="147" y="374"/>
                    <a:pt x="147" y="374"/>
                    <a:pt x="147" y="374"/>
                  </a:cubicBezTo>
                  <a:cubicBezTo>
                    <a:pt x="148" y="374"/>
                    <a:pt x="148" y="375"/>
                    <a:pt x="149" y="375"/>
                  </a:cubicBezTo>
                  <a:cubicBezTo>
                    <a:pt x="150" y="375"/>
                    <a:pt x="152" y="375"/>
                    <a:pt x="153" y="375"/>
                  </a:cubicBezTo>
                  <a:cubicBezTo>
                    <a:pt x="156" y="375"/>
                    <a:pt x="158" y="375"/>
                    <a:pt x="161" y="374"/>
                  </a:cubicBezTo>
                  <a:cubicBezTo>
                    <a:pt x="163" y="373"/>
                    <a:pt x="166" y="373"/>
                    <a:pt x="168" y="372"/>
                  </a:cubicBezTo>
                  <a:cubicBezTo>
                    <a:pt x="168" y="372"/>
                    <a:pt x="168" y="372"/>
                    <a:pt x="168" y="372"/>
                  </a:cubicBezTo>
                  <a:cubicBezTo>
                    <a:pt x="168" y="370"/>
                    <a:pt x="169" y="368"/>
                    <a:pt x="171" y="366"/>
                  </a:cubicBezTo>
                  <a:cubicBezTo>
                    <a:pt x="172" y="364"/>
                    <a:pt x="173" y="363"/>
                    <a:pt x="175" y="362"/>
                  </a:cubicBezTo>
                  <a:cubicBezTo>
                    <a:pt x="179" y="360"/>
                    <a:pt x="183" y="359"/>
                    <a:pt x="187" y="359"/>
                  </a:cubicBezTo>
                  <a:cubicBezTo>
                    <a:pt x="196" y="359"/>
                    <a:pt x="204" y="361"/>
                    <a:pt x="211" y="364"/>
                  </a:cubicBezTo>
                  <a:cubicBezTo>
                    <a:pt x="227" y="370"/>
                    <a:pt x="241" y="379"/>
                    <a:pt x="254" y="390"/>
                  </a:cubicBezTo>
                  <a:cubicBezTo>
                    <a:pt x="254" y="390"/>
                    <a:pt x="254" y="390"/>
                    <a:pt x="254" y="390"/>
                  </a:cubicBezTo>
                  <a:cubicBezTo>
                    <a:pt x="254" y="390"/>
                    <a:pt x="254" y="390"/>
                    <a:pt x="254" y="390"/>
                  </a:cubicBezTo>
                  <a:cubicBezTo>
                    <a:pt x="253" y="395"/>
                    <a:pt x="253" y="395"/>
                    <a:pt x="253" y="395"/>
                  </a:cubicBezTo>
                  <a:cubicBezTo>
                    <a:pt x="253" y="396"/>
                    <a:pt x="252" y="398"/>
                    <a:pt x="252" y="399"/>
                  </a:cubicBezTo>
                  <a:cubicBezTo>
                    <a:pt x="252" y="403"/>
                    <a:pt x="251" y="406"/>
                    <a:pt x="251" y="409"/>
                  </a:cubicBezTo>
                  <a:cubicBezTo>
                    <a:pt x="251" y="412"/>
                    <a:pt x="251" y="415"/>
                    <a:pt x="251" y="418"/>
                  </a:cubicBezTo>
                  <a:cubicBezTo>
                    <a:pt x="251" y="421"/>
                    <a:pt x="250" y="424"/>
                    <a:pt x="251" y="428"/>
                  </a:cubicBezTo>
                  <a:cubicBezTo>
                    <a:pt x="251" y="431"/>
                    <a:pt x="251" y="434"/>
                    <a:pt x="251" y="437"/>
                  </a:cubicBezTo>
                  <a:cubicBezTo>
                    <a:pt x="251" y="440"/>
                    <a:pt x="252" y="443"/>
                    <a:pt x="252" y="446"/>
                  </a:cubicBezTo>
                  <a:cubicBezTo>
                    <a:pt x="253" y="451"/>
                    <a:pt x="253" y="451"/>
                    <a:pt x="253" y="451"/>
                  </a:cubicBezTo>
                  <a:cubicBezTo>
                    <a:pt x="253" y="452"/>
                    <a:pt x="253" y="454"/>
                    <a:pt x="254" y="455"/>
                  </a:cubicBezTo>
                  <a:cubicBezTo>
                    <a:pt x="256" y="465"/>
                    <a:pt x="256" y="465"/>
                    <a:pt x="256" y="465"/>
                  </a:cubicBezTo>
                  <a:cubicBezTo>
                    <a:pt x="256" y="465"/>
                    <a:pt x="256" y="465"/>
                    <a:pt x="256" y="465"/>
                  </a:cubicBezTo>
                  <a:cubicBezTo>
                    <a:pt x="256" y="465"/>
                    <a:pt x="256" y="465"/>
                    <a:pt x="256" y="465"/>
                  </a:cubicBezTo>
                  <a:cubicBezTo>
                    <a:pt x="225" y="475"/>
                    <a:pt x="225" y="475"/>
                    <a:pt x="225" y="475"/>
                  </a:cubicBezTo>
                  <a:cubicBezTo>
                    <a:pt x="219" y="476"/>
                    <a:pt x="214" y="477"/>
                    <a:pt x="209" y="478"/>
                  </a:cubicBezTo>
                  <a:cubicBezTo>
                    <a:pt x="193" y="482"/>
                    <a:pt x="193" y="482"/>
                    <a:pt x="193" y="482"/>
                  </a:cubicBezTo>
                  <a:cubicBezTo>
                    <a:pt x="188" y="483"/>
                    <a:pt x="182" y="484"/>
                    <a:pt x="177" y="485"/>
                  </a:cubicBezTo>
                  <a:cubicBezTo>
                    <a:pt x="161" y="487"/>
                    <a:pt x="161" y="487"/>
                    <a:pt x="161" y="487"/>
                  </a:cubicBezTo>
                  <a:cubicBezTo>
                    <a:pt x="145" y="489"/>
                    <a:pt x="145" y="489"/>
                    <a:pt x="145" y="489"/>
                  </a:cubicBezTo>
                  <a:cubicBezTo>
                    <a:pt x="140" y="490"/>
                    <a:pt x="134" y="491"/>
                    <a:pt x="129" y="491"/>
                  </a:cubicBezTo>
                  <a:cubicBezTo>
                    <a:pt x="97" y="494"/>
                    <a:pt x="97" y="494"/>
                    <a:pt x="97" y="494"/>
                  </a:cubicBezTo>
                  <a:cubicBezTo>
                    <a:pt x="86" y="495"/>
                    <a:pt x="75" y="496"/>
                    <a:pt x="65" y="497"/>
                  </a:cubicBezTo>
                  <a:cubicBezTo>
                    <a:pt x="49" y="499"/>
                    <a:pt x="49" y="499"/>
                    <a:pt x="49" y="499"/>
                  </a:cubicBezTo>
                  <a:cubicBezTo>
                    <a:pt x="43" y="499"/>
                    <a:pt x="38" y="500"/>
                    <a:pt x="33" y="500"/>
                  </a:cubicBezTo>
                  <a:cubicBezTo>
                    <a:pt x="1" y="504"/>
                    <a:pt x="1" y="504"/>
                    <a:pt x="1" y="504"/>
                  </a:cubicBezTo>
                  <a:cubicBezTo>
                    <a:pt x="0" y="504"/>
                    <a:pt x="0" y="504"/>
                    <a:pt x="0" y="504"/>
                  </a:cubicBezTo>
                  <a:cubicBezTo>
                    <a:pt x="0" y="504"/>
                    <a:pt x="0" y="504"/>
                    <a:pt x="0" y="504"/>
                  </a:cubicBezTo>
                  <a:cubicBezTo>
                    <a:pt x="0" y="481"/>
                    <a:pt x="0" y="458"/>
                    <a:pt x="0" y="435"/>
                  </a:cubicBezTo>
                  <a:cubicBezTo>
                    <a:pt x="0" y="400"/>
                    <a:pt x="0" y="400"/>
                    <a:pt x="0" y="400"/>
                  </a:cubicBezTo>
                  <a:cubicBezTo>
                    <a:pt x="0" y="383"/>
                    <a:pt x="0" y="383"/>
                    <a:pt x="0" y="383"/>
                  </a:cubicBezTo>
                  <a:cubicBezTo>
                    <a:pt x="0" y="377"/>
                    <a:pt x="0" y="371"/>
                    <a:pt x="0" y="365"/>
                  </a:cubicBezTo>
                  <a:cubicBezTo>
                    <a:pt x="2" y="348"/>
                    <a:pt x="2" y="348"/>
                    <a:pt x="2" y="348"/>
                  </a:cubicBezTo>
                  <a:cubicBezTo>
                    <a:pt x="2" y="340"/>
                    <a:pt x="2" y="340"/>
                    <a:pt x="2" y="340"/>
                  </a:cubicBezTo>
                  <a:cubicBezTo>
                    <a:pt x="2" y="337"/>
                    <a:pt x="2" y="334"/>
                    <a:pt x="3" y="331"/>
                  </a:cubicBezTo>
                  <a:cubicBezTo>
                    <a:pt x="5" y="314"/>
                    <a:pt x="5" y="314"/>
                    <a:pt x="5" y="314"/>
                  </a:cubicBezTo>
                  <a:cubicBezTo>
                    <a:pt x="6" y="308"/>
                    <a:pt x="6" y="302"/>
                    <a:pt x="7" y="297"/>
                  </a:cubicBezTo>
                  <a:cubicBezTo>
                    <a:pt x="10" y="280"/>
                    <a:pt x="10" y="280"/>
                    <a:pt x="10" y="280"/>
                  </a:cubicBezTo>
                  <a:cubicBezTo>
                    <a:pt x="12" y="271"/>
                    <a:pt x="12" y="271"/>
                    <a:pt x="12" y="271"/>
                  </a:cubicBezTo>
                  <a:cubicBezTo>
                    <a:pt x="13" y="267"/>
                    <a:pt x="13" y="267"/>
                    <a:pt x="13" y="267"/>
                  </a:cubicBezTo>
                  <a:cubicBezTo>
                    <a:pt x="14" y="263"/>
                    <a:pt x="14" y="263"/>
                    <a:pt x="14" y="263"/>
                  </a:cubicBezTo>
                  <a:cubicBezTo>
                    <a:pt x="22" y="229"/>
                    <a:pt x="22" y="229"/>
                    <a:pt x="22" y="229"/>
                  </a:cubicBezTo>
                  <a:cubicBezTo>
                    <a:pt x="22" y="230"/>
                    <a:pt x="22" y="230"/>
                    <a:pt x="22" y="230"/>
                  </a:cubicBezTo>
                  <a:cubicBezTo>
                    <a:pt x="22" y="228"/>
                    <a:pt x="22" y="228"/>
                    <a:pt x="22" y="228"/>
                  </a:cubicBezTo>
                  <a:cubicBezTo>
                    <a:pt x="21" y="228"/>
                    <a:pt x="22" y="227"/>
                    <a:pt x="22" y="227"/>
                  </a:cubicBezTo>
                  <a:cubicBezTo>
                    <a:pt x="23" y="226"/>
                    <a:pt x="23" y="225"/>
                    <a:pt x="24" y="225"/>
                  </a:cubicBezTo>
                  <a:cubicBezTo>
                    <a:pt x="26" y="224"/>
                    <a:pt x="27" y="223"/>
                    <a:pt x="28" y="223"/>
                  </a:cubicBezTo>
                  <a:cubicBezTo>
                    <a:pt x="37" y="219"/>
                    <a:pt x="37" y="219"/>
                    <a:pt x="37" y="219"/>
                  </a:cubicBezTo>
                  <a:cubicBezTo>
                    <a:pt x="55" y="212"/>
                    <a:pt x="55" y="212"/>
                    <a:pt x="55" y="212"/>
                  </a:cubicBezTo>
                  <a:cubicBezTo>
                    <a:pt x="55" y="212"/>
                    <a:pt x="55" y="212"/>
                    <a:pt x="55" y="212"/>
                  </a:cubicBezTo>
                  <a:cubicBezTo>
                    <a:pt x="59" y="206"/>
                    <a:pt x="62" y="200"/>
                    <a:pt x="67" y="194"/>
                  </a:cubicBezTo>
                  <a:cubicBezTo>
                    <a:pt x="68" y="193"/>
                    <a:pt x="69" y="192"/>
                    <a:pt x="71" y="191"/>
                  </a:cubicBezTo>
                  <a:cubicBezTo>
                    <a:pt x="72" y="190"/>
                    <a:pt x="73" y="190"/>
                    <a:pt x="74" y="191"/>
                  </a:cubicBezTo>
                  <a:cubicBezTo>
                    <a:pt x="75" y="191"/>
                    <a:pt x="76" y="192"/>
                    <a:pt x="77" y="192"/>
                  </a:cubicBezTo>
                  <a:cubicBezTo>
                    <a:pt x="79" y="195"/>
                    <a:pt x="80" y="199"/>
                    <a:pt x="81" y="203"/>
                  </a:cubicBezTo>
                  <a:cubicBezTo>
                    <a:pt x="80" y="202"/>
                    <a:pt x="80" y="202"/>
                    <a:pt x="80" y="202"/>
                  </a:cubicBezTo>
                  <a:cubicBezTo>
                    <a:pt x="86" y="198"/>
                    <a:pt x="86" y="198"/>
                    <a:pt x="86" y="198"/>
                  </a:cubicBezTo>
                  <a:cubicBezTo>
                    <a:pt x="87" y="197"/>
                    <a:pt x="90" y="196"/>
                    <a:pt x="92" y="195"/>
                  </a:cubicBezTo>
                  <a:cubicBezTo>
                    <a:pt x="93" y="194"/>
                    <a:pt x="94" y="194"/>
                    <a:pt x="95" y="193"/>
                  </a:cubicBezTo>
                  <a:cubicBezTo>
                    <a:pt x="98" y="192"/>
                    <a:pt x="98" y="192"/>
                    <a:pt x="98" y="192"/>
                  </a:cubicBezTo>
                  <a:cubicBezTo>
                    <a:pt x="100" y="191"/>
                    <a:pt x="103" y="191"/>
                    <a:pt x="105" y="191"/>
                  </a:cubicBezTo>
                  <a:cubicBezTo>
                    <a:pt x="107" y="191"/>
                    <a:pt x="110" y="191"/>
                    <a:pt x="112" y="191"/>
                  </a:cubicBezTo>
                  <a:cubicBezTo>
                    <a:pt x="114" y="191"/>
                    <a:pt x="117" y="191"/>
                    <a:pt x="119" y="192"/>
                  </a:cubicBezTo>
                  <a:cubicBezTo>
                    <a:pt x="126" y="193"/>
                    <a:pt x="126" y="193"/>
                    <a:pt x="126" y="193"/>
                  </a:cubicBezTo>
                  <a:cubicBezTo>
                    <a:pt x="132" y="195"/>
                    <a:pt x="132" y="195"/>
                    <a:pt x="132" y="195"/>
                  </a:cubicBezTo>
                  <a:cubicBezTo>
                    <a:pt x="145" y="198"/>
                    <a:pt x="145" y="198"/>
                    <a:pt x="145" y="198"/>
                  </a:cubicBezTo>
                  <a:cubicBezTo>
                    <a:pt x="152" y="200"/>
                    <a:pt x="152" y="200"/>
                    <a:pt x="152" y="200"/>
                  </a:cubicBezTo>
                  <a:cubicBezTo>
                    <a:pt x="159" y="202"/>
                    <a:pt x="159" y="202"/>
                    <a:pt x="159" y="202"/>
                  </a:cubicBezTo>
                  <a:cubicBezTo>
                    <a:pt x="161" y="202"/>
                    <a:pt x="163" y="202"/>
                    <a:pt x="165" y="203"/>
                  </a:cubicBezTo>
                  <a:cubicBezTo>
                    <a:pt x="168" y="203"/>
                    <a:pt x="170" y="203"/>
                    <a:pt x="172" y="203"/>
                  </a:cubicBezTo>
                  <a:cubicBezTo>
                    <a:pt x="174" y="203"/>
                    <a:pt x="177" y="203"/>
                    <a:pt x="179" y="202"/>
                  </a:cubicBezTo>
                  <a:cubicBezTo>
                    <a:pt x="185" y="201"/>
                    <a:pt x="185" y="201"/>
                    <a:pt x="185" y="201"/>
                  </a:cubicBezTo>
                  <a:cubicBezTo>
                    <a:pt x="185" y="201"/>
                    <a:pt x="185" y="201"/>
                    <a:pt x="185" y="201"/>
                  </a:cubicBezTo>
                  <a:cubicBezTo>
                    <a:pt x="186" y="200"/>
                    <a:pt x="187" y="198"/>
                    <a:pt x="188" y="197"/>
                  </a:cubicBezTo>
                  <a:cubicBezTo>
                    <a:pt x="189" y="195"/>
                    <a:pt x="190" y="194"/>
                    <a:pt x="190" y="192"/>
                  </a:cubicBezTo>
                  <a:cubicBezTo>
                    <a:pt x="191" y="190"/>
                    <a:pt x="192" y="189"/>
                    <a:pt x="192" y="187"/>
                  </a:cubicBezTo>
                  <a:cubicBezTo>
                    <a:pt x="193" y="185"/>
                    <a:pt x="194" y="184"/>
                    <a:pt x="194" y="182"/>
                  </a:cubicBezTo>
                  <a:cubicBezTo>
                    <a:pt x="195" y="180"/>
                    <a:pt x="195" y="179"/>
                    <a:pt x="196" y="177"/>
                  </a:cubicBezTo>
                  <a:cubicBezTo>
                    <a:pt x="196" y="175"/>
                    <a:pt x="197" y="173"/>
                    <a:pt x="197" y="172"/>
                  </a:cubicBezTo>
                  <a:cubicBezTo>
                    <a:pt x="197" y="170"/>
                    <a:pt x="198" y="168"/>
                    <a:pt x="198" y="166"/>
                  </a:cubicBezTo>
                  <a:cubicBezTo>
                    <a:pt x="198" y="165"/>
                    <a:pt x="198" y="163"/>
                    <a:pt x="199" y="161"/>
                  </a:cubicBezTo>
                  <a:cubicBezTo>
                    <a:pt x="199" y="156"/>
                    <a:pt x="199" y="156"/>
                    <a:pt x="199" y="156"/>
                  </a:cubicBezTo>
                  <a:cubicBezTo>
                    <a:pt x="199" y="150"/>
                    <a:pt x="199" y="150"/>
                    <a:pt x="199" y="150"/>
                  </a:cubicBezTo>
                  <a:cubicBezTo>
                    <a:pt x="199" y="145"/>
                    <a:pt x="199" y="145"/>
                    <a:pt x="199" y="145"/>
                  </a:cubicBezTo>
                  <a:cubicBezTo>
                    <a:pt x="199" y="143"/>
                    <a:pt x="199" y="141"/>
                    <a:pt x="199" y="139"/>
                  </a:cubicBezTo>
                  <a:cubicBezTo>
                    <a:pt x="199" y="138"/>
                    <a:pt x="199" y="136"/>
                    <a:pt x="198" y="134"/>
                  </a:cubicBezTo>
                  <a:cubicBezTo>
                    <a:pt x="198" y="132"/>
                    <a:pt x="198" y="131"/>
                    <a:pt x="197" y="129"/>
                  </a:cubicBezTo>
                  <a:cubicBezTo>
                    <a:pt x="197" y="127"/>
                    <a:pt x="196" y="125"/>
                    <a:pt x="196" y="124"/>
                  </a:cubicBezTo>
                  <a:cubicBezTo>
                    <a:pt x="195" y="122"/>
                    <a:pt x="194" y="121"/>
                    <a:pt x="194" y="119"/>
                  </a:cubicBezTo>
                  <a:cubicBezTo>
                    <a:pt x="194" y="119"/>
                    <a:pt x="194" y="119"/>
                    <a:pt x="194" y="119"/>
                  </a:cubicBezTo>
                  <a:cubicBezTo>
                    <a:pt x="192" y="119"/>
                    <a:pt x="190" y="118"/>
                    <a:pt x="188" y="118"/>
                  </a:cubicBezTo>
                  <a:cubicBezTo>
                    <a:pt x="186" y="117"/>
                    <a:pt x="184" y="116"/>
                    <a:pt x="182" y="115"/>
                  </a:cubicBezTo>
                  <a:cubicBezTo>
                    <a:pt x="181" y="115"/>
                    <a:pt x="179" y="114"/>
                    <a:pt x="177" y="113"/>
                  </a:cubicBezTo>
                  <a:cubicBezTo>
                    <a:pt x="175" y="112"/>
                    <a:pt x="173" y="111"/>
                    <a:pt x="171" y="110"/>
                  </a:cubicBezTo>
                  <a:cubicBezTo>
                    <a:pt x="164" y="106"/>
                    <a:pt x="157" y="101"/>
                    <a:pt x="150" y="97"/>
                  </a:cubicBezTo>
                  <a:cubicBezTo>
                    <a:pt x="146" y="95"/>
                    <a:pt x="143" y="93"/>
                    <a:pt x="139" y="91"/>
                  </a:cubicBezTo>
                  <a:cubicBezTo>
                    <a:pt x="137" y="90"/>
                    <a:pt x="136" y="89"/>
                    <a:pt x="134" y="88"/>
                  </a:cubicBezTo>
                  <a:cubicBezTo>
                    <a:pt x="132" y="87"/>
                    <a:pt x="130" y="86"/>
                    <a:pt x="128" y="85"/>
                  </a:cubicBezTo>
                  <a:cubicBezTo>
                    <a:pt x="123" y="83"/>
                    <a:pt x="123" y="83"/>
                    <a:pt x="123" y="83"/>
                  </a:cubicBezTo>
                  <a:cubicBezTo>
                    <a:pt x="117" y="81"/>
                    <a:pt x="117" y="81"/>
                    <a:pt x="117" y="81"/>
                  </a:cubicBezTo>
                  <a:cubicBezTo>
                    <a:pt x="111" y="79"/>
                    <a:pt x="111" y="79"/>
                    <a:pt x="111" y="79"/>
                  </a:cubicBezTo>
                  <a:cubicBezTo>
                    <a:pt x="105" y="78"/>
                    <a:pt x="105" y="78"/>
                    <a:pt x="105" y="78"/>
                  </a:cubicBezTo>
                  <a:cubicBezTo>
                    <a:pt x="106" y="77"/>
                    <a:pt x="106" y="77"/>
                    <a:pt x="106" y="77"/>
                  </a:cubicBezTo>
                  <a:cubicBezTo>
                    <a:pt x="111" y="86"/>
                    <a:pt x="115" y="97"/>
                    <a:pt x="116" y="108"/>
                  </a:cubicBezTo>
                  <a:cubicBezTo>
                    <a:pt x="116" y="111"/>
                    <a:pt x="116" y="114"/>
                    <a:pt x="115" y="116"/>
                  </a:cubicBezTo>
                  <a:cubicBezTo>
                    <a:pt x="115" y="119"/>
                    <a:pt x="114" y="122"/>
                    <a:pt x="113" y="124"/>
                  </a:cubicBezTo>
                  <a:cubicBezTo>
                    <a:pt x="112" y="126"/>
                    <a:pt x="111" y="127"/>
                    <a:pt x="110" y="127"/>
                  </a:cubicBezTo>
                  <a:cubicBezTo>
                    <a:pt x="108" y="128"/>
                    <a:pt x="107" y="127"/>
                    <a:pt x="106" y="126"/>
                  </a:cubicBezTo>
                  <a:cubicBezTo>
                    <a:pt x="104" y="126"/>
                    <a:pt x="104" y="124"/>
                    <a:pt x="103" y="123"/>
                  </a:cubicBezTo>
                  <a:cubicBezTo>
                    <a:pt x="102" y="122"/>
                    <a:pt x="101" y="121"/>
                    <a:pt x="101" y="120"/>
                  </a:cubicBezTo>
                  <a:cubicBezTo>
                    <a:pt x="101" y="120"/>
                    <a:pt x="101" y="120"/>
                    <a:pt x="101" y="120"/>
                  </a:cubicBezTo>
                  <a:cubicBezTo>
                    <a:pt x="92" y="126"/>
                    <a:pt x="92" y="126"/>
                    <a:pt x="92" y="126"/>
                  </a:cubicBezTo>
                  <a:cubicBezTo>
                    <a:pt x="90" y="127"/>
                    <a:pt x="89" y="127"/>
                    <a:pt x="87" y="128"/>
                  </a:cubicBezTo>
                  <a:cubicBezTo>
                    <a:pt x="85" y="129"/>
                    <a:pt x="84" y="130"/>
                    <a:pt x="82" y="130"/>
                  </a:cubicBezTo>
                  <a:cubicBezTo>
                    <a:pt x="77" y="131"/>
                    <a:pt x="77" y="131"/>
                    <a:pt x="77" y="131"/>
                  </a:cubicBezTo>
                  <a:cubicBezTo>
                    <a:pt x="76" y="132"/>
                    <a:pt x="75" y="132"/>
                    <a:pt x="74" y="132"/>
                  </a:cubicBezTo>
                  <a:cubicBezTo>
                    <a:pt x="71" y="132"/>
                    <a:pt x="71" y="132"/>
                    <a:pt x="71" y="132"/>
                  </a:cubicBezTo>
                  <a:cubicBezTo>
                    <a:pt x="66" y="133"/>
                    <a:pt x="66" y="133"/>
                    <a:pt x="66" y="133"/>
                  </a:cubicBezTo>
                  <a:cubicBezTo>
                    <a:pt x="60" y="134"/>
                    <a:pt x="60" y="134"/>
                    <a:pt x="60" y="134"/>
                  </a:cubicBezTo>
                  <a:cubicBezTo>
                    <a:pt x="50" y="134"/>
                    <a:pt x="50" y="134"/>
                    <a:pt x="50" y="134"/>
                  </a:cubicBezTo>
                  <a:cubicBezTo>
                    <a:pt x="46" y="135"/>
                    <a:pt x="42" y="135"/>
                    <a:pt x="39" y="135"/>
                  </a:cubicBezTo>
                  <a:cubicBezTo>
                    <a:pt x="35" y="136"/>
                    <a:pt x="32" y="136"/>
                    <a:pt x="28" y="137"/>
                  </a:cubicBezTo>
                  <a:cubicBezTo>
                    <a:pt x="17" y="139"/>
                    <a:pt x="17" y="139"/>
                    <a:pt x="17" y="139"/>
                  </a:cubicBezTo>
                  <a:cubicBezTo>
                    <a:pt x="17" y="139"/>
                    <a:pt x="17" y="139"/>
                    <a:pt x="17" y="139"/>
                  </a:cubicBezTo>
                  <a:cubicBezTo>
                    <a:pt x="17" y="138"/>
                    <a:pt x="17" y="138"/>
                    <a:pt x="17" y="138"/>
                  </a:cubicBezTo>
                  <a:cubicBezTo>
                    <a:pt x="18" y="130"/>
                    <a:pt x="18" y="130"/>
                    <a:pt x="18" y="130"/>
                  </a:cubicBezTo>
                  <a:cubicBezTo>
                    <a:pt x="18" y="127"/>
                    <a:pt x="19" y="124"/>
                    <a:pt x="19" y="121"/>
                  </a:cubicBezTo>
                  <a:cubicBezTo>
                    <a:pt x="19" y="112"/>
                    <a:pt x="19" y="112"/>
                    <a:pt x="19" y="112"/>
                  </a:cubicBezTo>
                  <a:cubicBezTo>
                    <a:pt x="20" y="104"/>
                    <a:pt x="20" y="104"/>
                    <a:pt x="20" y="104"/>
                  </a:cubicBezTo>
                  <a:cubicBezTo>
                    <a:pt x="20" y="98"/>
                    <a:pt x="20" y="93"/>
                    <a:pt x="20" y="87"/>
                  </a:cubicBezTo>
                  <a:cubicBezTo>
                    <a:pt x="20" y="70"/>
                    <a:pt x="20" y="70"/>
                    <a:pt x="20" y="70"/>
                  </a:cubicBezTo>
                  <a:cubicBezTo>
                    <a:pt x="21" y="35"/>
                    <a:pt x="21" y="35"/>
                    <a:pt x="21" y="35"/>
                  </a:cubicBezTo>
                  <a:cubicBezTo>
                    <a:pt x="21" y="24"/>
                    <a:pt x="21" y="12"/>
                    <a:pt x="22" y="1"/>
                  </a:cubicBezTo>
                  <a:cubicBezTo>
                    <a:pt x="22" y="0"/>
                    <a:pt x="22" y="0"/>
                    <a:pt x="22" y="0"/>
                  </a:cubicBezTo>
                  <a:cubicBezTo>
                    <a:pt x="22" y="1"/>
                    <a:pt x="22" y="1"/>
                    <a:pt x="22" y="1"/>
                  </a:cubicBezTo>
                  <a:cubicBezTo>
                    <a:pt x="23" y="2"/>
                    <a:pt x="24" y="4"/>
                    <a:pt x="25" y="6"/>
                  </a:cubicBezTo>
                  <a:cubicBezTo>
                    <a:pt x="26" y="7"/>
                    <a:pt x="27" y="9"/>
                    <a:pt x="29" y="10"/>
                  </a:cubicBezTo>
                  <a:cubicBezTo>
                    <a:pt x="30" y="12"/>
                    <a:pt x="30" y="12"/>
                    <a:pt x="30" y="12"/>
                  </a:cubicBezTo>
                  <a:cubicBezTo>
                    <a:pt x="32" y="14"/>
                    <a:pt x="32" y="14"/>
                    <a:pt x="32" y="14"/>
                  </a:cubicBezTo>
                  <a:cubicBezTo>
                    <a:pt x="34" y="15"/>
                    <a:pt x="35" y="16"/>
                    <a:pt x="37" y="17"/>
                  </a:cubicBezTo>
                  <a:cubicBezTo>
                    <a:pt x="38" y="18"/>
                    <a:pt x="40" y="19"/>
                    <a:pt x="41" y="20"/>
                  </a:cubicBezTo>
                  <a:cubicBezTo>
                    <a:pt x="43" y="21"/>
                    <a:pt x="45" y="22"/>
                    <a:pt x="46" y="23"/>
                  </a:cubicBezTo>
                  <a:cubicBezTo>
                    <a:pt x="48" y="23"/>
                    <a:pt x="49" y="24"/>
                    <a:pt x="51" y="25"/>
                  </a:cubicBezTo>
                  <a:cubicBezTo>
                    <a:pt x="53" y="25"/>
                    <a:pt x="55" y="26"/>
                    <a:pt x="56" y="26"/>
                  </a:cubicBezTo>
                  <a:cubicBezTo>
                    <a:pt x="58" y="27"/>
                    <a:pt x="60" y="27"/>
                    <a:pt x="62" y="27"/>
                  </a:cubicBezTo>
                  <a:cubicBezTo>
                    <a:pt x="64" y="28"/>
                    <a:pt x="64" y="28"/>
                    <a:pt x="64" y="28"/>
                  </a:cubicBezTo>
                  <a:cubicBezTo>
                    <a:pt x="67" y="28"/>
                    <a:pt x="67" y="28"/>
                    <a:pt x="67" y="28"/>
                  </a:cubicBezTo>
                  <a:cubicBezTo>
                    <a:pt x="69" y="28"/>
                    <a:pt x="70" y="28"/>
                    <a:pt x="72" y="28"/>
                  </a:cubicBezTo>
                  <a:cubicBezTo>
                    <a:pt x="74" y="28"/>
                    <a:pt x="76" y="28"/>
                    <a:pt x="78" y="28"/>
                  </a:cubicBezTo>
                  <a:cubicBezTo>
                    <a:pt x="79" y="28"/>
                    <a:pt x="81" y="28"/>
                    <a:pt x="83" y="27"/>
                  </a:cubicBezTo>
                  <a:cubicBezTo>
                    <a:pt x="85" y="27"/>
                    <a:pt x="87" y="27"/>
                    <a:pt x="88" y="26"/>
                  </a:cubicBezTo>
                  <a:cubicBezTo>
                    <a:pt x="90" y="26"/>
                    <a:pt x="92" y="25"/>
                    <a:pt x="93" y="24"/>
                  </a:cubicBezTo>
                  <a:cubicBezTo>
                    <a:pt x="98" y="22"/>
                    <a:pt x="98" y="22"/>
                    <a:pt x="98" y="22"/>
                  </a:cubicBezTo>
                  <a:cubicBezTo>
                    <a:pt x="98" y="22"/>
                    <a:pt x="98" y="22"/>
                    <a:pt x="98" y="22"/>
                  </a:cubicBezTo>
                  <a:cubicBezTo>
                    <a:pt x="99" y="20"/>
                    <a:pt x="101" y="19"/>
                    <a:pt x="102" y="17"/>
                  </a:cubicBezTo>
                  <a:cubicBezTo>
                    <a:pt x="102" y="16"/>
                    <a:pt x="103" y="15"/>
                    <a:pt x="104" y="15"/>
                  </a:cubicBezTo>
                  <a:cubicBezTo>
                    <a:pt x="104" y="14"/>
                    <a:pt x="104" y="14"/>
                    <a:pt x="104" y="13"/>
                  </a:cubicBezTo>
                  <a:cubicBezTo>
                    <a:pt x="104" y="13"/>
                    <a:pt x="104" y="13"/>
                    <a:pt x="104" y="13"/>
                  </a:cubicBezTo>
                  <a:cubicBezTo>
                    <a:pt x="104" y="13"/>
                    <a:pt x="105" y="13"/>
                    <a:pt x="104" y="13"/>
                  </a:cubicBezTo>
                  <a:cubicBezTo>
                    <a:pt x="104" y="13"/>
                    <a:pt x="104" y="13"/>
                    <a:pt x="104" y="13"/>
                  </a:cubicBezTo>
                  <a:cubicBezTo>
                    <a:pt x="102" y="15"/>
                    <a:pt x="101" y="16"/>
                    <a:pt x="99" y="17"/>
                  </a:cubicBezTo>
                  <a:cubicBezTo>
                    <a:pt x="98" y="19"/>
                    <a:pt x="96" y="20"/>
                    <a:pt x="95" y="22"/>
                  </a:cubicBezTo>
                  <a:cubicBezTo>
                    <a:pt x="95" y="21"/>
                    <a:pt x="95" y="21"/>
                    <a:pt x="95" y="21"/>
                  </a:cubicBezTo>
                  <a:cubicBezTo>
                    <a:pt x="102" y="21"/>
                    <a:pt x="102" y="21"/>
                    <a:pt x="102" y="21"/>
                  </a:cubicBezTo>
                  <a:cubicBezTo>
                    <a:pt x="104" y="20"/>
                    <a:pt x="106" y="20"/>
                    <a:pt x="109" y="20"/>
                  </a:cubicBezTo>
                  <a:cubicBezTo>
                    <a:pt x="111" y="20"/>
                    <a:pt x="114" y="20"/>
                    <a:pt x="116" y="20"/>
                  </a:cubicBezTo>
                  <a:cubicBezTo>
                    <a:pt x="118" y="21"/>
                    <a:pt x="121" y="21"/>
                    <a:pt x="123" y="21"/>
                  </a:cubicBezTo>
                  <a:cubicBezTo>
                    <a:pt x="125" y="22"/>
                    <a:pt x="128" y="22"/>
                    <a:pt x="130" y="23"/>
                  </a:cubicBezTo>
                  <a:cubicBezTo>
                    <a:pt x="132" y="23"/>
                    <a:pt x="134" y="24"/>
                    <a:pt x="137" y="24"/>
                  </a:cubicBezTo>
                  <a:cubicBezTo>
                    <a:pt x="141" y="25"/>
                    <a:pt x="146" y="27"/>
                    <a:pt x="150" y="28"/>
                  </a:cubicBezTo>
                  <a:cubicBezTo>
                    <a:pt x="164" y="33"/>
                    <a:pt x="164" y="33"/>
                    <a:pt x="164" y="33"/>
                  </a:cubicBezTo>
                  <a:cubicBezTo>
                    <a:pt x="168" y="35"/>
                    <a:pt x="173" y="36"/>
                    <a:pt x="177" y="37"/>
                  </a:cubicBezTo>
                  <a:cubicBezTo>
                    <a:pt x="184" y="39"/>
                    <a:pt x="184" y="39"/>
                    <a:pt x="184" y="39"/>
                  </a:cubicBezTo>
                  <a:cubicBezTo>
                    <a:pt x="186" y="40"/>
                    <a:pt x="188" y="40"/>
                    <a:pt x="191" y="41"/>
                  </a:cubicBezTo>
                  <a:cubicBezTo>
                    <a:pt x="198" y="42"/>
                    <a:pt x="198" y="42"/>
                    <a:pt x="198" y="42"/>
                  </a:cubicBezTo>
                  <a:cubicBezTo>
                    <a:pt x="205" y="42"/>
                    <a:pt x="205" y="42"/>
                    <a:pt x="205" y="42"/>
                  </a:cubicBezTo>
                  <a:cubicBezTo>
                    <a:pt x="205" y="42"/>
                    <a:pt x="205" y="42"/>
                    <a:pt x="205" y="42"/>
                  </a:cubicBezTo>
                  <a:cubicBezTo>
                    <a:pt x="205" y="41"/>
                    <a:pt x="206" y="40"/>
                    <a:pt x="208" y="39"/>
                  </a:cubicBezTo>
                  <a:cubicBezTo>
                    <a:pt x="209" y="38"/>
                    <a:pt x="210" y="37"/>
                    <a:pt x="212" y="37"/>
                  </a:cubicBezTo>
                  <a:cubicBezTo>
                    <a:pt x="214" y="36"/>
                    <a:pt x="217" y="36"/>
                    <a:pt x="220" y="37"/>
                  </a:cubicBezTo>
                  <a:cubicBezTo>
                    <a:pt x="226" y="39"/>
                    <a:pt x="231" y="42"/>
                    <a:pt x="235" y="46"/>
                  </a:cubicBezTo>
                  <a:cubicBezTo>
                    <a:pt x="244" y="54"/>
                    <a:pt x="252" y="63"/>
                    <a:pt x="260" y="72"/>
                  </a:cubicBezTo>
                  <a:cubicBezTo>
                    <a:pt x="260" y="72"/>
                    <a:pt x="260" y="72"/>
                    <a:pt x="260" y="72"/>
                  </a:cubicBezTo>
                  <a:cubicBezTo>
                    <a:pt x="260" y="72"/>
                    <a:pt x="260" y="72"/>
                    <a:pt x="260" y="72"/>
                  </a:cubicBezTo>
                  <a:cubicBezTo>
                    <a:pt x="261" y="97"/>
                    <a:pt x="261" y="97"/>
                    <a:pt x="261" y="97"/>
                  </a:cubicBezTo>
                  <a:cubicBezTo>
                    <a:pt x="262" y="109"/>
                    <a:pt x="262" y="109"/>
                    <a:pt x="262" y="109"/>
                  </a:cubicBezTo>
                  <a:cubicBezTo>
                    <a:pt x="262" y="115"/>
                    <a:pt x="262" y="115"/>
                    <a:pt x="262" y="115"/>
                  </a:cubicBezTo>
                  <a:cubicBezTo>
                    <a:pt x="262" y="121"/>
                    <a:pt x="262" y="121"/>
                    <a:pt x="262" y="121"/>
                  </a:cubicBezTo>
                  <a:cubicBezTo>
                    <a:pt x="262" y="146"/>
                    <a:pt x="262" y="146"/>
                    <a:pt x="262" y="146"/>
                  </a:cubicBezTo>
                  <a:cubicBezTo>
                    <a:pt x="262" y="158"/>
                    <a:pt x="262" y="158"/>
                    <a:pt x="262" y="158"/>
                  </a:cubicBezTo>
                  <a:cubicBezTo>
                    <a:pt x="262" y="162"/>
                    <a:pt x="262" y="166"/>
                    <a:pt x="261" y="170"/>
                  </a:cubicBezTo>
                  <a:cubicBezTo>
                    <a:pt x="260" y="195"/>
                    <a:pt x="260" y="195"/>
                    <a:pt x="260" y="195"/>
                  </a:cubicBezTo>
                  <a:cubicBezTo>
                    <a:pt x="260" y="207"/>
                    <a:pt x="260" y="207"/>
                    <a:pt x="260" y="207"/>
                  </a:cubicBezTo>
                  <a:cubicBezTo>
                    <a:pt x="260" y="211"/>
                    <a:pt x="259" y="216"/>
                    <a:pt x="259" y="220"/>
                  </a:cubicBezTo>
                  <a:cubicBezTo>
                    <a:pt x="255" y="269"/>
                    <a:pt x="255" y="269"/>
                    <a:pt x="255" y="269"/>
                  </a:cubicBezTo>
                  <a:cubicBezTo>
                    <a:pt x="255" y="269"/>
                    <a:pt x="255" y="269"/>
                    <a:pt x="255" y="269"/>
                  </a:cubicBezTo>
                  <a:cubicBezTo>
                    <a:pt x="257" y="269"/>
                    <a:pt x="258" y="270"/>
                    <a:pt x="259" y="271"/>
                  </a:cubicBezTo>
                  <a:cubicBezTo>
                    <a:pt x="260" y="272"/>
                    <a:pt x="261" y="274"/>
                    <a:pt x="261" y="275"/>
                  </a:cubicBezTo>
                  <a:cubicBezTo>
                    <a:pt x="261" y="277"/>
                    <a:pt x="260" y="278"/>
                    <a:pt x="260" y="280"/>
                  </a:cubicBezTo>
                  <a:cubicBezTo>
                    <a:pt x="260" y="281"/>
                    <a:pt x="261" y="280"/>
                    <a:pt x="261" y="280"/>
                  </a:cubicBezTo>
                  <a:cubicBezTo>
                    <a:pt x="261" y="280"/>
                    <a:pt x="261" y="280"/>
                    <a:pt x="262" y="279"/>
                  </a:cubicBezTo>
                  <a:lnTo>
                    <a:pt x="264" y="278"/>
                  </a:lnTo>
                  <a:close/>
                  <a:moveTo>
                    <a:pt x="264" y="278"/>
                  </a:moveTo>
                  <a:cubicBezTo>
                    <a:pt x="262" y="279"/>
                    <a:pt x="262" y="279"/>
                    <a:pt x="262" y="279"/>
                  </a:cubicBezTo>
                  <a:cubicBezTo>
                    <a:pt x="261" y="280"/>
                    <a:pt x="261" y="280"/>
                    <a:pt x="261" y="280"/>
                  </a:cubicBezTo>
                  <a:cubicBezTo>
                    <a:pt x="261" y="280"/>
                    <a:pt x="260" y="281"/>
                    <a:pt x="260" y="280"/>
                  </a:cubicBezTo>
                  <a:cubicBezTo>
                    <a:pt x="260" y="278"/>
                    <a:pt x="261" y="277"/>
                    <a:pt x="261" y="275"/>
                  </a:cubicBezTo>
                  <a:cubicBezTo>
                    <a:pt x="261" y="274"/>
                    <a:pt x="260" y="272"/>
                    <a:pt x="259" y="271"/>
                  </a:cubicBezTo>
                  <a:cubicBezTo>
                    <a:pt x="258" y="270"/>
                    <a:pt x="257" y="269"/>
                    <a:pt x="255" y="269"/>
                  </a:cubicBezTo>
                  <a:cubicBezTo>
                    <a:pt x="255" y="269"/>
                    <a:pt x="255" y="269"/>
                    <a:pt x="255" y="269"/>
                  </a:cubicBezTo>
                  <a:cubicBezTo>
                    <a:pt x="255" y="269"/>
                    <a:pt x="255" y="269"/>
                    <a:pt x="255" y="269"/>
                  </a:cubicBezTo>
                  <a:cubicBezTo>
                    <a:pt x="259" y="220"/>
                    <a:pt x="259" y="220"/>
                    <a:pt x="259" y="220"/>
                  </a:cubicBezTo>
                  <a:cubicBezTo>
                    <a:pt x="259" y="216"/>
                    <a:pt x="260" y="211"/>
                    <a:pt x="260" y="207"/>
                  </a:cubicBezTo>
                  <a:cubicBezTo>
                    <a:pt x="260" y="195"/>
                    <a:pt x="260" y="195"/>
                    <a:pt x="260" y="195"/>
                  </a:cubicBezTo>
                  <a:cubicBezTo>
                    <a:pt x="261" y="170"/>
                    <a:pt x="261" y="170"/>
                    <a:pt x="261" y="170"/>
                  </a:cubicBezTo>
                  <a:cubicBezTo>
                    <a:pt x="261" y="166"/>
                    <a:pt x="262" y="162"/>
                    <a:pt x="262" y="158"/>
                  </a:cubicBezTo>
                  <a:cubicBezTo>
                    <a:pt x="262" y="146"/>
                    <a:pt x="262" y="146"/>
                    <a:pt x="262" y="146"/>
                  </a:cubicBezTo>
                  <a:cubicBezTo>
                    <a:pt x="262" y="121"/>
                    <a:pt x="262" y="121"/>
                    <a:pt x="262" y="121"/>
                  </a:cubicBezTo>
                  <a:cubicBezTo>
                    <a:pt x="262" y="115"/>
                    <a:pt x="262" y="115"/>
                    <a:pt x="262" y="115"/>
                  </a:cubicBezTo>
                  <a:cubicBezTo>
                    <a:pt x="262" y="109"/>
                    <a:pt x="262" y="109"/>
                    <a:pt x="262" y="109"/>
                  </a:cubicBezTo>
                  <a:cubicBezTo>
                    <a:pt x="261" y="97"/>
                    <a:pt x="261" y="97"/>
                    <a:pt x="261" y="97"/>
                  </a:cubicBezTo>
                  <a:cubicBezTo>
                    <a:pt x="260" y="72"/>
                    <a:pt x="260" y="72"/>
                    <a:pt x="260" y="72"/>
                  </a:cubicBezTo>
                  <a:cubicBezTo>
                    <a:pt x="260" y="72"/>
                    <a:pt x="260" y="72"/>
                    <a:pt x="260" y="72"/>
                  </a:cubicBezTo>
                  <a:cubicBezTo>
                    <a:pt x="252" y="63"/>
                    <a:pt x="244" y="54"/>
                    <a:pt x="235" y="46"/>
                  </a:cubicBezTo>
                  <a:cubicBezTo>
                    <a:pt x="231" y="43"/>
                    <a:pt x="226" y="39"/>
                    <a:pt x="220" y="37"/>
                  </a:cubicBezTo>
                  <a:cubicBezTo>
                    <a:pt x="217" y="36"/>
                    <a:pt x="214" y="36"/>
                    <a:pt x="212" y="37"/>
                  </a:cubicBezTo>
                  <a:cubicBezTo>
                    <a:pt x="210" y="38"/>
                    <a:pt x="209" y="38"/>
                    <a:pt x="208" y="39"/>
                  </a:cubicBezTo>
                  <a:cubicBezTo>
                    <a:pt x="207" y="40"/>
                    <a:pt x="206" y="41"/>
                    <a:pt x="205" y="43"/>
                  </a:cubicBezTo>
                  <a:cubicBezTo>
                    <a:pt x="205" y="43"/>
                    <a:pt x="205" y="43"/>
                    <a:pt x="205" y="43"/>
                  </a:cubicBezTo>
                  <a:cubicBezTo>
                    <a:pt x="205" y="43"/>
                    <a:pt x="205" y="43"/>
                    <a:pt x="205" y="43"/>
                  </a:cubicBezTo>
                  <a:cubicBezTo>
                    <a:pt x="198" y="42"/>
                    <a:pt x="198" y="42"/>
                    <a:pt x="198" y="42"/>
                  </a:cubicBezTo>
                  <a:cubicBezTo>
                    <a:pt x="191" y="41"/>
                    <a:pt x="191" y="41"/>
                    <a:pt x="191" y="41"/>
                  </a:cubicBezTo>
                  <a:cubicBezTo>
                    <a:pt x="188" y="41"/>
                    <a:pt x="186" y="40"/>
                    <a:pt x="184" y="40"/>
                  </a:cubicBezTo>
                  <a:cubicBezTo>
                    <a:pt x="177" y="38"/>
                    <a:pt x="177" y="38"/>
                    <a:pt x="177" y="38"/>
                  </a:cubicBezTo>
                  <a:cubicBezTo>
                    <a:pt x="172" y="36"/>
                    <a:pt x="168" y="35"/>
                    <a:pt x="163" y="33"/>
                  </a:cubicBezTo>
                  <a:cubicBezTo>
                    <a:pt x="150" y="29"/>
                    <a:pt x="150" y="29"/>
                    <a:pt x="150" y="29"/>
                  </a:cubicBezTo>
                  <a:cubicBezTo>
                    <a:pt x="146" y="27"/>
                    <a:pt x="141" y="26"/>
                    <a:pt x="137" y="25"/>
                  </a:cubicBezTo>
                  <a:cubicBezTo>
                    <a:pt x="134" y="24"/>
                    <a:pt x="132" y="23"/>
                    <a:pt x="130" y="23"/>
                  </a:cubicBezTo>
                  <a:cubicBezTo>
                    <a:pt x="127" y="23"/>
                    <a:pt x="125" y="22"/>
                    <a:pt x="123" y="22"/>
                  </a:cubicBezTo>
                  <a:cubicBezTo>
                    <a:pt x="120" y="22"/>
                    <a:pt x="118" y="21"/>
                    <a:pt x="116" y="21"/>
                  </a:cubicBezTo>
                  <a:cubicBezTo>
                    <a:pt x="113" y="21"/>
                    <a:pt x="111" y="21"/>
                    <a:pt x="109" y="21"/>
                  </a:cubicBezTo>
                  <a:cubicBezTo>
                    <a:pt x="106" y="21"/>
                    <a:pt x="104" y="21"/>
                    <a:pt x="102" y="21"/>
                  </a:cubicBezTo>
                  <a:cubicBezTo>
                    <a:pt x="95" y="22"/>
                    <a:pt x="95" y="22"/>
                    <a:pt x="95" y="22"/>
                  </a:cubicBezTo>
                  <a:cubicBezTo>
                    <a:pt x="94" y="22"/>
                    <a:pt x="94" y="22"/>
                    <a:pt x="94" y="22"/>
                  </a:cubicBezTo>
                  <a:cubicBezTo>
                    <a:pt x="95" y="21"/>
                    <a:pt x="95" y="21"/>
                    <a:pt x="95" y="21"/>
                  </a:cubicBezTo>
                  <a:cubicBezTo>
                    <a:pt x="96" y="20"/>
                    <a:pt x="97" y="18"/>
                    <a:pt x="99" y="17"/>
                  </a:cubicBezTo>
                  <a:cubicBezTo>
                    <a:pt x="100" y="16"/>
                    <a:pt x="102" y="14"/>
                    <a:pt x="104" y="13"/>
                  </a:cubicBezTo>
                  <a:cubicBezTo>
                    <a:pt x="104" y="13"/>
                    <a:pt x="104" y="13"/>
                    <a:pt x="104" y="13"/>
                  </a:cubicBezTo>
                  <a:cubicBezTo>
                    <a:pt x="104" y="12"/>
                    <a:pt x="105" y="13"/>
                    <a:pt x="105" y="13"/>
                  </a:cubicBezTo>
                  <a:cubicBezTo>
                    <a:pt x="105" y="13"/>
                    <a:pt x="105" y="13"/>
                    <a:pt x="105" y="14"/>
                  </a:cubicBezTo>
                  <a:cubicBezTo>
                    <a:pt x="105" y="14"/>
                    <a:pt x="104" y="15"/>
                    <a:pt x="104" y="15"/>
                  </a:cubicBezTo>
                  <a:cubicBezTo>
                    <a:pt x="103" y="16"/>
                    <a:pt x="103" y="17"/>
                    <a:pt x="102" y="18"/>
                  </a:cubicBezTo>
                  <a:cubicBezTo>
                    <a:pt x="101" y="19"/>
                    <a:pt x="100" y="21"/>
                    <a:pt x="99" y="22"/>
                  </a:cubicBezTo>
                  <a:cubicBezTo>
                    <a:pt x="98" y="23"/>
                    <a:pt x="98" y="23"/>
                    <a:pt x="98" y="23"/>
                  </a:cubicBezTo>
                  <a:cubicBezTo>
                    <a:pt x="98" y="23"/>
                    <a:pt x="98" y="23"/>
                    <a:pt x="98" y="23"/>
                  </a:cubicBezTo>
                  <a:cubicBezTo>
                    <a:pt x="94" y="25"/>
                    <a:pt x="94" y="25"/>
                    <a:pt x="94" y="25"/>
                  </a:cubicBezTo>
                  <a:cubicBezTo>
                    <a:pt x="92" y="26"/>
                    <a:pt x="90" y="26"/>
                    <a:pt x="88" y="27"/>
                  </a:cubicBezTo>
                  <a:cubicBezTo>
                    <a:pt x="87" y="27"/>
                    <a:pt x="85" y="28"/>
                    <a:pt x="83" y="28"/>
                  </a:cubicBezTo>
                  <a:cubicBezTo>
                    <a:pt x="81" y="29"/>
                    <a:pt x="79" y="29"/>
                    <a:pt x="78" y="29"/>
                  </a:cubicBezTo>
                  <a:cubicBezTo>
                    <a:pt x="76" y="29"/>
                    <a:pt x="74" y="29"/>
                    <a:pt x="72" y="29"/>
                  </a:cubicBezTo>
                  <a:cubicBezTo>
                    <a:pt x="70" y="29"/>
                    <a:pt x="69" y="29"/>
                    <a:pt x="67" y="29"/>
                  </a:cubicBezTo>
                  <a:cubicBezTo>
                    <a:pt x="64" y="29"/>
                    <a:pt x="64" y="29"/>
                    <a:pt x="64" y="29"/>
                  </a:cubicBezTo>
                  <a:cubicBezTo>
                    <a:pt x="61" y="28"/>
                    <a:pt x="61" y="28"/>
                    <a:pt x="61" y="28"/>
                  </a:cubicBezTo>
                  <a:cubicBezTo>
                    <a:pt x="60" y="28"/>
                    <a:pt x="58" y="27"/>
                    <a:pt x="56" y="27"/>
                  </a:cubicBezTo>
                  <a:cubicBezTo>
                    <a:pt x="54" y="26"/>
                    <a:pt x="53" y="26"/>
                    <a:pt x="51" y="25"/>
                  </a:cubicBezTo>
                  <a:cubicBezTo>
                    <a:pt x="49" y="25"/>
                    <a:pt x="47" y="24"/>
                    <a:pt x="46" y="23"/>
                  </a:cubicBezTo>
                  <a:cubicBezTo>
                    <a:pt x="44" y="22"/>
                    <a:pt x="43" y="22"/>
                    <a:pt x="41" y="21"/>
                  </a:cubicBezTo>
                  <a:cubicBezTo>
                    <a:pt x="39" y="20"/>
                    <a:pt x="38" y="19"/>
                    <a:pt x="36" y="18"/>
                  </a:cubicBezTo>
                  <a:cubicBezTo>
                    <a:pt x="35" y="17"/>
                    <a:pt x="33" y="16"/>
                    <a:pt x="32" y="14"/>
                  </a:cubicBezTo>
                  <a:cubicBezTo>
                    <a:pt x="30" y="13"/>
                    <a:pt x="30" y="13"/>
                    <a:pt x="30" y="13"/>
                  </a:cubicBezTo>
                  <a:cubicBezTo>
                    <a:pt x="28" y="11"/>
                    <a:pt x="28" y="11"/>
                    <a:pt x="28" y="11"/>
                  </a:cubicBezTo>
                  <a:cubicBezTo>
                    <a:pt x="27" y="9"/>
                    <a:pt x="26" y="8"/>
                    <a:pt x="25" y="6"/>
                  </a:cubicBezTo>
                  <a:cubicBezTo>
                    <a:pt x="23" y="5"/>
                    <a:pt x="23" y="3"/>
                    <a:pt x="22" y="1"/>
                  </a:cubicBezTo>
                  <a:cubicBezTo>
                    <a:pt x="23" y="1"/>
                    <a:pt x="23" y="1"/>
                    <a:pt x="23" y="1"/>
                  </a:cubicBezTo>
                  <a:cubicBezTo>
                    <a:pt x="22" y="13"/>
                    <a:pt x="22" y="24"/>
                    <a:pt x="22" y="35"/>
                  </a:cubicBezTo>
                  <a:cubicBezTo>
                    <a:pt x="21" y="70"/>
                    <a:pt x="21" y="70"/>
                    <a:pt x="21" y="70"/>
                  </a:cubicBezTo>
                  <a:cubicBezTo>
                    <a:pt x="21" y="87"/>
                    <a:pt x="21" y="87"/>
                    <a:pt x="21" y="87"/>
                  </a:cubicBezTo>
                  <a:cubicBezTo>
                    <a:pt x="21" y="93"/>
                    <a:pt x="21" y="98"/>
                    <a:pt x="21" y="104"/>
                  </a:cubicBezTo>
                  <a:cubicBezTo>
                    <a:pt x="20" y="113"/>
                    <a:pt x="20" y="113"/>
                    <a:pt x="20" y="113"/>
                  </a:cubicBezTo>
                  <a:cubicBezTo>
                    <a:pt x="20" y="121"/>
                    <a:pt x="20" y="121"/>
                    <a:pt x="20" y="121"/>
                  </a:cubicBezTo>
                  <a:cubicBezTo>
                    <a:pt x="19" y="124"/>
                    <a:pt x="19" y="127"/>
                    <a:pt x="19" y="130"/>
                  </a:cubicBezTo>
                  <a:cubicBezTo>
                    <a:pt x="18" y="138"/>
                    <a:pt x="18" y="138"/>
                    <a:pt x="18" y="138"/>
                  </a:cubicBezTo>
                  <a:cubicBezTo>
                    <a:pt x="17" y="138"/>
                    <a:pt x="17" y="138"/>
                    <a:pt x="17" y="138"/>
                  </a:cubicBezTo>
                  <a:cubicBezTo>
                    <a:pt x="28" y="136"/>
                    <a:pt x="28" y="136"/>
                    <a:pt x="28" y="136"/>
                  </a:cubicBezTo>
                  <a:cubicBezTo>
                    <a:pt x="32" y="135"/>
                    <a:pt x="35" y="135"/>
                    <a:pt x="39" y="134"/>
                  </a:cubicBezTo>
                  <a:cubicBezTo>
                    <a:pt x="42" y="134"/>
                    <a:pt x="46" y="134"/>
                    <a:pt x="50" y="133"/>
                  </a:cubicBezTo>
                  <a:cubicBezTo>
                    <a:pt x="60" y="133"/>
                    <a:pt x="60" y="133"/>
                    <a:pt x="60" y="133"/>
                  </a:cubicBezTo>
                  <a:cubicBezTo>
                    <a:pt x="66" y="132"/>
                    <a:pt x="66" y="132"/>
                    <a:pt x="66" y="132"/>
                  </a:cubicBezTo>
                  <a:cubicBezTo>
                    <a:pt x="71" y="131"/>
                    <a:pt x="71" y="131"/>
                    <a:pt x="71" y="131"/>
                  </a:cubicBezTo>
                  <a:cubicBezTo>
                    <a:pt x="74" y="131"/>
                    <a:pt x="74" y="131"/>
                    <a:pt x="74" y="131"/>
                  </a:cubicBezTo>
                  <a:cubicBezTo>
                    <a:pt x="75" y="131"/>
                    <a:pt x="75" y="131"/>
                    <a:pt x="76" y="130"/>
                  </a:cubicBezTo>
                  <a:cubicBezTo>
                    <a:pt x="82" y="129"/>
                    <a:pt x="82" y="129"/>
                    <a:pt x="82" y="129"/>
                  </a:cubicBezTo>
                  <a:cubicBezTo>
                    <a:pt x="83" y="128"/>
                    <a:pt x="85" y="128"/>
                    <a:pt x="87" y="127"/>
                  </a:cubicBezTo>
                  <a:cubicBezTo>
                    <a:pt x="88" y="126"/>
                    <a:pt x="90" y="126"/>
                    <a:pt x="91" y="125"/>
                  </a:cubicBezTo>
                  <a:cubicBezTo>
                    <a:pt x="101" y="119"/>
                    <a:pt x="101" y="119"/>
                    <a:pt x="101" y="119"/>
                  </a:cubicBezTo>
                  <a:cubicBezTo>
                    <a:pt x="101" y="119"/>
                    <a:pt x="101" y="119"/>
                    <a:pt x="101" y="119"/>
                  </a:cubicBezTo>
                  <a:cubicBezTo>
                    <a:pt x="102" y="119"/>
                    <a:pt x="102" y="119"/>
                    <a:pt x="102" y="119"/>
                  </a:cubicBezTo>
                  <a:cubicBezTo>
                    <a:pt x="102" y="120"/>
                    <a:pt x="103" y="122"/>
                    <a:pt x="104" y="123"/>
                  </a:cubicBezTo>
                  <a:cubicBezTo>
                    <a:pt x="104" y="124"/>
                    <a:pt x="105" y="125"/>
                    <a:pt x="106" y="125"/>
                  </a:cubicBezTo>
                  <a:cubicBezTo>
                    <a:pt x="107" y="126"/>
                    <a:pt x="108" y="127"/>
                    <a:pt x="109" y="126"/>
                  </a:cubicBezTo>
                  <a:cubicBezTo>
                    <a:pt x="111" y="126"/>
                    <a:pt x="111" y="125"/>
                    <a:pt x="112" y="124"/>
                  </a:cubicBezTo>
                  <a:cubicBezTo>
                    <a:pt x="113" y="122"/>
                    <a:pt x="114" y="119"/>
                    <a:pt x="114" y="116"/>
                  </a:cubicBezTo>
                  <a:cubicBezTo>
                    <a:pt x="115" y="114"/>
                    <a:pt x="115" y="111"/>
                    <a:pt x="115" y="108"/>
                  </a:cubicBezTo>
                  <a:cubicBezTo>
                    <a:pt x="114" y="97"/>
                    <a:pt x="110" y="87"/>
                    <a:pt x="105" y="78"/>
                  </a:cubicBezTo>
                  <a:cubicBezTo>
                    <a:pt x="104" y="77"/>
                    <a:pt x="104" y="77"/>
                    <a:pt x="104" y="77"/>
                  </a:cubicBezTo>
                  <a:cubicBezTo>
                    <a:pt x="105" y="77"/>
                    <a:pt x="105" y="77"/>
                    <a:pt x="105" y="77"/>
                  </a:cubicBezTo>
                  <a:cubicBezTo>
                    <a:pt x="111" y="78"/>
                    <a:pt x="111" y="78"/>
                    <a:pt x="111" y="78"/>
                  </a:cubicBezTo>
                  <a:cubicBezTo>
                    <a:pt x="117" y="80"/>
                    <a:pt x="117" y="80"/>
                    <a:pt x="117" y="80"/>
                  </a:cubicBezTo>
                  <a:cubicBezTo>
                    <a:pt x="123" y="82"/>
                    <a:pt x="123" y="82"/>
                    <a:pt x="123" y="82"/>
                  </a:cubicBezTo>
                  <a:cubicBezTo>
                    <a:pt x="129" y="84"/>
                    <a:pt x="129" y="84"/>
                    <a:pt x="129" y="84"/>
                  </a:cubicBezTo>
                  <a:cubicBezTo>
                    <a:pt x="131" y="85"/>
                    <a:pt x="132" y="86"/>
                    <a:pt x="134" y="87"/>
                  </a:cubicBezTo>
                  <a:cubicBezTo>
                    <a:pt x="136" y="88"/>
                    <a:pt x="138" y="89"/>
                    <a:pt x="140" y="90"/>
                  </a:cubicBezTo>
                  <a:cubicBezTo>
                    <a:pt x="143" y="92"/>
                    <a:pt x="147" y="94"/>
                    <a:pt x="151" y="96"/>
                  </a:cubicBezTo>
                  <a:cubicBezTo>
                    <a:pt x="158" y="100"/>
                    <a:pt x="165" y="104"/>
                    <a:pt x="172" y="108"/>
                  </a:cubicBezTo>
                  <a:cubicBezTo>
                    <a:pt x="174" y="109"/>
                    <a:pt x="176" y="111"/>
                    <a:pt x="177" y="111"/>
                  </a:cubicBezTo>
                  <a:cubicBezTo>
                    <a:pt x="179" y="112"/>
                    <a:pt x="181" y="113"/>
                    <a:pt x="183" y="114"/>
                  </a:cubicBezTo>
                  <a:cubicBezTo>
                    <a:pt x="185" y="115"/>
                    <a:pt x="187" y="116"/>
                    <a:pt x="189" y="116"/>
                  </a:cubicBezTo>
                  <a:cubicBezTo>
                    <a:pt x="191" y="117"/>
                    <a:pt x="193" y="117"/>
                    <a:pt x="194" y="118"/>
                  </a:cubicBezTo>
                  <a:cubicBezTo>
                    <a:pt x="195" y="118"/>
                    <a:pt x="195" y="118"/>
                    <a:pt x="195" y="118"/>
                  </a:cubicBezTo>
                  <a:cubicBezTo>
                    <a:pt x="195" y="118"/>
                    <a:pt x="195" y="118"/>
                    <a:pt x="195" y="118"/>
                  </a:cubicBezTo>
                  <a:cubicBezTo>
                    <a:pt x="196" y="120"/>
                    <a:pt x="196" y="122"/>
                    <a:pt x="197" y="123"/>
                  </a:cubicBezTo>
                  <a:cubicBezTo>
                    <a:pt x="198" y="125"/>
                    <a:pt x="198" y="127"/>
                    <a:pt x="199" y="129"/>
                  </a:cubicBezTo>
                  <a:cubicBezTo>
                    <a:pt x="199" y="130"/>
                    <a:pt x="199" y="132"/>
                    <a:pt x="200" y="134"/>
                  </a:cubicBezTo>
                  <a:cubicBezTo>
                    <a:pt x="200" y="136"/>
                    <a:pt x="200" y="138"/>
                    <a:pt x="200" y="139"/>
                  </a:cubicBezTo>
                  <a:cubicBezTo>
                    <a:pt x="200" y="141"/>
                    <a:pt x="201" y="143"/>
                    <a:pt x="201" y="145"/>
                  </a:cubicBezTo>
                  <a:cubicBezTo>
                    <a:pt x="201" y="150"/>
                    <a:pt x="201" y="150"/>
                    <a:pt x="201" y="150"/>
                  </a:cubicBezTo>
                  <a:cubicBezTo>
                    <a:pt x="200" y="156"/>
                    <a:pt x="200" y="156"/>
                    <a:pt x="200" y="156"/>
                  </a:cubicBezTo>
                  <a:cubicBezTo>
                    <a:pt x="200" y="161"/>
                    <a:pt x="200" y="161"/>
                    <a:pt x="200" y="161"/>
                  </a:cubicBezTo>
                  <a:cubicBezTo>
                    <a:pt x="200" y="163"/>
                    <a:pt x="199" y="165"/>
                    <a:pt x="199" y="167"/>
                  </a:cubicBezTo>
                  <a:cubicBezTo>
                    <a:pt x="199" y="168"/>
                    <a:pt x="199" y="170"/>
                    <a:pt x="198" y="172"/>
                  </a:cubicBezTo>
                  <a:cubicBezTo>
                    <a:pt x="198" y="174"/>
                    <a:pt x="197" y="175"/>
                    <a:pt x="197" y="177"/>
                  </a:cubicBezTo>
                  <a:cubicBezTo>
                    <a:pt x="197" y="179"/>
                    <a:pt x="196" y="181"/>
                    <a:pt x="196" y="182"/>
                  </a:cubicBezTo>
                  <a:cubicBezTo>
                    <a:pt x="195" y="184"/>
                    <a:pt x="194" y="186"/>
                    <a:pt x="194" y="188"/>
                  </a:cubicBezTo>
                  <a:cubicBezTo>
                    <a:pt x="193" y="189"/>
                    <a:pt x="192" y="191"/>
                    <a:pt x="192" y="193"/>
                  </a:cubicBezTo>
                  <a:cubicBezTo>
                    <a:pt x="191" y="194"/>
                    <a:pt x="190" y="196"/>
                    <a:pt x="189" y="197"/>
                  </a:cubicBezTo>
                  <a:cubicBezTo>
                    <a:pt x="188" y="199"/>
                    <a:pt x="187" y="200"/>
                    <a:pt x="186" y="202"/>
                  </a:cubicBezTo>
                  <a:cubicBezTo>
                    <a:pt x="186" y="202"/>
                    <a:pt x="186" y="202"/>
                    <a:pt x="186" y="202"/>
                  </a:cubicBezTo>
                  <a:cubicBezTo>
                    <a:pt x="186" y="202"/>
                    <a:pt x="186" y="202"/>
                    <a:pt x="186" y="202"/>
                  </a:cubicBezTo>
                  <a:cubicBezTo>
                    <a:pt x="179" y="204"/>
                    <a:pt x="179" y="204"/>
                    <a:pt x="179" y="204"/>
                  </a:cubicBezTo>
                  <a:cubicBezTo>
                    <a:pt x="177" y="204"/>
                    <a:pt x="174" y="204"/>
                    <a:pt x="172" y="204"/>
                  </a:cubicBezTo>
                  <a:cubicBezTo>
                    <a:pt x="170" y="204"/>
                    <a:pt x="168" y="204"/>
                    <a:pt x="165" y="204"/>
                  </a:cubicBezTo>
                  <a:cubicBezTo>
                    <a:pt x="163" y="204"/>
                    <a:pt x="161" y="204"/>
                    <a:pt x="158" y="203"/>
                  </a:cubicBezTo>
                  <a:cubicBezTo>
                    <a:pt x="152" y="202"/>
                    <a:pt x="152" y="202"/>
                    <a:pt x="152" y="202"/>
                  </a:cubicBezTo>
                  <a:cubicBezTo>
                    <a:pt x="145" y="200"/>
                    <a:pt x="145" y="200"/>
                    <a:pt x="145" y="200"/>
                  </a:cubicBezTo>
                  <a:cubicBezTo>
                    <a:pt x="132" y="196"/>
                    <a:pt x="132" y="196"/>
                    <a:pt x="132" y="196"/>
                  </a:cubicBezTo>
                  <a:cubicBezTo>
                    <a:pt x="125" y="194"/>
                    <a:pt x="125" y="194"/>
                    <a:pt x="125" y="194"/>
                  </a:cubicBezTo>
                  <a:cubicBezTo>
                    <a:pt x="119" y="193"/>
                    <a:pt x="119" y="193"/>
                    <a:pt x="119" y="193"/>
                  </a:cubicBezTo>
                  <a:cubicBezTo>
                    <a:pt x="116" y="193"/>
                    <a:pt x="114" y="193"/>
                    <a:pt x="112" y="192"/>
                  </a:cubicBezTo>
                  <a:cubicBezTo>
                    <a:pt x="110" y="192"/>
                    <a:pt x="107" y="192"/>
                    <a:pt x="105" y="193"/>
                  </a:cubicBezTo>
                  <a:cubicBezTo>
                    <a:pt x="103" y="193"/>
                    <a:pt x="101" y="193"/>
                    <a:pt x="99" y="194"/>
                  </a:cubicBezTo>
                  <a:cubicBezTo>
                    <a:pt x="95" y="195"/>
                    <a:pt x="95" y="195"/>
                    <a:pt x="95" y="195"/>
                  </a:cubicBezTo>
                  <a:cubicBezTo>
                    <a:pt x="94" y="195"/>
                    <a:pt x="93" y="195"/>
                    <a:pt x="92" y="196"/>
                  </a:cubicBezTo>
                  <a:cubicBezTo>
                    <a:pt x="90" y="197"/>
                    <a:pt x="88" y="198"/>
                    <a:pt x="86" y="199"/>
                  </a:cubicBezTo>
                  <a:cubicBezTo>
                    <a:pt x="81" y="203"/>
                    <a:pt x="81" y="203"/>
                    <a:pt x="81" y="203"/>
                  </a:cubicBezTo>
                  <a:cubicBezTo>
                    <a:pt x="80" y="204"/>
                    <a:pt x="80" y="204"/>
                    <a:pt x="80" y="204"/>
                  </a:cubicBezTo>
                  <a:cubicBezTo>
                    <a:pt x="80" y="203"/>
                    <a:pt x="80" y="203"/>
                    <a:pt x="80" y="203"/>
                  </a:cubicBezTo>
                  <a:cubicBezTo>
                    <a:pt x="79" y="200"/>
                    <a:pt x="77" y="196"/>
                    <a:pt x="75" y="194"/>
                  </a:cubicBezTo>
                  <a:cubicBezTo>
                    <a:pt x="74" y="192"/>
                    <a:pt x="73" y="192"/>
                    <a:pt x="72" y="192"/>
                  </a:cubicBezTo>
                  <a:cubicBezTo>
                    <a:pt x="70" y="193"/>
                    <a:pt x="69" y="194"/>
                    <a:pt x="68" y="195"/>
                  </a:cubicBezTo>
                  <a:cubicBezTo>
                    <a:pt x="63" y="201"/>
                    <a:pt x="60" y="207"/>
                    <a:pt x="56" y="213"/>
                  </a:cubicBezTo>
                  <a:cubicBezTo>
                    <a:pt x="56" y="213"/>
                    <a:pt x="56" y="213"/>
                    <a:pt x="56" y="213"/>
                  </a:cubicBezTo>
                  <a:cubicBezTo>
                    <a:pt x="56" y="214"/>
                    <a:pt x="56" y="214"/>
                    <a:pt x="56" y="214"/>
                  </a:cubicBezTo>
                  <a:cubicBezTo>
                    <a:pt x="38" y="221"/>
                    <a:pt x="38" y="221"/>
                    <a:pt x="38" y="221"/>
                  </a:cubicBezTo>
                  <a:cubicBezTo>
                    <a:pt x="29" y="224"/>
                    <a:pt x="29" y="224"/>
                    <a:pt x="29" y="224"/>
                  </a:cubicBezTo>
                  <a:cubicBezTo>
                    <a:pt x="28" y="225"/>
                    <a:pt x="26" y="226"/>
                    <a:pt x="25" y="226"/>
                  </a:cubicBezTo>
                  <a:cubicBezTo>
                    <a:pt x="24" y="227"/>
                    <a:pt x="24" y="227"/>
                    <a:pt x="23" y="228"/>
                  </a:cubicBezTo>
                  <a:cubicBezTo>
                    <a:pt x="23" y="228"/>
                    <a:pt x="23" y="229"/>
                    <a:pt x="23" y="229"/>
                  </a:cubicBezTo>
                  <a:cubicBezTo>
                    <a:pt x="23" y="230"/>
                    <a:pt x="23" y="230"/>
                    <a:pt x="23" y="230"/>
                  </a:cubicBezTo>
                  <a:cubicBezTo>
                    <a:pt x="23" y="230"/>
                    <a:pt x="23" y="230"/>
                    <a:pt x="23" y="230"/>
                  </a:cubicBezTo>
                  <a:cubicBezTo>
                    <a:pt x="15" y="263"/>
                    <a:pt x="15" y="263"/>
                    <a:pt x="15" y="263"/>
                  </a:cubicBezTo>
                  <a:cubicBezTo>
                    <a:pt x="14" y="267"/>
                    <a:pt x="14" y="267"/>
                    <a:pt x="14" y="267"/>
                  </a:cubicBezTo>
                  <a:cubicBezTo>
                    <a:pt x="13" y="272"/>
                    <a:pt x="13" y="272"/>
                    <a:pt x="13" y="272"/>
                  </a:cubicBezTo>
                  <a:cubicBezTo>
                    <a:pt x="12" y="280"/>
                    <a:pt x="12" y="280"/>
                    <a:pt x="12" y="280"/>
                  </a:cubicBezTo>
                  <a:cubicBezTo>
                    <a:pt x="9" y="297"/>
                    <a:pt x="9" y="297"/>
                    <a:pt x="9" y="297"/>
                  </a:cubicBezTo>
                  <a:cubicBezTo>
                    <a:pt x="8" y="303"/>
                    <a:pt x="7" y="308"/>
                    <a:pt x="6" y="314"/>
                  </a:cubicBezTo>
                  <a:cubicBezTo>
                    <a:pt x="4" y="331"/>
                    <a:pt x="4" y="331"/>
                    <a:pt x="4" y="331"/>
                  </a:cubicBezTo>
                  <a:cubicBezTo>
                    <a:pt x="4" y="334"/>
                    <a:pt x="4" y="337"/>
                    <a:pt x="4" y="340"/>
                  </a:cubicBezTo>
                  <a:cubicBezTo>
                    <a:pt x="3" y="348"/>
                    <a:pt x="3" y="348"/>
                    <a:pt x="3" y="348"/>
                  </a:cubicBezTo>
                  <a:cubicBezTo>
                    <a:pt x="2" y="366"/>
                    <a:pt x="2" y="366"/>
                    <a:pt x="2" y="366"/>
                  </a:cubicBezTo>
                  <a:cubicBezTo>
                    <a:pt x="2" y="371"/>
                    <a:pt x="1" y="377"/>
                    <a:pt x="1" y="383"/>
                  </a:cubicBezTo>
                  <a:cubicBezTo>
                    <a:pt x="1" y="400"/>
                    <a:pt x="1" y="400"/>
                    <a:pt x="1" y="400"/>
                  </a:cubicBezTo>
                  <a:cubicBezTo>
                    <a:pt x="1" y="435"/>
                    <a:pt x="1" y="435"/>
                    <a:pt x="1" y="435"/>
                  </a:cubicBezTo>
                  <a:cubicBezTo>
                    <a:pt x="1" y="458"/>
                    <a:pt x="1" y="481"/>
                    <a:pt x="1" y="504"/>
                  </a:cubicBezTo>
                  <a:cubicBezTo>
                    <a:pt x="0" y="503"/>
                    <a:pt x="0" y="503"/>
                    <a:pt x="0" y="503"/>
                  </a:cubicBezTo>
                  <a:cubicBezTo>
                    <a:pt x="33" y="499"/>
                    <a:pt x="33" y="499"/>
                    <a:pt x="33" y="499"/>
                  </a:cubicBezTo>
                  <a:cubicBezTo>
                    <a:pt x="38" y="498"/>
                    <a:pt x="43" y="498"/>
                    <a:pt x="49" y="497"/>
                  </a:cubicBezTo>
                  <a:cubicBezTo>
                    <a:pt x="65" y="496"/>
                    <a:pt x="65" y="496"/>
                    <a:pt x="65" y="496"/>
                  </a:cubicBezTo>
                  <a:cubicBezTo>
                    <a:pt x="75" y="495"/>
                    <a:pt x="86" y="494"/>
                    <a:pt x="97" y="493"/>
                  </a:cubicBezTo>
                  <a:cubicBezTo>
                    <a:pt x="129" y="490"/>
                    <a:pt x="129" y="490"/>
                    <a:pt x="129" y="490"/>
                  </a:cubicBezTo>
                  <a:cubicBezTo>
                    <a:pt x="134" y="490"/>
                    <a:pt x="140" y="489"/>
                    <a:pt x="145" y="488"/>
                  </a:cubicBezTo>
                  <a:cubicBezTo>
                    <a:pt x="161" y="486"/>
                    <a:pt x="161" y="486"/>
                    <a:pt x="161" y="486"/>
                  </a:cubicBezTo>
                  <a:cubicBezTo>
                    <a:pt x="177" y="484"/>
                    <a:pt x="177" y="484"/>
                    <a:pt x="177" y="484"/>
                  </a:cubicBezTo>
                  <a:cubicBezTo>
                    <a:pt x="182" y="483"/>
                    <a:pt x="188" y="482"/>
                    <a:pt x="193" y="481"/>
                  </a:cubicBezTo>
                  <a:cubicBezTo>
                    <a:pt x="209" y="477"/>
                    <a:pt x="209" y="477"/>
                    <a:pt x="209" y="477"/>
                  </a:cubicBezTo>
                  <a:cubicBezTo>
                    <a:pt x="214" y="476"/>
                    <a:pt x="219" y="475"/>
                    <a:pt x="224" y="474"/>
                  </a:cubicBezTo>
                  <a:cubicBezTo>
                    <a:pt x="255" y="464"/>
                    <a:pt x="255" y="464"/>
                    <a:pt x="255" y="464"/>
                  </a:cubicBezTo>
                  <a:cubicBezTo>
                    <a:pt x="255" y="465"/>
                    <a:pt x="255" y="465"/>
                    <a:pt x="255" y="465"/>
                  </a:cubicBezTo>
                  <a:cubicBezTo>
                    <a:pt x="253" y="456"/>
                    <a:pt x="253" y="456"/>
                    <a:pt x="253" y="456"/>
                  </a:cubicBezTo>
                  <a:cubicBezTo>
                    <a:pt x="253" y="454"/>
                    <a:pt x="252" y="453"/>
                    <a:pt x="252" y="451"/>
                  </a:cubicBezTo>
                  <a:cubicBezTo>
                    <a:pt x="251" y="446"/>
                    <a:pt x="251" y="446"/>
                    <a:pt x="251" y="446"/>
                  </a:cubicBezTo>
                  <a:cubicBezTo>
                    <a:pt x="251" y="443"/>
                    <a:pt x="251" y="440"/>
                    <a:pt x="250" y="437"/>
                  </a:cubicBezTo>
                  <a:cubicBezTo>
                    <a:pt x="250" y="434"/>
                    <a:pt x="250" y="431"/>
                    <a:pt x="250" y="428"/>
                  </a:cubicBezTo>
                  <a:cubicBezTo>
                    <a:pt x="250" y="424"/>
                    <a:pt x="250" y="421"/>
                    <a:pt x="250" y="418"/>
                  </a:cubicBezTo>
                  <a:cubicBezTo>
                    <a:pt x="250" y="415"/>
                    <a:pt x="250" y="412"/>
                    <a:pt x="250" y="409"/>
                  </a:cubicBezTo>
                  <a:cubicBezTo>
                    <a:pt x="250" y="406"/>
                    <a:pt x="251" y="402"/>
                    <a:pt x="251" y="399"/>
                  </a:cubicBezTo>
                  <a:cubicBezTo>
                    <a:pt x="252" y="398"/>
                    <a:pt x="252" y="396"/>
                    <a:pt x="252" y="395"/>
                  </a:cubicBezTo>
                  <a:cubicBezTo>
                    <a:pt x="253" y="390"/>
                    <a:pt x="253" y="390"/>
                    <a:pt x="253" y="390"/>
                  </a:cubicBezTo>
                  <a:cubicBezTo>
                    <a:pt x="253" y="390"/>
                    <a:pt x="253" y="390"/>
                    <a:pt x="253" y="390"/>
                  </a:cubicBezTo>
                  <a:cubicBezTo>
                    <a:pt x="240" y="380"/>
                    <a:pt x="226" y="371"/>
                    <a:pt x="211" y="365"/>
                  </a:cubicBezTo>
                  <a:cubicBezTo>
                    <a:pt x="203" y="362"/>
                    <a:pt x="195" y="360"/>
                    <a:pt x="187" y="360"/>
                  </a:cubicBezTo>
                  <a:cubicBezTo>
                    <a:pt x="183" y="360"/>
                    <a:pt x="179" y="360"/>
                    <a:pt x="176" y="362"/>
                  </a:cubicBezTo>
                  <a:cubicBezTo>
                    <a:pt x="174" y="363"/>
                    <a:pt x="172" y="365"/>
                    <a:pt x="171" y="366"/>
                  </a:cubicBezTo>
                  <a:cubicBezTo>
                    <a:pt x="170" y="368"/>
                    <a:pt x="169" y="370"/>
                    <a:pt x="169" y="372"/>
                  </a:cubicBezTo>
                  <a:cubicBezTo>
                    <a:pt x="169" y="372"/>
                    <a:pt x="169" y="372"/>
                    <a:pt x="169" y="372"/>
                  </a:cubicBezTo>
                  <a:cubicBezTo>
                    <a:pt x="168" y="372"/>
                    <a:pt x="168" y="372"/>
                    <a:pt x="168" y="372"/>
                  </a:cubicBezTo>
                  <a:cubicBezTo>
                    <a:pt x="166" y="373"/>
                    <a:pt x="163" y="374"/>
                    <a:pt x="161" y="375"/>
                  </a:cubicBezTo>
                  <a:cubicBezTo>
                    <a:pt x="158" y="375"/>
                    <a:pt x="156" y="376"/>
                    <a:pt x="153" y="376"/>
                  </a:cubicBezTo>
                  <a:cubicBezTo>
                    <a:pt x="152" y="376"/>
                    <a:pt x="150" y="376"/>
                    <a:pt x="149" y="375"/>
                  </a:cubicBezTo>
                  <a:cubicBezTo>
                    <a:pt x="148" y="375"/>
                    <a:pt x="148" y="375"/>
                    <a:pt x="147" y="375"/>
                  </a:cubicBezTo>
                  <a:cubicBezTo>
                    <a:pt x="147" y="375"/>
                    <a:pt x="146" y="374"/>
                    <a:pt x="146" y="374"/>
                  </a:cubicBezTo>
                  <a:cubicBezTo>
                    <a:pt x="146" y="374"/>
                    <a:pt x="146" y="375"/>
                    <a:pt x="146" y="375"/>
                  </a:cubicBezTo>
                  <a:cubicBezTo>
                    <a:pt x="146" y="378"/>
                    <a:pt x="146" y="381"/>
                    <a:pt x="146" y="383"/>
                  </a:cubicBezTo>
                  <a:cubicBezTo>
                    <a:pt x="146" y="384"/>
                    <a:pt x="146" y="384"/>
                    <a:pt x="146" y="384"/>
                  </a:cubicBezTo>
                  <a:cubicBezTo>
                    <a:pt x="146" y="384"/>
                    <a:pt x="146" y="384"/>
                    <a:pt x="146" y="384"/>
                  </a:cubicBezTo>
                  <a:cubicBezTo>
                    <a:pt x="142" y="386"/>
                    <a:pt x="142" y="386"/>
                    <a:pt x="142" y="386"/>
                  </a:cubicBezTo>
                  <a:cubicBezTo>
                    <a:pt x="141" y="387"/>
                    <a:pt x="140" y="388"/>
                    <a:pt x="139" y="389"/>
                  </a:cubicBezTo>
                  <a:cubicBezTo>
                    <a:pt x="135" y="391"/>
                    <a:pt x="135" y="391"/>
                    <a:pt x="135" y="391"/>
                  </a:cubicBezTo>
                  <a:cubicBezTo>
                    <a:pt x="133" y="392"/>
                    <a:pt x="132" y="392"/>
                    <a:pt x="130" y="393"/>
                  </a:cubicBezTo>
                  <a:cubicBezTo>
                    <a:pt x="129" y="393"/>
                    <a:pt x="128" y="394"/>
                    <a:pt x="126" y="394"/>
                  </a:cubicBezTo>
                  <a:cubicBezTo>
                    <a:pt x="125" y="395"/>
                    <a:pt x="123" y="395"/>
                    <a:pt x="122" y="396"/>
                  </a:cubicBezTo>
                  <a:cubicBezTo>
                    <a:pt x="118" y="397"/>
                    <a:pt x="118" y="397"/>
                    <a:pt x="118" y="397"/>
                  </a:cubicBezTo>
                  <a:cubicBezTo>
                    <a:pt x="113" y="398"/>
                    <a:pt x="113" y="398"/>
                    <a:pt x="113" y="398"/>
                  </a:cubicBezTo>
                  <a:cubicBezTo>
                    <a:pt x="110" y="398"/>
                    <a:pt x="107" y="398"/>
                    <a:pt x="104" y="398"/>
                  </a:cubicBezTo>
                  <a:cubicBezTo>
                    <a:pt x="101" y="399"/>
                    <a:pt x="98" y="399"/>
                    <a:pt x="95" y="399"/>
                  </a:cubicBezTo>
                  <a:cubicBezTo>
                    <a:pt x="94" y="399"/>
                    <a:pt x="92" y="400"/>
                    <a:pt x="91" y="400"/>
                  </a:cubicBezTo>
                  <a:cubicBezTo>
                    <a:pt x="90" y="400"/>
                    <a:pt x="89" y="400"/>
                    <a:pt x="89" y="401"/>
                  </a:cubicBezTo>
                  <a:cubicBezTo>
                    <a:pt x="88" y="401"/>
                    <a:pt x="87" y="401"/>
                    <a:pt x="87" y="402"/>
                  </a:cubicBezTo>
                  <a:cubicBezTo>
                    <a:pt x="85" y="403"/>
                    <a:pt x="85" y="403"/>
                    <a:pt x="85" y="403"/>
                  </a:cubicBezTo>
                  <a:cubicBezTo>
                    <a:pt x="85" y="404"/>
                    <a:pt x="84" y="405"/>
                    <a:pt x="84" y="405"/>
                  </a:cubicBezTo>
                  <a:cubicBezTo>
                    <a:pt x="83" y="406"/>
                    <a:pt x="83" y="407"/>
                    <a:pt x="83" y="407"/>
                  </a:cubicBezTo>
                  <a:cubicBezTo>
                    <a:pt x="82" y="410"/>
                    <a:pt x="82" y="410"/>
                    <a:pt x="82" y="410"/>
                  </a:cubicBezTo>
                  <a:cubicBezTo>
                    <a:pt x="82" y="410"/>
                    <a:pt x="82" y="410"/>
                    <a:pt x="82" y="410"/>
                  </a:cubicBezTo>
                  <a:cubicBezTo>
                    <a:pt x="82" y="410"/>
                    <a:pt x="82" y="410"/>
                    <a:pt x="82" y="410"/>
                  </a:cubicBezTo>
                  <a:cubicBezTo>
                    <a:pt x="78" y="400"/>
                    <a:pt x="75" y="390"/>
                    <a:pt x="73" y="379"/>
                  </a:cubicBezTo>
                  <a:cubicBezTo>
                    <a:pt x="71" y="369"/>
                    <a:pt x="70" y="358"/>
                    <a:pt x="70" y="348"/>
                  </a:cubicBezTo>
                  <a:cubicBezTo>
                    <a:pt x="70" y="337"/>
                    <a:pt x="72" y="326"/>
                    <a:pt x="74" y="316"/>
                  </a:cubicBezTo>
                  <a:cubicBezTo>
                    <a:pt x="76" y="311"/>
                    <a:pt x="77" y="306"/>
                    <a:pt x="80" y="301"/>
                  </a:cubicBezTo>
                  <a:cubicBezTo>
                    <a:pt x="81" y="299"/>
                    <a:pt x="82" y="297"/>
                    <a:pt x="84" y="295"/>
                  </a:cubicBezTo>
                  <a:cubicBezTo>
                    <a:pt x="85" y="293"/>
                    <a:pt x="87" y="291"/>
                    <a:pt x="89" y="289"/>
                  </a:cubicBezTo>
                  <a:cubicBezTo>
                    <a:pt x="89" y="289"/>
                    <a:pt x="89" y="289"/>
                    <a:pt x="89" y="289"/>
                  </a:cubicBezTo>
                  <a:cubicBezTo>
                    <a:pt x="89" y="289"/>
                    <a:pt x="89" y="289"/>
                    <a:pt x="89" y="289"/>
                  </a:cubicBezTo>
                  <a:cubicBezTo>
                    <a:pt x="95" y="288"/>
                    <a:pt x="95" y="288"/>
                    <a:pt x="95" y="288"/>
                  </a:cubicBezTo>
                  <a:cubicBezTo>
                    <a:pt x="97" y="287"/>
                    <a:pt x="99" y="287"/>
                    <a:pt x="101" y="287"/>
                  </a:cubicBezTo>
                  <a:cubicBezTo>
                    <a:pt x="103" y="287"/>
                    <a:pt x="105" y="287"/>
                    <a:pt x="107" y="288"/>
                  </a:cubicBezTo>
                  <a:cubicBezTo>
                    <a:pt x="109" y="288"/>
                    <a:pt x="111" y="288"/>
                    <a:pt x="113" y="289"/>
                  </a:cubicBezTo>
                  <a:cubicBezTo>
                    <a:pt x="115" y="289"/>
                    <a:pt x="117" y="290"/>
                    <a:pt x="119" y="290"/>
                  </a:cubicBezTo>
                  <a:cubicBezTo>
                    <a:pt x="125" y="293"/>
                    <a:pt x="125" y="293"/>
                    <a:pt x="125" y="293"/>
                  </a:cubicBezTo>
                  <a:cubicBezTo>
                    <a:pt x="128" y="294"/>
                    <a:pt x="132" y="296"/>
                    <a:pt x="136" y="297"/>
                  </a:cubicBezTo>
                  <a:cubicBezTo>
                    <a:pt x="141" y="300"/>
                    <a:pt x="141" y="300"/>
                    <a:pt x="141" y="300"/>
                  </a:cubicBezTo>
                  <a:cubicBezTo>
                    <a:pt x="147" y="302"/>
                    <a:pt x="147" y="302"/>
                    <a:pt x="147" y="302"/>
                  </a:cubicBezTo>
                  <a:cubicBezTo>
                    <a:pt x="149" y="302"/>
                    <a:pt x="151" y="303"/>
                    <a:pt x="153" y="304"/>
                  </a:cubicBezTo>
                  <a:cubicBezTo>
                    <a:pt x="155" y="304"/>
                    <a:pt x="156" y="304"/>
                    <a:pt x="158" y="304"/>
                  </a:cubicBezTo>
                  <a:cubicBezTo>
                    <a:pt x="160" y="304"/>
                    <a:pt x="162" y="305"/>
                    <a:pt x="164" y="304"/>
                  </a:cubicBezTo>
                  <a:cubicBezTo>
                    <a:pt x="166" y="304"/>
                    <a:pt x="168" y="304"/>
                    <a:pt x="170" y="303"/>
                  </a:cubicBezTo>
                  <a:cubicBezTo>
                    <a:pt x="172" y="303"/>
                    <a:pt x="174" y="302"/>
                    <a:pt x="176" y="301"/>
                  </a:cubicBezTo>
                  <a:cubicBezTo>
                    <a:pt x="181" y="298"/>
                    <a:pt x="181" y="298"/>
                    <a:pt x="181" y="298"/>
                  </a:cubicBezTo>
                  <a:cubicBezTo>
                    <a:pt x="181" y="298"/>
                    <a:pt x="181" y="298"/>
                    <a:pt x="181" y="298"/>
                  </a:cubicBezTo>
                  <a:cubicBezTo>
                    <a:pt x="183" y="298"/>
                    <a:pt x="185" y="297"/>
                    <a:pt x="186" y="297"/>
                  </a:cubicBezTo>
                  <a:cubicBezTo>
                    <a:pt x="188" y="296"/>
                    <a:pt x="190" y="295"/>
                    <a:pt x="192" y="295"/>
                  </a:cubicBezTo>
                  <a:cubicBezTo>
                    <a:pt x="193" y="295"/>
                    <a:pt x="195" y="294"/>
                    <a:pt x="197" y="294"/>
                  </a:cubicBezTo>
                  <a:cubicBezTo>
                    <a:pt x="199" y="294"/>
                    <a:pt x="200" y="294"/>
                    <a:pt x="202" y="294"/>
                  </a:cubicBezTo>
                  <a:cubicBezTo>
                    <a:pt x="209" y="293"/>
                    <a:pt x="216" y="293"/>
                    <a:pt x="224" y="292"/>
                  </a:cubicBezTo>
                  <a:cubicBezTo>
                    <a:pt x="229" y="292"/>
                    <a:pt x="229" y="292"/>
                    <a:pt x="229" y="292"/>
                  </a:cubicBezTo>
                  <a:cubicBezTo>
                    <a:pt x="234" y="291"/>
                    <a:pt x="234" y="291"/>
                    <a:pt x="234" y="291"/>
                  </a:cubicBezTo>
                  <a:cubicBezTo>
                    <a:pt x="239" y="290"/>
                    <a:pt x="239" y="290"/>
                    <a:pt x="239" y="290"/>
                  </a:cubicBezTo>
                  <a:cubicBezTo>
                    <a:pt x="241" y="289"/>
                    <a:pt x="243" y="288"/>
                    <a:pt x="244" y="288"/>
                  </a:cubicBezTo>
                  <a:cubicBezTo>
                    <a:pt x="246" y="287"/>
                    <a:pt x="248" y="286"/>
                    <a:pt x="249" y="286"/>
                  </a:cubicBezTo>
                  <a:cubicBezTo>
                    <a:pt x="251" y="285"/>
                    <a:pt x="253" y="284"/>
                    <a:pt x="254" y="283"/>
                  </a:cubicBezTo>
                  <a:cubicBezTo>
                    <a:pt x="256" y="283"/>
                    <a:pt x="257" y="282"/>
                    <a:pt x="259" y="281"/>
                  </a:cubicBezTo>
                  <a:lnTo>
                    <a:pt x="264" y="278"/>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283">
              <a:extLst>
                <a:ext uri="{FF2B5EF4-FFF2-40B4-BE49-F238E27FC236}">
                  <a16:creationId xmlns:a16="http://schemas.microsoft.com/office/drawing/2014/main" id="{10ECAC6D-0B51-4691-B94E-C95C53CBDAF6}"/>
                </a:ext>
              </a:extLst>
            </p:cNvPr>
            <p:cNvSpPr>
              <a:spLocks noEditPoints="1"/>
            </p:cNvSpPr>
            <p:nvPr/>
          </p:nvSpPr>
          <p:spPr bwMode="auto">
            <a:xfrm>
              <a:off x="2665413" y="5614988"/>
              <a:ext cx="887413" cy="1508125"/>
            </a:xfrm>
            <a:custGeom>
              <a:avLst/>
              <a:gdLst>
                <a:gd name="T0" fmla="*/ 204 w 274"/>
                <a:gd name="T1" fmla="*/ 287 h 465"/>
                <a:gd name="T2" fmla="*/ 113 w 274"/>
                <a:gd name="T3" fmla="*/ 269 h 465"/>
                <a:gd name="T4" fmla="*/ 76 w 274"/>
                <a:gd name="T5" fmla="*/ 315 h 465"/>
                <a:gd name="T6" fmla="*/ 96 w 274"/>
                <a:gd name="T7" fmla="*/ 372 h 465"/>
                <a:gd name="T8" fmla="*/ 157 w 274"/>
                <a:gd name="T9" fmla="*/ 364 h 465"/>
                <a:gd name="T10" fmla="*/ 181 w 274"/>
                <a:gd name="T11" fmla="*/ 350 h 465"/>
                <a:gd name="T12" fmla="*/ 247 w 274"/>
                <a:gd name="T13" fmla="*/ 355 h 465"/>
                <a:gd name="T14" fmla="*/ 248 w 274"/>
                <a:gd name="T15" fmla="*/ 390 h 465"/>
                <a:gd name="T16" fmla="*/ 261 w 274"/>
                <a:gd name="T17" fmla="*/ 464 h 465"/>
                <a:gd name="T18" fmla="*/ 107 w 274"/>
                <a:gd name="T19" fmla="*/ 461 h 465"/>
                <a:gd name="T20" fmla="*/ 8 w 274"/>
                <a:gd name="T21" fmla="*/ 434 h 465"/>
                <a:gd name="T22" fmla="*/ 8 w 274"/>
                <a:gd name="T23" fmla="*/ 246 h 465"/>
                <a:gd name="T24" fmla="*/ 49 w 274"/>
                <a:gd name="T25" fmla="*/ 189 h 465"/>
                <a:gd name="T26" fmla="*/ 74 w 274"/>
                <a:gd name="T27" fmla="*/ 173 h 465"/>
                <a:gd name="T28" fmla="*/ 121 w 274"/>
                <a:gd name="T29" fmla="*/ 181 h 465"/>
                <a:gd name="T30" fmla="*/ 191 w 274"/>
                <a:gd name="T31" fmla="*/ 188 h 465"/>
                <a:gd name="T32" fmla="*/ 200 w 274"/>
                <a:gd name="T33" fmla="*/ 96 h 465"/>
                <a:gd name="T34" fmla="*/ 116 w 274"/>
                <a:gd name="T35" fmla="*/ 82 h 465"/>
                <a:gd name="T36" fmla="*/ 50 w 274"/>
                <a:gd name="T37" fmla="*/ 111 h 465"/>
                <a:gd name="T38" fmla="*/ 26 w 274"/>
                <a:gd name="T39" fmla="*/ 69 h 465"/>
                <a:gd name="T40" fmla="*/ 14 w 274"/>
                <a:gd name="T41" fmla="*/ 1 h 465"/>
                <a:gd name="T42" fmla="*/ 106 w 274"/>
                <a:gd name="T43" fmla="*/ 2 h 465"/>
                <a:gd name="T44" fmla="*/ 108 w 274"/>
                <a:gd name="T45" fmla="*/ 18 h 465"/>
                <a:gd name="T46" fmla="*/ 131 w 274"/>
                <a:gd name="T47" fmla="*/ 5 h 465"/>
                <a:gd name="T48" fmla="*/ 200 w 274"/>
                <a:gd name="T49" fmla="*/ 5 h 465"/>
                <a:gd name="T50" fmla="*/ 271 w 274"/>
                <a:gd name="T51" fmla="*/ 58 h 465"/>
                <a:gd name="T52" fmla="*/ 270 w 274"/>
                <a:gd name="T53" fmla="*/ 179 h 465"/>
                <a:gd name="T54" fmla="*/ 268 w 274"/>
                <a:gd name="T55" fmla="*/ 203 h 465"/>
                <a:gd name="T56" fmla="*/ 271 w 274"/>
                <a:gd name="T57" fmla="*/ 58 h 465"/>
                <a:gd name="T58" fmla="*/ 186 w 274"/>
                <a:gd name="T59" fmla="*/ 5 h 465"/>
                <a:gd name="T60" fmla="*/ 125 w 274"/>
                <a:gd name="T61" fmla="*/ 9 h 465"/>
                <a:gd name="T62" fmla="*/ 107 w 274"/>
                <a:gd name="T63" fmla="*/ 18 h 465"/>
                <a:gd name="T64" fmla="*/ 106 w 274"/>
                <a:gd name="T65" fmla="*/ 2 h 465"/>
                <a:gd name="T66" fmla="*/ 19 w 274"/>
                <a:gd name="T67" fmla="*/ 15 h 465"/>
                <a:gd name="T68" fmla="*/ 29 w 274"/>
                <a:gd name="T69" fmla="*/ 97 h 465"/>
                <a:gd name="T70" fmla="*/ 116 w 274"/>
                <a:gd name="T71" fmla="*/ 117 h 465"/>
                <a:gd name="T72" fmla="*/ 158 w 274"/>
                <a:gd name="T73" fmla="*/ 88 h 465"/>
                <a:gd name="T74" fmla="*/ 201 w 274"/>
                <a:gd name="T75" fmla="*/ 123 h 465"/>
                <a:gd name="T76" fmla="*/ 191 w 274"/>
                <a:gd name="T77" fmla="*/ 202 h 465"/>
                <a:gd name="T78" fmla="*/ 107 w 274"/>
                <a:gd name="T79" fmla="*/ 179 h 465"/>
                <a:gd name="T80" fmla="*/ 70 w 274"/>
                <a:gd name="T81" fmla="*/ 176 h 465"/>
                <a:gd name="T82" fmla="*/ 15 w 274"/>
                <a:gd name="T83" fmla="*/ 216 h 465"/>
                <a:gd name="T84" fmla="*/ 2 w 274"/>
                <a:gd name="T85" fmla="*/ 340 h 465"/>
                <a:gd name="T86" fmla="*/ 45 w 274"/>
                <a:gd name="T87" fmla="*/ 461 h 465"/>
                <a:gd name="T88" fmla="*/ 261 w 274"/>
                <a:gd name="T89" fmla="*/ 464 h 465"/>
                <a:gd name="T90" fmla="*/ 248 w 274"/>
                <a:gd name="T91" fmla="*/ 397 h 465"/>
                <a:gd name="T92" fmla="*/ 247 w 274"/>
                <a:gd name="T93" fmla="*/ 356 h 465"/>
                <a:gd name="T94" fmla="*/ 181 w 274"/>
                <a:gd name="T95" fmla="*/ 350 h 465"/>
                <a:gd name="T96" fmla="*/ 157 w 274"/>
                <a:gd name="T97" fmla="*/ 374 h 465"/>
                <a:gd name="T98" fmla="*/ 96 w 274"/>
                <a:gd name="T99" fmla="*/ 373 h 465"/>
                <a:gd name="T100" fmla="*/ 74 w 274"/>
                <a:gd name="T101" fmla="*/ 328 h 465"/>
                <a:gd name="T102" fmla="*/ 85 w 274"/>
                <a:gd name="T103" fmla="*/ 261 h 465"/>
                <a:gd name="T104" fmla="*/ 197 w 274"/>
                <a:gd name="T105" fmla="*/ 293 h 465"/>
                <a:gd name="T106" fmla="*/ 261 w 274"/>
                <a:gd name="T107" fmla="*/ 25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465">
                  <a:moveTo>
                    <a:pt x="261" y="251"/>
                  </a:moveTo>
                  <a:cubicBezTo>
                    <a:pt x="253" y="256"/>
                    <a:pt x="253" y="256"/>
                    <a:pt x="253" y="256"/>
                  </a:cubicBezTo>
                  <a:cubicBezTo>
                    <a:pt x="245" y="261"/>
                    <a:pt x="245" y="261"/>
                    <a:pt x="245" y="261"/>
                  </a:cubicBezTo>
                  <a:cubicBezTo>
                    <a:pt x="228" y="271"/>
                    <a:pt x="228" y="271"/>
                    <a:pt x="228" y="271"/>
                  </a:cubicBezTo>
                  <a:cubicBezTo>
                    <a:pt x="223" y="274"/>
                    <a:pt x="217" y="277"/>
                    <a:pt x="212" y="281"/>
                  </a:cubicBezTo>
                  <a:cubicBezTo>
                    <a:pt x="204" y="287"/>
                    <a:pt x="204" y="287"/>
                    <a:pt x="204" y="287"/>
                  </a:cubicBezTo>
                  <a:cubicBezTo>
                    <a:pt x="197" y="293"/>
                    <a:pt x="197" y="293"/>
                    <a:pt x="197" y="293"/>
                  </a:cubicBezTo>
                  <a:cubicBezTo>
                    <a:pt x="197" y="293"/>
                    <a:pt x="197" y="293"/>
                    <a:pt x="197" y="293"/>
                  </a:cubicBezTo>
                  <a:cubicBezTo>
                    <a:pt x="197" y="293"/>
                    <a:pt x="197" y="293"/>
                    <a:pt x="197" y="293"/>
                  </a:cubicBezTo>
                  <a:cubicBezTo>
                    <a:pt x="169" y="286"/>
                    <a:pt x="169" y="286"/>
                    <a:pt x="169" y="286"/>
                  </a:cubicBezTo>
                  <a:cubicBezTo>
                    <a:pt x="141" y="278"/>
                    <a:pt x="141" y="278"/>
                    <a:pt x="141" y="278"/>
                  </a:cubicBezTo>
                  <a:cubicBezTo>
                    <a:pt x="113" y="269"/>
                    <a:pt x="113" y="269"/>
                    <a:pt x="113" y="269"/>
                  </a:cubicBezTo>
                  <a:cubicBezTo>
                    <a:pt x="86" y="261"/>
                    <a:pt x="86" y="261"/>
                    <a:pt x="86" y="261"/>
                  </a:cubicBezTo>
                  <a:cubicBezTo>
                    <a:pt x="86" y="261"/>
                    <a:pt x="86" y="261"/>
                    <a:pt x="86" y="261"/>
                  </a:cubicBezTo>
                  <a:cubicBezTo>
                    <a:pt x="82" y="274"/>
                    <a:pt x="82" y="274"/>
                    <a:pt x="82" y="274"/>
                  </a:cubicBezTo>
                  <a:cubicBezTo>
                    <a:pt x="79" y="288"/>
                    <a:pt x="79" y="288"/>
                    <a:pt x="79" y="288"/>
                  </a:cubicBezTo>
                  <a:cubicBezTo>
                    <a:pt x="77" y="301"/>
                    <a:pt x="77" y="301"/>
                    <a:pt x="77" y="301"/>
                  </a:cubicBezTo>
                  <a:cubicBezTo>
                    <a:pt x="76" y="315"/>
                    <a:pt x="76" y="315"/>
                    <a:pt x="76" y="315"/>
                  </a:cubicBezTo>
                  <a:cubicBezTo>
                    <a:pt x="75" y="329"/>
                    <a:pt x="75" y="329"/>
                    <a:pt x="75" y="329"/>
                  </a:cubicBezTo>
                  <a:cubicBezTo>
                    <a:pt x="75" y="333"/>
                    <a:pt x="75" y="338"/>
                    <a:pt x="74" y="342"/>
                  </a:cubicBezTo>
                  <a:cubicBezTo>
                    <a:pt x="74" y="347"/>
                    <a:pt x="75" y="351"/>
                    <a:pt x="75" y="356"/>
                  </a:cubicBezTo>
                  <a:cubicBezTo>
                    <a:pt x="76" y="370"/>
                    <a:pt x="76" y="370"/>
                    <a:pt x="76" y="370"/>
                  </a:cubicBezTo>
                  <a:cubicBezTo>
                    <a:pt x="75" y="369"/>
                    <a:pt x="75" y="369"/>
                    <a:pt x="75" y="369"/>
                  </a:cubicBezTo>
                  <a:cubicBezTo>
                    <a:pt x="96" y="372"/>
                    <a:pt x="96" y="372"/>
                    <a:pt x="96" y="372"/>
                  </a:cubicBezTo>
                  <a:cubicBezTo>
                    <a:pt x="116" y="375"/>
                    <a:pt x="116" y="375"/>
                    <a:pt x="116" y="375"/>
                  </a:cubicBezTo>
                  <a:cubicBezTo>
                    <a:pt x="136" y="379"/>
                    <a:pt x="136" y="379"/>
                    <a:pt x="136" y="379"/>
                  </a:cubicBezTo>
                  <a:cubicBezTo>
                    <a:pt x="156" y="383"/>
                    <a:pt x="156" y="383"/>
                    <a:pt x="156" y="383"/>
                  </a:cubicBezTo>
                  <a:cubicBezTo>
                    <a:pt x="156" y="384"/>
                    <a:pt x="156" y="384"/>
                    <a:pt x="156" y="384"/>
                  </a:cubicBezTo>
                  <a:cubicBezTo>
                    <a:pt x="156" y="374"/>
                    <a:pt x="156" y="374"/>
                    <a:pt x="156" y="374"/>
                  </a:cubicBezTo>
                  <a:cubicBezTo>
                    <a:pt x="157" y="364"/>
                    <a:pt x="157" y="364"/>
                    <a:pt x="157" y="364"/>
                  </a:cubicBezTo>
                  <a:cubicBezTo>
                    <a:pt x="157" y="359"/>
                    <a:pt x="157" y="359"/>
                    <a:pt x="157" y="359"/>
                  </a:cubicBezTo>
                  <a:cubicBezTo>
                    <a:pt x="157" y="358"/>
                    <a:pt x="157" y="356"/>
                    <a:pt x="158" y="355"/>
                  </a:cubicBezTo>
                  <a:cubicBezTo>
                    <a:pt x="159" y="345"/>
                    <a:pt x="159" y="345"/>
                    <a:pt x="159" y="345"/>
                  </a:cubicBezTo>
                  <a:cubicBezTo>
                    <a:pt x="160" y="345"/>
                    <a:pt x="160" y="345"/>
                    <a:pt x="160" y="345"/>
                  </a:cubicBezTo>
                  <a:cubicBezTo>
                    <a:pt x="160" y="345"/>
                    <a:pt x="160" y="345"/>
                    <a:pt x="160" y="345"/>
                  </a:cubicBezTo>
                  <a:cubicBezTo>
                    <a:pt x="181" y="350"/>
                    <a:pt x="181" y="350"/>
                    <a:pt x="181" y="350"/>
                  </a:cubicBezTo>
                  <a:cubicBezTo>
                    <a:pt x="192" y="352"/>
                    <a:pt x="192" y="352"/>
                    <a:pt x="192" y="352"/>
                  </a:cubicBezTo>
                  <a:cubicBezTo>
                    <a:pt x="203" y="354"/>
                    <a:pt x="203" y="354"/>
                    <a:pt x="203" y="354"/>
                  </a:cubicBezTo>
                  <a:cubicBezTo>
                    <a:pt x="214" y="355"/>
                    <a:pt x="214" y="355"/>
                    <a:pt x="214" y="355"/>
                  </a:cubicBezTo>
                  <a:cubicBezTo>
                    <a:pt x="225" y="356"/>
                    <a:pt x="225" y="356"/>
                    <a:pt x="225" y="356"/>
                  </a:cubicBezTo>
                  <a:cubicBezTo>
                    <a:pt x="236" y="356"/>
                    <a:pt x="236" y="356"/>
                    <a:pt x="236" y="356"/>
                  </a:cubicBezTo>
                  <a:cubicBezTo>
                    <a:pt x="247" y="355"/>
                    <a:pt x="247" y="355"/>
                    <a:pt x="247" y="355"/>
                  </a:cubicBezTo>
                  <a:cubicBezTo>
                    <a:pt x="248" y="355"/>
                    <a:pt x="248" y="355"/>
                    <a:pt x="248" y="355"/>
                  </a:cubicBezTo>
                  <a:cubicBezTo>
                    <a:pt x="248" y="356"/>
                    <a:pt x="248" y="356"/>
                    <a:pt x="248" y="356"/>
                  </a:cubicBezTo>
                  <a:cubicBezTo>
                    <a:pt x="247" y="369"/>
                    <a:pt x="247" y="369"/>
                    <a:pt x="247" y="369"/>
                  </a:cubicBezTo>
                  <a:cubicBezTo>
                    <a:pt x="247" y="372"/>
                    <a:pt x="247" y="374"/>
                    <a:pt x="247" y="376"/>
                  </a:cubicBezTo>
                  <a:cubicBezTo>
                    <a:pt x="248" y="383"/>
                    <a:pt x="248" y="383"/>
                    <a:pt x="248" y="383"/>
                  </a:cubicBezTo>
                  <a:cubicBezTo>
                    <a:pt x="248" y="385"/>
                    <a:pt x="248" y="388"/>
                    <a:pt x="248" y="390"/>
                  </a:cubicBezTo>
                  <a:cubicBezTo>
                    <a:pt x="249" y="397"/>
                    <a:pt x="249" y="397"/>
                    <a:pt x="249" y="397"/>
                  </a:cubicBezTo>
                  <a:cubicBezTo>
                    <a:pt x="249" y="399"/>
                    <a:pt x="249" y="401"/>
                    <a:pt x="250" y="403"/>
                  </a:cubicBezTo>
                  <a:cubicBezTo>
                    <a:pt x="251" y="410"/>
                    <a:pt x="251" y="410"/>
                    <a:pt x="251" y="410"/>
                  </a:cubicBezTo>
                  <a:cubicBezTo>
                    <a:pt x="251" y="415"/>
                    <a:pt x="252" y="419"/>
                    <a:pt x="253" y="424"/>
                  </a:cubicBezTo>
                  <a:cubicBezTo>
                    <a:pt x="256" y="437"/>
                    <a:pt x="256" y="437"/>
                    <a:pt x="256" y="437"/>
                  </a:cubicBezTo>
                  <a:cubicBezTo>
                    <a:pt x="258" y="446"/>
                    <a:pt x="260" y="455"/>
                    <a:pt x="261" y="464"/>
                  </a:cubicBezTo>
                  <a:cubicBezTo>
                    <a:pt x="261" y="465"/>
                    <a:pt x="261" y="465"/>
                    <a:pt x="261" y="465"/>
                  </a:cubicBezTo>
                  <a:cubicBezTo>
                    <a:pt x="261" y="465"/>
                    <a:pt x="261" y="465"/>
                    <a:pt x="261" y="465"/>
                  </a:cubicBezTo>
                  <a:cubicBezTo>
                    <a:pt x="230" y="465"/>
                    <a:pt x="230" y="465"/>
                    <a:pt x="230" y="465"/>
                  </a:cubicBezTo>
                  <a:cubicBezTo>
                    <a:pt x="199" y="465"/>
                    <a:pt x="199" y="465"/>
                    <a:pt x="199" y="465"/>
                  </a:cubicBezTo>
                  <a:cubicBezTo>
                    <a:pt x="179" y="464"/>
                    <a:pt x="158" y="463"/>
                    <a:pt x="138" y="462"/>
                  </a:cubicBezTo>
                  <a:cubicBezTo>
                    <a:pt x="107" y="461"/>
                    <a:pt x="107" y="461"/>
                    <a:pt x="107" y="461"/>
                  </a:cubicBezTo>
                  <a:cubicBezTo>
                    <a:pt x="76" y="461"/>
                    <a:pt x="76" y="461"/>
                    <a:pt x="76" y="461"/>
                  </a:cubicBezTo>
                  <a:cubicBezTo>
                    <a:pt x="45" y="462"/>
                    <a:pt x="45" y="462"/>
                    <a:pt x="45" y="462"/>
                  </a:cubicBezTo>
                  <a:cubicBezTo>
                    <a:pt x="15" y="465"/>
                    <a:pt x="15" y="465"/>
                    <a:pt x="15" y="465"/>
                  </a:cubicBezTo>
                  <a:cubicBezTo>
                    <a:pt x="14" y="465"/>
                    <a:pt x="14" y="465"/>
                    <a:pt x="14" y="465"/>
                  </a:cubicBezTo>
                  <a:cubicBezTo>
                    <a:pt x="14" y="464"/>
                    <a:pt x="14" y="464"/>
                    <a:pt x="14" y="464"/>
                  </a:cubicBezTo>
                  <a:cubicBezTo>
                    <a:pt x="8" y="434"/>
                    <a:pt x="8" y="434"/>
                    <a:pt x="8" y="434"/>
                  </a:cubicBezTo>
                  <a:cubicBezTo>
                    <a:pt x="3" y="403"/>
                    <a:pt x="3" y="403"/>
                    <a:pt x="3" y="403"/>
                  </a:cubicBezTo>
                  <a:cubicBezTo>
                    <a:pt x="1" y="371"/>
                    <a:pt x="1" y="371"/>
                    <a:pt x="1" y="371"/>
                  </a:cubicBezTo>
                  <a:cubicBezTo>
                    <a:pt x="0" y="340"/>
                    <a:pt x="0" y="340"/>
                    <a:pt x="0" y="340"/>
                  </a:cubicBezTo>
                  <a:cubicBezTo>
                    <a:pt x="1" y="309"/>
                    <a:pt x="1" y="309"/>
                    <a:pt x="1" y="309"/>
                  </a:cubicBezTo>
                  <a:cubicBezTo>
                    <a:pt x="4" y="277"/>
                    <a:pt x="4" y="277"/>
                    <a:pt x="4" y="277"/>
                  </a:cubicBezTo>
                  <a:cubicBezTo>
                    <a:pt x="8" y="246"/>
                    <a:pt x="8" y="246"/>
                    <a:pt x="8" y="246"/>
                  </a:cubicBezTo>
                  <a:cubicBezTo>
                    <a:pt x="14" y="215"/>
                    <a:pt x="14" y="215"/>
                    <a:pt x="14" y="215"/>
                  </a:cubicBezTo>
                  <a:cubicBezTo>
                    <a:pt x="14" y="215"/>
                    <a:pt x="14" y="215"/>
                    <a:pt x="14" y="215"/>
                  </a:cubicBezTo>
                  <a:cubicBezTo>
                    <a:pt x="14" y="215"/>
                    <a:pt x="14" y="215"/>
                    <a:pt x="14" y="215"/>
                  </a:cubicBezTo>
                  <a:cubicBezTo>
                    <a:pt x="14" y="215"/>
                    <a:pt x="14" y="215"/>
                    <a:pt x="14" y="215"/>
                  </a:cubicBezTo>
                  <a:cubicBezTo>
                    <a:pt x="45" y="191"/>
                    <a:pt x="45" y="191"/>
                    <a:pt x="45" y="191"/>
                  </a:cubicBezTo>
                  <a:cubicBezTo>
                    <a:pt x="49" y="189"/>
                    <a:pt x="49" y="189"/>
                    <a:pt x="49" y="189"/>
                  </a:cubicBezTo>
                  <a:cubicBezTo>
                    <a:pt x="50" y="188"/>
                    <a:pt x="52" y="187"/>
                    <a:pt x="53" y="186"/>
                  </a:cubicBezTo>
                  <a:cubicBezTo>
                    <a:pt x="61" y="180"/>
                    <a:pt x="61" y="180"/>
                    <a:pt x="61" y="180"/>
                  </a:cubicBezTo>
                  <a:cubicBezTo>
                    <a:pt x="62" y="179"/>
                    <a:pt x="64" y="178"/>
                    <a:pt x="65" y="177"/>
                  </a:cubicBezTo>
                  <a:cubicBezTo>
                    <a:pt x="66" y="176"/>
                    <a:pt x="68" y="175"/>
                    <a:pt x="69" y="175"/>
                  </a:cubicBezTo>
                  <a:cubicBezTo>
                    <a:pt x="72" y="174"/>
                    <a:pt x="72" y="174"/>
                    <a:pt x="72" y="174"/>
                  </a:cubicBezTo>
                  <a:cubicBezTo>
                    <a:pt x="74" y="173"/>
                    <a:pt x="74" y="173"/>
                    <a:pt x="74" y="173"/>
                  </a:cubicBezTo>
                  <a:cubicBezTo>
                    <a:pt x="76" y="173"/>
                    <a:pt x="77" y="173"/>
                    <a:pt x="79" y="173"/>
                  </a:cubicBezTo>
                  <a:cubicBezTo>
                    <a:pt x="79" y="173"/>
                    <a:pt x="79" y="173"/>
                    <a:pt x="79" y="173"/>
                  </a:cubicBezTo>
                  <a:cubicBezTo>
                    <a:pt x="79" y="173"/>
                    <a:pt x="79" y="173"/>
                    <a:pt x="79" y="173"/>
                  </a:cubicBezTo>
                  <a:cubicBezTo>
                    <a:pt x="93" y="175"/>
                    <a:pt x="93" y="175"/>
                    <a:pt x="93" y="175"/>
                  </a:cubicBezTo>
                  <a:cubicBezTo>
                    <a:pt x="107" y="178"/>
                    <a:pt x="107" y="178"/>
                    <a:pt x="107" y="178"/>
                  </a:cubicBezTo>
                  <a:cubicBezTo>
                    <a:pt x="121" y="181"/>
                    <a:pt x="121" y="181"/>
                    <a:pt x="121" y="181"/>
                  </a:cubicBezTo>
                  <a:cubicBezTo>
                    <a:pt x="135" y="186"/>
                    <a:pt x="135" y="186"/>
                    <a:pt x="135" y="186"/>
                  </a:cubicBezTo>
                  <a:cubicBezTo>
                    <a:pt x="144" y="188"/>
                    <a:pt x="153" y="191"/>
                    <a:pt x="162" y="194"/>
                  </a:cubicBezTo>
                  <a:cubicBezTo>
                    <a:pt x="176" y="198"/>
                    <a:pt x="176" y="198"/>
                    <a:pt x="176" y="198"/>
                  </a:cubicBezTo>
                  <a:cubicBezTo>
                    <a:pt x="190" y="201"/>
                    <a:pt x="190" y="201"/>
                    <a:pt x="190" y="201"/>
                  </a:cubicBezTo>
                  <a:cubicBezTo>
                    <a:pt x="189" y="201"/>
                    <a:pt x="189" y="201"/>
                    <a:pt x="189" y="201"/>
                  </a:cubicBezTo>
                  <a:cubicBezTo>
                    <a:pt x="191" y="188"/>
                    <a:pt x="191" y="188"/>
                    <a:pt x="191" y="188"/>
                  </a:cubicBezTo>
                  <a:cubicBezTo>
                    <a:pt x="193" y="175"/>
                    <a:pt x="193" y="175"/>
                    <a:pt x="193" y="175"/>
                  </a:cubicBezTo>
                  <a:cubicBezTo>
                    <a:pt x="197" y="149"/>
                    <a:pt x="197" y="149"/>
                    <a:pt x="197" y="149"/>
                  </a:cubicBezTo>
                  <a:cubicBezTo>
                    <a:pt x="199" y="136"/>
                    <a:pt x="199" y="136"/>
                    <a:pt x="199" y="136"/>
                  </a:cubicBezTo>
                  <a:cubicBezTo>
                    <a:pt x="200" y="123"/>
                    <a:pt x="200" y="123"/>
                    <a:pt x="200" y="123"/>
                  </a:cubicBezTo>
                  <a:cubicBezTo>
                    <a:pt x="200" y="110"/>
                    <a:pt x="200" y="110"/>
                    <a:pt x="200" y="110"/>
                  </a:cubicBezTo>
                  <a:cubicBezTo>
                    <a:pt x="200" y="96"/>
                    <a:pt x="200" y="96"/>
                    <a:pt x="200" y="96"/>
                  </a:cubicBezTo>
                  <a:cubicBezTo>
                    <a:pt x="200" y="97"/>
                    <a:pt x="200" y="97"/>
                    <a:pt x="200" y="97"/>
                  </a:cubicBezTo>
                  <a:cubicBezTo>
                    <a:pt x="179" y="92"/>
                    <a:pt x="179" y="92"/>
                    <a:pt x="179" y="92"/>
                  </a:cubicBezTo>
                  <a:cubicBezTo>
                    <a:pt x="158" y="89"/>
                    <a:pt x="158" y="89"/>
                    <a:pt x="158" y="89"/>
                  </a:cubicBezTo>
                  <a:cubicBezTo>
                    <a:pt x="137" y="86"/>
                    <a:pt x="137" y="86"/>
                    <a:pt x="137" y="86"/>
                  </a:cubicBezTo>
                  <a:cubicBezTo>
                    <a:pt x="116" y="83"/>
                    <a:pt x="116" y="83"/>
                    <a:pt x="116" y="83"/>
                  </a:cubicBezTo>
                  <a:cubicBezTo>
                    <a:pt x="116" y="82"/>
                    <a:pt x="116" y="82"/>
                    <a:pt x="116" y="82"/>
                  </a:cubicBezTo>
                  <a:cubicBezTo>
                    <a:pt x="116" y="117"/>
                    <a:pt x="116" y="117"/>
                    <a:pt x="116" y="117"/>
                  </a:cubicBezTo>
                  <a:cubicBezTo>
                    <a:pt x="116" y="118"/>
                    <a:pt x="116" y="118"/>
                    <a:pt x="116" y="118"/>
                  </a:cubicBezTo>
                  <a:cubicBezTo>
                    <a:pt x="116" y="118"/>
                    <a:pt x="116" y="118"/>
                    <a:pt x="116" y="118"/>
                  </a:cubicBezTo>
                  <a:cubicBezTo>
                    <a:pt x="94" y="115"/>
                    <a:pt x="94" y="115"/>
                    <a:pt x="94" y="115"/>
                  </a:cubicBezTo>
                  <a:cubicBezTo>
                    <a:pt x="72" y="113"/>
                    <a:pt x="72" y="113"/>
                    <a:pt x="72" y="113"/>
                  </a:cubicBezTo>
                  <a:cubicBezTo>
                    <a:pt x="50" y="111"/>
                    <a:pt x="50" y="111"/>
                    <a:pt x="50" y="111"/>
                  </a:cubicBezTo>
                  <a:cubicBezTo>
                    <a:pt x="28" y="111"/>
                    <a:pt x="28" y="111"/>
                    <a:pt x="28" y="111"/>
                  </a:cubicBezTo>
                  <a:cubicBezTo>
                    <a:pt x="28" y="111"/>
                    <a:pt x="28" y="111"/>
                    <a:pt x="28" y="111"/>
                  </a:cubicBezTo>
                  <a:cubicBezTo>
                    <a:pt x="28" y="110"/>
                    <a:pt x="28" y="110"/>
                    <a:pt x="28" y="110"/>
                  </a:cubicBezTo>
                  <a:cubicBezTo>
                    <a:pt x="28" y="97"/>
                    <a:pt x="28" y="97"/>
                    <a:pt x="28" y="97"/>
                  </a:cubicBezTo>
                  <a:cubicBezTo>
                    <a:pt x="27" y="83"/>
                    <a:pt x="27" y="83"/>
                    <a:pt x="27" y="83"/>
                  </a:cubicBezTo>
                  <a:cubicBezTo>
                    <a:pt x="26" y="69"/>
                    <a:pt x="26" y="69"/>
                    <a:pt x="26" y="69"/>
                  </a:cubicBezTo>
                  <a:cubicBezTo>
                    <a:pt x="26" y="65"/>
                    <a:pt x="25" y="60"/>
                    <a:pt x="25" y="56"/>
                  </a:cubicBezTo>
                  <a:cubicBezTo>
                    <a:pt x="24" y="51"/>
                    <a:pt x="24" y="47"/>
                    <a:pt x="23" y="42"/>
                  </a:cubicBezTo>
                  <a:cubicBezTo>
                    <a:pt x="21" y="29"/>
                    <a:pt x="21" y="29"/>
                    <a:pt x="21" y="29"/>
                  </a:cubicBezTo>
                  <a:cubicBezTo>
                    <a:pt x="18" y="15"/>
                    <a:pt x="18" y="15"/>
                    <a:pt x="18" y="15"/>
                  </a:cubicBezTo>
                  <a:cubicBezTo>
                    <a:pt x="14" y="2"/>
                    <a:pt x="14" y="2"/>
                    <a:pt x="14" y="2"/>
                  </a:cubicBezTo>
                  <a:cubicBezTo>
                    <a:pt x="14" y="1"/>
                    <a:pt x="14" y="1"/>
                    <a:pt x="14" y="1"/>
                  </a:cubicBezTo>
                  <a:cubicBezTo>
                    <a:pt x="15" y="1"/>
                    <a:pt x="15" y="1"/>
                    <a:pt x="15" y="1"/>
                  </a:cubicBezTo>
                  <a:cubicBezTo>
                    <a:pt x="38" y="1"/>
                    <a:pt x="38" y="1"/>
                    <a:pt x="38" y="1"/>
                  </a:cubicBezTo>
                  <a:cubicBezTo>
                    <a:pt x="60" y="0"/>
                    <a:pt x="60" y="0"/>
                    <a:pt x="60" y="0"/>
                  </a:cubicBezTo>
                  <a:cubicBezTo>
                    <a:pt x="83" y="0"/>
                    <a:pt x="83" y="0"/>
                    <a:pt x="83" y="0"/>
                  </a:cubicBezTo>
                  <a:cubicBezTo>
                    <a:pt x="106" y="2"/>
                    <a:pt x="106" y="2"/>
                    <a:pt x="106" y="2"/>
                  </a:cubicBezTo>
                  <a:cubicBezTo>
                    <a:pt x="106" y="2"/>
                    <a:pt x="106" y="2"/>
                    <a:pt x="106" y="2"/>
                  </a:cubicBezTo>
                  <a:cubicBezTo>
                    <a:pt x="106" y="2"/>
                    <a:pt x="106" y="2"/>
                    <a:pt x="106" y="2"/>
                  </a:cubicBezTo>
                  <a:cubicBezTo>
                    <a:pt x="106" y="7"/>
                    <a:pt x="106" y="7"/>
                    <a:pt x="106" y="7"/>
                  </a:cubicBezTo>
                  <a:cubicBezTo>
                    <a:pt x="106" y="9"/>
                    <a:pt x="106" y="11"/>
                    <a:pt x="107" y="13"/>
                  </a:cubicBezTo>
                  <a:cubicBezTo>
                    <a:pt x="107" y="15"/>
                    <a:pt x="107" y="15"/>
                    <a:pt x="107" y="15"/>
                  </a:cubicBezTo>
                  <a:cubicBezTo>
                    <a:pt x="107" y="16"/>
                    <a:pt x="107" y="16"/>
                    <a:pt x="107" y="16"/>
                  </a:cubicBezTo>
                  <a:cubicBezTo>
                    <a:pt x="107" y="17"/>
                    <a:pt x="107" y="17"/>
                    <a:pt x="108" y="18"/>
                  </a:cubicBezTo>
                  <a:cubicBezTo>
                    <a:pt x="109" y="23"/>
                    <a:pt x="109" y="23"/>
                    <a:pt x="109" y="23"/>
                  </a:cubicBezTo>
                  <a:cubicBezTo>
                    <a:pt x="109" y="23"/>
                    <a:pt x="109" y="23"/>
                    <a:pt x="109" y="23"/>
                  </a:cubicBezTo>
                  <a:cubicBezTo>
                    <a:pt x="113" y="17"/>
                    <a:pt x="113" y="17"/>
                    <a:pt x="113" y="17"/>
                  </a:cubicBezTo>
                  <a:cubicBezTo>
                    <a:pt x="115" y="15"/>
                    <a:pt x="117" y="14"/>
                    <a:pt x="119" y="12"/>
                  </a:cubicBezTo>
                  <a:cubicBezTo>
                    <a:pt x="120" y="11"/>
                    <a:pt x="122" y="10"/>
                    <a:pt x="124" y="8"/>
                  </a:cubicBezTo>
                  <a:cubicBezTo>
                    <a:pt x="127" y="7"/>
                    <a:pt x="129" y="6"/>
                    <a:pt x="131" y="5"/>
                  </a:cubicBezTo>
                  <a:cubicBezTo>
                    <a:pt x="133" y="5"/>
                    <a:pt x="135" y="4"/>
                    <a:pt x="138" y="3"/>
                  </a:cubicBezTo>
                  <a:cubicBezTo>
                    <a:pt x="140" y="3"/>
                    <a:pt x="142" y="3"/>
                    <a:pt x="144" y="2"/>
                  </a:cubicBezTo>
                  <a:cubicBezTo>
                    <a:pt x="147" y="2"/>
                    <a:pt x="149" y="2"/>
                    <a:pt x="151" y="2"/>
                  </a:cubicBezTo>
                  <a:cubicBezTo>
                    <a:pt x="154" y="2"/>
                    <a:pt x="156" y="2"/>
                    <a:pt x="158" y="2"/>
                  </a:cubicBezTo>
                  <a:cubicBezTo>
                    <a:pt x="168" y="2"/>
                    <a:pt x="177" y="4"/>
                    <a:pt x="186" y="4"/>
                  </a:cubicBezTo>
                  <a:cubicBezTo>
                    <a:pt x="191" y="5"/>
                    <a:pt x="195" y="5"/>
                    <a:pt x="200" y="5"/>
                  </a:cubicBezTo>
                  <a:cubicBezTo>
                    <a:pt x="207" y="5"/>
                    <a:pt x="207" y="5"/>
                    <a:pt x="207" y="5"/>
                  </a:cubicBezTo>
                  <a:cubicBezTo>
                    <a:pt x="214" y="5"/>
                    <a:pt x="214" y="5"/>
                    <a:pt x="214" y="5"/>
                  </a:cubicBezTo>
                  <a:cubicBezTo>
                    <a:pt x="214" y="5"/>
                    <a:pt x="214" y="5"/>
                    <a:pt x="214" y="5"/>
                  </a:cubicBezTo>
                  <a:cubicBezTo>
                    <a:pt x="214" y="5"/>
                    <a:pt x="214" y="5"/>
                    <a:pt x="214" y="5"/>
                  </a:cubicBezTo>
                  <a:cubicBezTo>
                    <a:pt x="271" y="58"/>
                    <a:pt x="271" y="58"/>
                    <a:pt x="271" y="58"/>
                  </a:cubicBezTo>
                  <a:cubicBezTo>
                    <a:pt x="271" y="58"/>
                    <a:pt x="271" y="58"/>
                    <a:pt x="271" y="58"/>
                  </a:cubicBezTo>
                  <a:cubicBezTo>
                    <a:pt x="271" y="58"/>
                    <a:pt x="271" y="58"/>
                    <a:pt x="271" y="58"/>
                  </a:cubicBezTo>
                  <a:cubicBezTo>
                    <a:pt x="273" y="82"/>
                    <a:pt x="273" y="82"/>
                    <a:pt x="273" y="82"/>
                  </a:cubicBezTo>
                  <a:cubicBezTo>
                    <a:pt x="274" y="106"/>
                    <a:pt x="274" y="106"/>
                    <a:pt x="274" y="106"/>
                  </a:cubicBezTo>
                  <a:cubicBezTo>
                    <a:pt x="274" y="130"/>
                    <a:pt x="274" y="130"/>
                    <a:pt x="274" y="130"/>
                  </a:cubicBezTo>
                  <a:cubicBezTo>
                    <a:pt x="272" y="155"/>
                    <a:pt x="272" y="155"/>
                    <a:pt x="272" y="155"/>
                  </a:cubicBezTo>
                  <a:cubicBezTo>
                    <a:pt x="270" y="179"/>
                    <a:pt x="270" y="179"/>
                    <a:pt x="270" y="179"/>
                  </a:cubicBezTo>
                  <a:cubicBezTo>
                    <a:pt x="268" y="203"/>
                    <a:pt x="268" y="203"/>
                    <a:pt x="268" y="203"/>
                  </a:cubicBezTo>
                  <a:cubicBezTo>
                    <a:pt x="265" y="227"/>
                    <a:pt x="265" y="227"/>
                    <a:pt x="265" y="227"/>
                  </a:cubicBezTo>
                  <a:lnTo>
                    <a:pt x="261" y="251"/>
                  </a:lnTo>
                  <a:close/>
                  <a:moveTo>
                    <a:pt x="261" y="251"/>
                  </a:moveTo>
                  <a:cubicBezTo>
                    <a:pt x="265" y="227"/>
                    <a:pt x="265" y="227"/>
                    <a:pt x="265" y="227"/>
                  </a:cubicBezTo>
                  <a:cubicBezTo>
                    <a:pt x="268" y="203"/>
                    <a:pt x="268" y="203"/>
                    <a:pt x="268" y="203"/>
                  </a:cubicBezTo>
                  <a:cubicBezTo>
                    <a:pt x="270" y="179"/>
                    <a:pt x="270" y="179"/>
                    <a:pt x="270" y="179"/>
                  </a:cubicBezTo>
                  <a:cubicBezTo>
                    <a:pt x="272" y="155"/>
                    <a:pt x="272" y="155"/>
                    <a:pt x="272" y="155"/>
                  </a:cubicBezTo>
                  <a:cubicBezTo>
                    <a:pt x="273" y="130"/>
                    <a:pt x="273" y="130"/>
                    <a:pt x="273" y="130"/>
                  </a:cubicBezTo>
                  <a:cubicBezTo>
                    <a:pt x="274" y="106"/>
                    <a:pt x="274" y="106"/>
                    <a:pt x="274" y="106"/>
                  </a:cubicBezTo>
                  <a:cubicBezTo>
                    <a:pt x="273" y="82"/>
                    <a:pt x="273" y="82"/>
                    <a:pt x="273" y="82"/>
                  </a:cubicBezTo>
                  <a:cubicBezTo>
                    <a:pt x="271" y="58"/>
                    <a:pt x="271" y="58"/>
                    <a:pt x="271" y="58"/>
                  </a:cubicBezTo>
                  <a:cubicBezTo>
                    <a:pt x="271" y="58"/>
                    <a:pt x="271" y="58"/>
                    <a:pt x="271" y="58"/>
                  </a:cubicBezTo>
                  <a:cubicBezTo>
                    <a:pt x="214" y="5"/>
                    <a:pt x="214" y="5"/>
                    <a:pt x="214" y="5"/>
                  </a:cubicBezTo>
                  <a:cubicBezTo>
                    <a:pt x="214" y="6"/>
                    <a:pt x="214" y="6"/>
                    <a:pt x="214" y="6"/>
                  </a:cubicBezTo>
                  <a:cubicBezTo>
                    <a:pt x="207" y="6"/>
                    <a:pt x="207" y="6"/>
                    <a:pt x="207" y="6"/>
                  </a:cubicBezTo>
                  <a:cubicBezTo>
                    <a:pt x="200" y="6"/>
                    <a:pt x="200" y="6"/>
                    <a:pt x="200" y="6"/>
                  </a:cubicBezTo>
                  <a:cubicBezTo>
                    <a:pt x="195" y="6"/>
                    <a:pt x="191" y="5"/>
                    <a:pt x="186" y="5"/>
                  </a:cubicBezTo>
                  <a:cubicBezTo>
                    <a:pt x="177" y="4"/>
                    <a:pt x="168" y="3"/>
                    <a:pt x="158" y="3"/>
                  </a:cubicBezTo>
                  <a:cubicBezTo>
                    <a:pt x="156" y="2"/>
                    <a:pt x="154" y="3"/>
                    <a:pt x="151" y="3"/>
                  </a:cubicBezTo>
                  <a:cubicBezTo>
                    <a:pt x="149" y="2"/>
                    <a:pt x="147" y="3"/>
                    <a:pt x="144" y="3"/>
                  </a:cubicBezTo>
                  <a:cubicBezTo>
                    <a:pt x="142" y="3"/>
                    <a:pt x="140" y="4"/>
                    <a:pt x="138" y="4"/>
                  </a:cubicBezTo>
                  <a:cubicBezTo>
                    <a:pt x="135" y="4"/>
                    <a:pt x="133" y="5"/>
                    <a:pt x="131" y="6"/>
                  </a:cubicBezTo>
                  <a:cubicBezTo>
                    <a:pt x="129" y="7"/>
                    <a:pt x="127" y="8"/>
                    <a:pt x="125" y="9"/>
                  </a:cubicBezTo>
                  <a:cubicBezTo>
                    <a:pt x="123" y="10"/>
                    <a:pt x="121" y="11"/>
                    <a:pt x="119" y="13"/>
                  </a:cubicBezTo>
                  <a:cubicBezTo>
                    <a:pt x="117" y="14"/>
                    <a:pt x="115" y="16"/>
                    <a:pt x="114" y="17"/>
                  </a:cubicBezTo>
                  <a:cubicBezTo>
                    <a:pt x="109" y="23"/>
                    <a:pt x="109" y="23"/>
                    <a:pt x="109" y="23"/>
                  </a:cubicBezTo>
                  <a:cubicBezTo>
                    <a:pt x="109" y="23"/>
                    <a:pt x="109" y="23"/>
                    <a:pt x="109" y="23"/>
                  </a:cubicBezTo>
                  <a:cubicBezTo>
                    <a:pt x="109" y="23"/>
                    <a:pt x="109" y="23"/>
                    <a:pt x="109" y="23"/>
                  </a:cubicBezTo>
                  <a:cubicBezTo>
                    <a:pt x="107" y="18"/>
                    <a:pt x="107" y="18"/>
                    <a:pt x="107" y="18"/>
                  </a:cubicBezTo>
                  <a:cubicBezTo>
                    <a:pt x="107" y="17"/>
                    <a:pt x="107" y="17"/>
                    <a:pt x="107" y="17"/>
                  </a:cubicBezTo>
                  <a:cubicBezTo>
                    <a:pt x="106" y="15"/>
                    <a:pt x="106" y="15"/>
                    <a:pt x="106" y="15"/>
                  </a:cubicBezTo>
                  <a:cubicBezTo>
                    <a:pt x="106" y="13"/>
                    <a:pt x="106" y="13"/>
                    <a:pt x="106" y="13"/>
                  </a:cubicBezTo>
                  <a:cubicBezTo>
                    <a:pt x="106" y="11"/>
                    <a:pt x="106" y="9"/>
                    <a:pt x="106" y="7"/>
                  </a:cubicBezTo>
                  <a:cubicBezTo>
                    <a:pt x="106" y="2"/>
                    <a:pt x="106" y="2"/>
                    <a:pt x="106" y="2"/>
                  </a:cubicBezTo>
                  <a:cubicBezTo>
                    <a:pt x="106" y="2"/>
                    <a:pt x="106" y="2"/>
                    <a:pt x="106" y="2"/>
                  </a:cubicBezTo>
                  <a:cubicBezTo>
                    <a:pt x="83" y="1"/>
                    <a:pt x="83" y="1"/>
                    <a:pt x="83" y="1"/>
                  </a:cubicBezTo>
                  <a:cubicBezTo>
                    <a:pt x="60" y="1"/>
                    <a:pt x="60" y="1"/>
                    <a:pt x="60" y="1"/>
                  </a:cubicBezTo>
                  <a:cubicBezTo>
                    <a:pt x="38" y="2"/>
                    <a:pt x="38" y="2"/>
                    <a:pt x="38" y="2"/>
                  </a:cubicBezTo>
                  <a:cubicBezTo>
                    <a:pt x="15" y="2"/>
                    <a:pt x="15" y="2"/>
                    <a:pt x="15" y="2"/>
                  </a:cubicBezTo>
                  <a:cubicBezTo>
                    <a:pt x="15" y="2"/>
                    <a:pt x="15" y="2"/>
                    <a:pt x="15" y="2"/>
                  </a:cubicBezTo>
                  <a:cubicBezTo>
                    <a:pt x="19" y="15"/>
                    <a:pt x="19" y="15"/>
                    <a:pt x="19" y="15"/>
                  </a:cubicBezTo>
                  <a:cubicBezTo>
                    <a:pt x="22" y="28"/>
                    <a:pt x="22" y="28"/>
                    <a:pt x="22" y="28"/>
                  </a:cubicBezTo>
                  <a:cubicBezTo>
                    <a:pt x="24" y="42"/>
                    <a:pt x="24" y="42"/>
                    <a:pt x="24" y="42"/>
                  </a:cubicBezTo>
                  <a:cubicBezTo>
                    <a:pt x="25" y="46"/>
                    <a:pt x="25" y="51"/>
                    <a:pt x="26" y="56"/>
                  </a:cubicBezTo>
                  <a:cubicBezTo>
                    <a:pt x="26" y="60"/>
                    <a:pt x="27" y="65"/>
                    <a:pt x="27" y="69"/>
                  </a:cubicBezTo>
                  <a:cubicBezTo>
                    <a:pt x="28" y="83"/>
                    <a:pt x="28" y="83"/>
                    <a:pt x="28" y="83"/>
                  </a:cubicBezTo>
                  <a:cubicBezTo>
                    <a:pt x="29" y="97"/>
                    <a:pt x="29" y="97"/>
                    <a:pt x="29" y="97"/>
                  </a:cubicBezTo>
                  <a:cubicBezTo>
                    <a:pt x="29" y="110"/>
                    <a:pt x="29" y="110"/>
                    <a:pt x="29" y="110"/>
                  </a:cubicBezTo>
                  <a:cubicBezTo>
                    <a:pt x="28" y="110"/>
                    <a:pt x="28" y="110"/>
                    <a:pt x="28" y="110"/>
                  </a:cubicBezTo>
                  <a:cubicBezTo>
                    <a:pt x="50" y="111"/>
                    <a:pt x="50" y="111"/>
                    <a:pt x="50" y="111"/>
                  </a:cubicBezTo>
                  <a:cubicBezTo>
                    <a:pt x="72" y="112"/>
                    <a:pt x="72" y="112"/>
                    <a:pt x="72" y="112"/>
                  </a:cubicBezTo>
                  <a:cubicBezTo>
                    <a:pt x="94" y="114"/>
                    <a:pt x="94" y="114"/>
                    <a:pt x="94" y="114"/>
                  </a:cubicBezTo>
                  <a:cubicBezTo>
                    <a:pt x="116" y="117"/>
                    <a:pt x="116" y="117"/>
                    <a:pt x="116" y="117"/>
                  </a:cubicBezTo>
                  <a:cubicBezTo>
                    <a:pt x="115" y="117"/>
                    <a:pt x="115" y="117"/>
                    <a:pt x="115" y="117"/>
                  </a:cubicBezTo>
                  <a:cubicBezTo>
                    <a:pt x="115" y="82"/>
                    <a:pt x="115" y="82"/>
                    <a:pt x="115" y="82"/>
                  </a:cubicBezTo>
                  <a:cubicBezTo>
                    <a:pt x="115" y="82"/>
                    <a:pt x="115" y="82"/>
                    <a:pt x="115" y="82"/>
                  </a:cubicBezTo>
                  <a:cubicBezTo>
                    <a:pt x="116" y="82"/>
                    <a:pt x="116" y="82"/>
                    <a:pt x="116" y="82"/>
                  </a:cubicBezTo>
                  <a:cubicBezTo>
                    <a:pt x="137" y="85"/>
                    <a:pt x="137" y="85"/>
                    <a:pt x="137" y="85"/>
                  </a:cubicBezTo>
                  <a:cubicBezTo>
                    <a:pt x="158" y="88"/>
                    <a:pt x="158" y="88"/>
                    <a:pt x="158" y="88"/>
                  </a:cubicBezTo>
                  <a:cubicBezTo>
                    <a:pt x="179" y="91"/>
                    <a:pt x="179" y="91"/>
                    <a:pt x="179" y="91"/>
                  </a:cubicBezTo>
                  <a:cubicBezTo>
                    <a:pt x="200" y="96"/>
                    <a:pt x="200" y="96"/>
                    <a:pt x="200" y="96"/>
                  </a:cubicBezTo>
                  <a:cubicBezTo>
                    <a:pt x="201" y="96"/>
                    <a:pt x="201" y="96"/>
                    <a:pt x="201" y="96"/>
                  </a:cubicBezTo>
                  <a:cubicBezTo>
                    <a:pt x="201" y="96"/>
                    <a:pt x="201" y="96"/>
                    <a:pt x="201" y="96"/>
                  </a:cubicBezTo>
                  <a:cubicBezTo>
                    <a:pt x="202" y="110"/>
                    <a:pt x="202" y="110"/>
                    <a:pt x="202" y="110"/>
                  </a:cubicBezTo>
                  <a:cubicBezTo>
                    <a:pt x="201" y="123"/>
                    <a:pt x="201" y="123"/>
                    <a:pt x="201" y="123"/>
                  </a:cubicBezTo>
                  <a:cubicBezTo>
                    <a:pt x="200" y="136"/>
                    <a:pt x="200" y="136"/>
                    <a:pt x="200" y="136"/>
                  </a:cubicBezTo>
                  <a:cubicBezTo>
                    <a:pt x="198" y="149"/>
                    <a:pt x="198" y="149"/>
                    <a:pt x="198" y="149"/>
                  </a:cubicBezTo>
                  <a:cubicBezTo>
                    <a:pt x="194" y="175"/>
                    <a:pt x="194" y="175"/>
                    <a:pt x="194" y="175"/>
                  </a:cubicBezTo>
                  <a:cubicBezTo>
                    <a:pt x="192" y="188"/>
                    <a:pt x="192" y="188"/>
                    <a:pt x="192" y="188"/>
                  </a:cubicBezTo>
                  <a:cubicBezTo>
                    <a:pt x="191" y="202"/>
                    <a:pt x="191" y="202"/>
                    <a:pt x="191" y="202"/>
                  </a:cubicBezTo>
                  <a:cubicBezTo>
                    <a:pt x="191" y="202"/>
                    <a:pt x="191" y="202"/>
                    <a:pt x="191" y="202"/>
                  </a:cubicBezTo>
                  <a:cubicBezTo>
                    <a:pt x="190" y="202"/>
                    <a:pt x="190" y="202"/>
                    <a:pt x="190" y="202"/>
                  </a:cubicBezTo>
                  <a:cubicBezTo>
                    <a:pt x="176" y="199"/>
                    <a:pt x="176" y="199"/>
                    <a:pt x="176" y="199"/>
                  </a:cubicBezTo>
                  <a:cubicBezTo>
                    <a:pt x="162" y="195"/>
                    <a:pt x="162" y="195"/>
                    <a:pt x="162" y="195"/>
                  </a:cubicBezTo>
                  <a:cubicBezTo>
                    <a:pt x="153" y="193"/>
                    <a:pt x="144" y="190"/>
                    <a:pt x="135" y="187"/>
                  </a:cubicBezTo>
                  <a:cubicBezTo>
                    <a:pt x="121" y="183"/>
                    <a:pt x="121" y="183"/>
                    <a:pt x="121" y="183"/>
                  </a:cubicBezTo>
                  <a:cubicBezTo>
                    <a:pt x="107" y="179"/>
                    <a:pt x="107" y="179"/>
                    <a:pt x="107" y="179"/>
                  </a:cubicBezTo>
                  <a:cubicBezTo>
                    <a:pt x="93" y="176"/>
                    <a:pt x="93" y="176"/>
                    <a:pt x="93" y="176"/>
                  </a:cubicBezTo>
                  <a:cubicBezTo>
                    <a:pt x="79" y="174"/>
                    <a:pt x="79" y="174"/>
                    <a:pt x="79" y="174"/>
                  </a:cubicBezTo>
                  <a:cubicBezTo>
                    <a:pt x="79" y="174"/>
                    <a:pt x="79" y="174"/>
                    <a:pt x="79" y="174"/>
                  </a:cubicBezTo>
                  <a:cubicBezTo>
                    <a:pt x="77" y="174"/>
                    <a:pt x="76" y="174"/>
                    <a:pt x="74" y="175"/>
                  </a:cubicBezTo>
                  <a:cubicBezTo>
                    <a:pt x="72" y="175"/>
                    <a:pt x="72" y="175"/>
                    <a:pt x="72" y="175"/>
                  </a:cubicBezTo>
                  <a:cubicBezTo>
                    <a:pt x="70" y="176"/>
                    <a:pt x="70" y="176"/>
                    <a:pt x="70" y="176"/>
                  </a:cubicBezTo>
                  <a:cubicBezTo>
                    <a:pt x="68" y="177"/>
                    <a:pt x="67" y="178"/>
                    <a:pt x="66" y="179"/>
                  </a:cubicBezTo>
                  <a:cubicBezTo>
                    <a:pt x="64" y="179"/>
                    <a:pt x="63" y="180"/>
                    <a:pt x="62" y="181"/>
                  </a:cubicBezTo>
                  <a:cubicBezTo>
                    <a:pt x="54" y="187"/>
                    <a:pt x="54" y="187"/>
                    <a:pt x="54" y="187"/>
                  </a:cubicBezTo>
                  <a:cubicBezTo>
                    <a:pt x="53" y="188"/>
                    <a:pt x="51" y="189"/>
                    <a:pt x="50" y="190"/>
                  </a:cubicBezTo>
                  <a:cubicBezTo>
                    <a:pt x="46" y="193"/>
                    <a:pt x="46" y="193"/>
                    <a:pt x="46" y="193"/>
                  </a:cubicBezTo>
                  <a:cubicBezTo>
                    <a:pt x="15" y="216"/>
                    <a:pt x="15" y="216"/>
                    <a:pt x="15" y="216"/>
                  </a:cubicBezTo>
                  <a:cubicBezTo>
                    <a:pt x="15" y="216"/>
                    <a:pt x="15" y="216"/>
                    <a:pt x="15" y="216"/>
                  </a:cubicBezTo>
                  <a:cubicBezTo>
                    <a:pt x="16" y="216"/>
                    <a:pt x="16" y="216"/>
                    <a:pt x="16" y="216"/>
                  </a:cubicBezTo>
                  <a:cubicBezTo>
                    <a:pt x="10" y="246"/>
                    <a:pt x="10" y="246"/>
                    <a:pt x="10" y="246"/>
                  </a:cubicBezTo>
                  <a:cubicBezTo>
                    <a:pt x="6" y="277"/>
                    <a:pt x="6" y="277"/>
                    <a:pt x="6" y="277"/>
                  </a:cubicBezTo>
                  <a:cubicBezTo>
                    <a:pt x="3" y="309"/>
                    <a:pt x="3" y="309"/>
                    <a:pt x="3" y="309"/>
                  </a:cubicBezTo>
                  <a:cubicBezTo>
                    <a:pt x="2" y="340"/>
                    <a:pt x="2" y="340"/>
                    <a:pt x="2" y="340"/>
                  </a:cubicBezTo>
                  <a:cubicBezTo>
                    <a:pt x="2" y="371"/>
                    <a:pt x="2" y="371"/>
                    <a:pt x="2" y="371"/>
                  </a:cubicBezTo>
                  <a:cubicBezTo>
                    <a:pt x="5" y="402"/>
                    <a:pt x="5" y="402"/>
                    <a:pt x="5" y="402"/>
                  </a:cubicBezTo>
                  <a:cubicBezTo>
                    <a:pt x="9" y="433"/>
                    <a:pt x="9" y="433"/>
                    <a:pt x="9" y="433"/>
                  </a:cubicBezTo>
                  <a:cubicBezTo>
                    <a:pt x="15" y="464"/>
                    <a:pt x="15" y="464"/>
                    <a:pt x="15" y="464"/>
                  </a:cubicBezTo>
                  <a:cubicBezTo>
                    <a:pt x="15" y="464"/>
                    <a:pt x="15" y="464"/>
                    <a:pt x="15" y="464"/>
                  </a:cubicBezTo>
                  <a:cubicBezTo>
                    <a:pt x="45" y="461"/>
                    <a:pt x="45" y="461"/>
                    <a:pt x="45" y="461"/>
                  </a:cubicBezTo>
                  <a:cubicBezTo>
                    <a:pt x="76" y="460"/>
                    <a:pt x="76" y="460"/>
                    <a:pt x="76" y="460"/>
                  </a:cubicBezTo>
                  <a:cubicBezTo>
                    <a:pt x="107" y="460"/>
                    <a:pt x="107" y="460"/>
                    <a:pt x="107" y="460"/>
                  </a:cubicBezTo>
                  <a:cubicBezTo>
                    <a:pt x="138" y="461"/>
                    <a:pt x="138" y="461"/>
                    <a:pt x="138" y="461"/>
                  </a:cubicBezTo>
                  <a:cubicBezTo>
                    <a:pt x="158" y="462"/>
                    <a:pt x="179" y="463"/>
                    <a:pt x="199" y="464"/>
                  </a:cubicBezTo>
                  <a:cubicBezTo>
                    <a:pt x="230" y="464"/>
                    <a:pt x="230" y="464"/>
                    <a:pt x="230" y="464"/>
                  </a:cubicBezTo>
                  <a:cubicBezTo>
                    <a:pt x="261" y="464"/>
                    <a:pt x="261" y="464"/>
                    <a:pt x="261" y="464"/>
                  </a:cubicBezTo>
                  <a:cubicBezTo>
                    <a:pt x="260" y="464"/>
                    <a:pt x="260" y="464"/>
                    <a:pt x="260" y="464"/>
                  </a:cubicBezTo>
                  <a:cubicBezTo>
                    <a:pt x="259" y="455"/>
                    <a:pt x="257" y="446"/>
                    <a:pt x="255" y="437"/>
                  </a:cubicBezTo>
                  <a:cubicBezTo>
                    <a:pt x="252" y="424"/>
                    <a:pt x="252" y="424"/>
                    <a:pt x="252" y="424"/>
                  </a:cubicBezTo>
                  <a:cubicBezTo>
                    <a:pt x="251" y="419"/>
                    <a:pt x="251" y="415"/>
                    <a:pt x="250" y="410"/>
                  </a:cubicBezTo>
                  <a:cubicBezTo>
                    <a:pt x="249" y="404"/>
                    <a:pt x="249" y="404"/>
                    <a:pt x="249" y="404"/>
                  </a:cubicBezTo>
                  <a:cubicBezTo>
                    <a:pt x="249" y="401"/>
                    <a:pt x="248" y="399"/>
                    <a:pt x="248" y="397"/>
                  </a:cubicBezTo>
                  <a:cubicBezTo>
                    <a:pt x="247" y="390"/>
                    <a:pt x="247" y="390"/>
                    <a:pt x="247" y="390"/>
                  </a:cubicBezTo>
                  <a:cubicBezTo>
                    <a:pt x="247" y="388"/>
                    <a:pt x="247" y="385"/>
                    <a:pt x="247" y="383"/>
                  </a:cubicBezTo>
                  <a:cubicBezTo>
                    <a:pt x="247" y="376"/>
                    <a:pt x="247" y="376"/>
                    <a:pt x="247" y="376"/>
                  </a:cubicBezTo>
                  <a:cubicBezTo>
                    <a:pt x="247" y="374"/>
                    <a:pt x="246" y="372"/>
                    <a:pt x="246" y="369"/>
                  </a:cubicBezTo>
                  <a:cubicBezTo>
                    <a:pt x="247" y="356"/>
                    <a:pt x="247" y="356"/>
                    <a:pt x="247" y="356"/>
                  </a:cubicBezTo>
                  <a:cubicBezTo>
                    <a:pt x="247" y="356"/>
                    <a:pt x="247" y="356"/>
                    <a:pt x="247" y="356"/>
                  </a:cubicBezTo>
                  <a:cubicBezTo>
                    <a:pt x="236" y="357"/>
                    <a:pt x="236" y="357"/>
                    <a:pt x="236" y="357"/>
                  </a:cubicBezTo>
                  <a:cubicBezTo>
                    <a:pt x="225" y="357"/>
                    <a:pt x="225" y="357"/>
                    <a:pt x="225" y="357"/>
                  </a:cubicBezTo>
                  <a:cubicBezTo>
                    <a:pt x="214" y="356"/>
                    <a:pt x="214" y="356"/>
                    <a:pt x="214" y="356"/>
                  </a:cubicBezTo>
                  <a:cubicBezTo>
                    <a:pt x="203" y="355"/>
                    <a:pt x="203" y="355"/>
                    <a:pt x="203" y="355"/>
                  </a:cubicBezTo>
                  <a:cubicBezTo>
                    <a:pt x="192" y="353"/>
                    <a:pt x="192" y="353"/>
                    <a:pt x="192" y="353"/>
                  </a:cubicBezTo>
                  <a:cubicBezTo>
                    <a:pt x="181" y="350"/>
                    <a:pt x="181" y="350"/>
                    <a:pt x="181" y="350"/>
                  </a:cubicBezTo>
                  <a:cubicBezTo>
                    <a:pt x="160" y="345"/>
                    <a:pt x="160" y="345"/>
                    <a:pt x="160" y="345"/>
                  </a:cubicBezTo>
                  <a:cubicBezTo>
                    <a:pt x="160" y="345"/>
                    <a:pt x="160" y="345"/>
                    <a:pt x="160" y="345"/>
                  </a:cubicBezTo>
                  <a:cubicBezTo>
                    <a:pt x="158" y="355"/>
                    <a:pt x="158" y="355"/>
                    <a:pt x="158" y="355"/>
                  </a:cubicBezTo>
                  <a:cubicBezTo>
                    <a:pt x="158" y="356"/>
                    <a:pt x="158" y="358"/>
                    <a:pt x="158" y="359"/>
                  </a:cubicBezTo>
                  <a:cubicBezTo>
                    <a:pt x="157" y="364"/>
                    <a:pt x="157" y="364"/>
                    <a:pt x="157" y="364"/>
                  </a:cubicBezTo>
                  <a:cubicBezTo>
                    <a:pt x="157" y="374"/>
                    <a:pt x="157" y="374"/>
                    <a:pt x="157" y="374"/>
                  </a:cubicBezTo>
                  <a:cubicBezTo>
                    <a:pt x="157" y="384"/>
                    <a:pt x="157" y="384"/>
                    <a:pt x="157" y="384"/>
                  </a:cubicBezTo>
                  <a:cubicBezTo>
                    <a:pt x="157" y="384"/>
                    <a:pt x="157" y="384"/>
                    <a:pt x="157" y="384"/>
                  </a:cubicBezTo>
                  <a:cubicBezTo>
                    <a:pt x="156" y="384"/>
                    <a:pt x="156" y="384"/>
                    <a:pt x="156" y="384"/>
                  </a:cubicBezTo>
                  <a:cubicBezTo>
                    <a:pt x="136" y="379"/>
                    <a:pt x="136" y="379"/>
                    <a:pt x="136" y="379"/>
                  </a:cubicBezTo>
                  <a:cubicBezTo>
                    <a:pt x="116" y="376"/>
                    <a:pt x="116" y="376"/>
                    <a:pt x="116" y="376"/>
                  </a:cubicBezTo>
                  <a:cubicBezTo>
                    <a:pt x="96" y="373"/>
                    <a:pt x="96" y="373"/>
                    <a:pt x="96" y="373"/>
                  </a:cubicBezTo>
                  <a:cubicBezTo>
                    <a:pt x="75" y="370"/>
                    <a:pt x="75" y="370"/>
                    <a:pt x="75" y="370"/>
                  </a:cubicBezTo>
                  <a:cubicBezTo>
                    <a:pt x="75" y="370"/>
                    <a:pt x="75" y="370"/>
                    <a:pt x="75" y="370"/>
                  </a:cubicBezTo>
                  <a:cubicBezTo>
                    <a:pt x="75" y="370"/>
                    <a:pt x="75" y="370"/>
                    <a:pt x="75" y="370"/>
                  </a:cubicBezTo>
                  <a:cubicBezTo>
                    <a:pt x="74" y="356"/>
                    <a:pt x="74" y="356"/>
                    <a:pt x="74" y="356"/>
                  </a:cubicBezTo>
                  <a:cubicBezTo>
                    <a:pt x="74" y="351"/>
                    <a:pt x="74" y="347"/>
                    <a:pt x="74" y="342"/>
                  </a:cubicBezTo>
                  <a:cubicBezTo>
                    <a:pt x="74" y="338"/>
                    <a:pt x="74" y="333"/>
                    <a:pt x="74" y="328"/>
                  </a:cubicBezTo>
                  <a:cubicBezTo>
                    <a:pt x="75" y="315"/>
                    <a:pt x="75" y="315"/>
                    <a:pt x="75" y="315"/>
                  </a:cubicBezTo>
                  <a:cubicBezTo>
                    <a:pt x="77" y="301"/>
                    <a:pt x="77" y="301"/>
                    <a:pt x="77" y="301"/>
                  </a:cubicBezTo>
                  <a:cubicBezTo>
                    <a:pt x="79" y="288"/>
                    <a:pt x="79" y="288"/>
                    <a:pt x="79" y="288"/>
                  </a:cubicBezTo>
                  <a:cubicBezTo>
                    <a:pt x="82" y="274"/>
                    <a:pt x="82" y="274"/>
                    <a:pt x="82" y="274"/>
                  </a:cubicBezTo>
                  <a:cubicBezTo>
                    <a:pt x="85" y="261"/>
                    <a:pt x="85" y="261"/>
                    <a:pt x="85" y="261"/>
                  </a:cubicBezTo>
                  <a:cubicBezTo>
                    <a:pt x="85" y="261"/>
                    <a:pt x="85" y="261"/>
                    <a:pt x="85" y="261"/>
                  </a:cubicBezTo>
                  <a:cubicBezTo>
                    <a:pt x="86" y="261"/>
                    <a:pt x="86" y="261"/>
                    <a:pt x="86" y="261"/>
                  </a:cubicBezTo>
                  <a:cubicBezTo>
                    <a:pt x="113" y="269"/>
                    <a:pt x="113" y="269"/>
                    <a:pt x="113" y="269"/>
                  </a:cubicBezTo>
                  <a:cubicBezTo>
                    <a:pt x="141" y="278"/>
                    <a:pt x="141" y="278"/>
                    <a:pt x="141" y="278"/>
                  </a:cubicBezTo>
                  <a:cubicBezTo>
                    <a:pt x="169" y="286"/>
                    <a:pt x="169" y="286"/>
                    <a:pt x="169" y="286"/>
                  </a:cubicBezTo>
                  <a:cubicBezTo>
                    <a:pt x="197" y="292"/>
                    <a:pt x="197" y="292"/>
                    <a:pt x="197" y="292"/>
                  </a:cubicBezTo>
                  <a:cubicBezTo>
                    <a:pt x="197" y="293"/>
                    <a:pt x="197" y="293"/>
                    <a:pt x="197" y="293"/>
                  </a:cubicBezTo>
                  <a:cubicBezTo>
                    <a:pt x="204" y="286"/>
                    <a:pt x="204" y="286"/>
                    <a:pt x="204" y="286"/>
                  </a:cubicBezTo>
                  <a:cubicBezTo>
                    <a:pt x="212" y="281"/>
                    <a:pt x="212" y="281"/>
                    <a:pt x="212" y="281"/>
                  </a:cubicBezTo>
                  <a:cubicBezTo>
                    <a:pt x="217" y="277"/>
                    <a:pt x="223" y="274"/>
                    <a:pt x="228" y="271"/>
                  </a:cubicBezTo>
                  <a:cubicBezTo>
                    <a:pt x="245" y="261"/>
                    <a:pt x="245" y="261"/>
                    <a:pt x="245" y="261"/>
                  </a:cubicBezTo>
                  <a:cubicBezTo>
                    <a:pt x="253" y="256"/>
                    <a:pt x="253" y="256"/>
                    <a:pt x="253" y="256"/>
                  </a:cubicBezTo>
                  <a:lnTo>
                    <a:pt x="261" y="25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5" name="Freeform 284">
              <a:extLst>
                <a:ext uri="{FF2B5EF4-FFF2-40B4-BE49-F238E27FC236}">
                  <a16:creationId xmlns:a16="http://schemas.microsoft.com/office/drawing/2014/main" id="{F427F4F5-3629-45EF-89CE-6E39EBB5F35F}"/>
                </a:ext>
              </a:extLst>
            </p:cNvPr>
            <p:cNvSpPr>
              <a:spLocks noEditPoints="1"/>
            </p:cNvSpPr>
            <p:nvPr/>
          </p:nvSpPr>
          <p:spPr bwMode="auto">
            <a:xfrm>
              <a:off x="2703513" y="5621338"/>
              <a:ext cx="806450" cy="1495425"/>
            </a:xfrm>
            <a:custGeom>
              <a:avLst/>
              <a:gdLst>
                <a:gd name="T0" fmla="*/ 398 w 508"/>
                <a:gd name="T1" fmla="*/ 558 h 942"/>
                <a:gd name="T2" fmla="*/ 398 w 508"/>
                <a:gd name="T3" fmla="*/ 558 h 942"/>
                <a:gd name="T4" fmla="*/ 169 w 508"/>
                <a:gd name="T5" fmla="*/ 558 h 942"/>
                <a:gd name="T6" fmla="*/ 169 w 508"/>
                <a:gd name="T7" fmla="*/ 766 h 942"/>
                <a:gd name="T8" fmla="*/ 341 w 508"/>
                <a:gd name="T9" fmla="*/ 768 h 942"/>
                <a:gd name="T10" fmla="*/ 341 w 508"/>
                <a:gd name="T11" fmla="*/ 691 h 942"/>
                <a:gd name="T12" fmla="*/ 508 w 508"/>
                <a:gd name="T13" fmla="*/ 691 h 942"/>
                <a:gd name="T14" fmla="*/ 508 w 508"/>
                <a:gd name="T15" fmla="*/ 691 h 942"/>
                <a:gd name="T16" fmla="*/ 508 w 508"/>
                <a:gd name="T17" fmla="*/ 942 h 942"/>
                <a:gd name="T18" fmla="*/ 2 w 508"/>
                <a:gd name="T19" fmla="*/ 942 h 942"/>
                <a:gd name="T20" fmla="*/ 2 w 508"/>
                <a:gd name="T21" fmla="*/ 942 h 942"/>
                <a:gd name="T22" fmla="*/ 0 w 508"/>
                <a:gd name="T23" fmla="*/ 480 h 942"/>
                <a:gd name="T24" fmla="*/ 108 w 508"/>
                <a:gd name="T25" fmla="*/ 382 h 942"/>
                <a:gd name="T26" fmla="*/ 110 w 508"/>
                <a:gd name="T27" fmla="*/ 382 h 942"/>
                <a:gd name="T28" fmla="*/ 339 w 508"/>
                <a:gd name="T29" fmla="*/ 384 h 942"/>
                <a:gd name="T30" fmla="*/ 341 w 508"/>
                <a:gd name="T31" fmla="*/ 176 h 942"/>
                <a:gd name="T32" fmla="*/ 171 w 508"/>
                <a:gd name="T33" fmla="*/ 174 h 942"/>
                <a:gd name="T34" fmla="*/ 171 w 508"/>
                <a:gd name="T35" fmla="*/ 251 h 942"/>
                <a:gd name="T36" fmla="*/ 2 w 508"/>
                <a:gd name="T37" fmla="*/ 251 h 942"/>
                <a:gd name="T38" fmla="*/ 2 w 508"/>
                <a:gd name="T39" fmla="*/ 249 h 942"/>
                <a:gd name="T40" fmla="*/ 2 w 508"/>
                <a:gd name="T41" fmla="*/ 0 h 942"/>
                <a:gd name="T42" fmla="*/ 171 w 508"/>
                <a:gd name="T43" fmla="*/ 0 h 942"/>
                <a:gd name="T44" fmla="*/ 171 w 508"/>
                <a:gd name="T45" fmla="*/ 0 h 942"/>
                <a:gd name="T46" fmla="*/ 171 w 508"/>
                <a:gd name="T47" fmla="*/ 49 h 942"/>
                <a:gd name="T48" fmla="*/ 225 w 508"/>
                <a:gd name="T49" fmla="*/ 0 h 942"/>
                <a:gd name="T50" fmla="*/ 400 w 508"/>
                <a:gd name="T51" fmla="*/ 0 h 942"/>
                <a:gd name="T52" fmla="*/ 402 w 508"/>
                <a:gd name="T53" fmla="*/ 0 h 942"/>
                <a:gd name="T54" fmla="*/ 508 w 508"/>
                <a:gd name="T55" fmla="*/ 98 h 942"/>
                <a:gd name="T56" fmla="*/ 508 w 508"/>
                <a:gd name="T57" fmla="*/ 460 h 942"/>
                <a:gd name="T58" fmla="*/ 508 w 508"/>
                <a:gd name="T59" fmla="*/ 98 h 942"/>
                <a:gd name="T60" fmla="*/ 400 w 508"/>
                <a:gd name="T61" fmla="*/ 0 h 942"/>
                <a:gd name="T62" fmla="*/ 225 w 508"/>
                <a:gd name="T63" fmla="*/ 0 h 942"/>
                <a:gd name="T64" fmla="*/ 171 w 508"/>
                <a:gd name="T65" fmla="*/ 49 h 942"/>
                <a:gd name="T66" fmla="*/ 171 w 508"/>
                <a:gd name="T67" fmla="*/ 49 h 942"/>
                <a:gd name="T68" fmla="*/ 171 w 508"/>
                <a:gd name="T69" fmla="*/ 0 h 942"/>
                <a:gd name="T70" fmla="*/ 4 w 508"/>
                <a:gd name="T71" fmla="*/ 0 h 942"/>
                <a:gd name="T72" fmla="*/ 2 w 508"/>
                <a:gd name="T73" fmla="*/ 249 h 942"/>
                <a:gd name="T74" fmla="*/ 169 w 508"/>
                <a:gd name="T75" fmla="*/ 249 h 942"/>
                <a:gd name="T76" fmla="*/ 169 w 508"/>
                <a:gd name="T77" fmla="*/ 171 h 942"/>
                <a:gd name="T78" fmla="*/ 341 w 508"/>
                <a:gd name="T79" fmla="*/ 171 h 942"/>
                <a:gd name="T80" fmla="*/ 343 w 508"/>
                <a:gd name="T81" fmla="*/ 174 h 942"/>
                <a:gd name="T82" fmla="*/ 343 w 508"/>
                <a:gd name="T83" fmla="*/ 384 h 942"/>
                <a:gd name="T84" fmla="*/ 110 w 508"/>
                <a:gd name="T85" fmla="*/ 384 h 942"/>
                <a:gd name="T86" fmla="*/ 4 w 508"/>
                <a:gd name="T87" fmla="*/ 482 h 942"/>
                <a:gd name="T88" fmla="*/ 4 w 508"/>
                <a:gd name="T89" fmla="*/ 942 h 942"/>
                <a:gd name="T90" fmla="*/ 508 w 508"/>
                <a:gd name="T91" fmla="*/ 940 h 942"/>
                <a:gd name="T92" fmla="*/ 508 w 508"/>
                <a:gd name="T93" fmla="*/ 691 h 942"/>
                <a:gd name="T94" fmla="*/ 341 w 508"/>
                <a:gd name="T95" fmla="*/ 693 h 942"/>
                <a:gd name="T96" fmla="*/ 341 w 508"/>
                <a:gd name="T97" fmla="*/ 768 h 942"/>
                <a:gd name="T98" fmla="*/ 341 w 508"/>
                <a:gd name="T99" fmla="*/ 768 h 942"/>
                <a:gd name="T100" fmla="*/ 169 w 508"/>
                <a:gd name="T101" fmla="*/ 768 h 942"/>
                <a:gd name="T102" fmla="*/ 169 w 508"/>
                <a:gd name="T103" fmla="*/ 558 h 942"/>
                <a:gd name="T104" fmla="*/ 169 w 508"/>
                <a:gd name="T105" fmla="*/ 558 h 942"/>
                <a:gd name="T106" fmla="*/ 398 w 508"/>
                <a:gd name="T107" fmla="*/ 55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942">
                  <a:moveTo>
                    <a:pt x="508" y="460"/>
                  </a:moveTo>
                  <a:lnTo>
                    <a:pt x="398" y="558"/>
                  </a:lnTo>
                  <a:lnTo>
                    <a:pt x="398" y="558"/>
                  </a:lnTo>
                  <a:lnTo>
                    <a:pt x="398" y="558"/>
                  </a:lnTo>
                  <a:lnTo>
                    <a:pt x="169" y="558"/>
                  </a:lnTo>
                  <a:lnTo>
                    <a:pt x="169" y="558"/>
                  </a:lnTo>
                  <a:lnTo>
                    <a:pt x="169" y="768"/>
                  </a:lnTo>
                  <a:lnTo>
                    <a:pt x="169" y="766"/>
                  </a:lnTo>
                  <a:lnTo>
                    <a:pt x="341" y="766"/>
                  </a:lnTo>
                  <a:lnTo>
                    <a:pt x="341" y="768"/>
                  </a:lnTo>
                  <a:lnTo>
                    <a:pt x="341" y="691"/>
                  </a:lnTo>
                  <a:lnTo>
                    <a:pt x="341" y="691"/>
                  </a:lnTo>
                  <a:lnTo>
                    <a:pt x="341" y="691"/>
                  </a:lnTo>
                  <a:lnTo>
                    <a:pt x="508" y="691"/>
                  </a:lnTo>
                  <a:lnTo>
                    <a:pt x="508" y="691"/>
                  </a:lnTo>
                  <a:lnTo>
                    <a:pt x="508" y="691"/>
                  </a:lnTo>
                  <a:lnTo>
                    <a:pt x="508" y="942"/>
                  </a:lnTo>
                  <a:lnTo>
                    <a:pt x="508" y="942"/>
                  </a:lnTo>
                  <a:lnTo>
                    <a:pt x="508" y="942"/>
                  </a:lnTo>
                  <a:lnTo>
                    <a:pt x="2" y="942"/>
                  </a:lnTo>
                  <a:lnTo>
                    <a:pt x="2" y="942"/>
                  </a:lnTo>
                  <a:lnTo>
                    <a:pt x="2" y="942"/>
                  </a:lnTo>
                  <a:lnTo>
                    <a:pt x="0" y="482"/>
                  </a:lnTo>
                  <a:lnTo>
                    <a:pt x="0" y="480"/>
                  </a:lnTo>
                  <a:lnTo>
                    <a:pt x="2" y="480"/>
                  </a:lnTo>
                  <a:lnTo>
                    <a:pt x="108" y="382"/>
                  </a:lnTo>
                  <a:lnTo>
                    <a:pt x="110" y="382"/>
                  </a:lnTo>
                  <a:lnTo>
                    <a:pt x="110" y="382"/>
                  </a:lnTo>
                  <a:lnTo>
                    <a:pt x="341" y="382"/>
                  </a:lnTo>
                  <a:lnTo>
                    <a:pt x="339" y="384"/>
                  </a:lnTo>
                  <a:lnTo>
                    <a:pt x="339" y="174"/>
                  </a:lnTo>
                  <a:lnTo>
                    <a:pt x="341" y="176"/>
                  </a:lnTo>
                  <a:lnTo>
                    <a:pt x="171" y="176"/>
                  </a:lnTo>
                  <a:lnTo>
                    <a:pt x="171" y="174"/>
                  </a:lnTo>
                  <a:lnTo>
                    <a:pt x="171" y="249"/>
                  </a:lnTo>
                  <a:lnTo>
                    <a:pt x="171" y="251"/>
                  </a:lnTo>
                  <a:lnTo>
                    <a:pt x="171" y="251"/>
                  </a:lnTo>
                  <a:lnTo>
                    <a:pt x="2" y="251"/>
                  </a:lnTo>
                  <a:lnTo>
                    <a:pt x="2" y="251"/>
                  </a:lnTo>
                  <a:lnTo>
                    <a:pt x="2" y="249"/>
                  </a:lnTo>
                  <a:lnTo>
                    <a:pt x="2" y="0"/>
                  </a:lnTo>
                  <a:lnTo>
                    <a:pt x="2" y="0"/>
                  </a:lnTo>
                  <a:lnTo>
                    <a:pt x="2" y="0"/>
                  </a:lnTo>
                  <a:lnTo>
                    <a:pt x="171" y="0"/>
                  </a:lnTo>
                  <a:lnTo>
                    <a:pt x="171" y="0"/>
                  </a:lnTo>
                  <a:lnTo>
                    <a:pt x="171" y="0"/>
                  </a:lnTo>
                  <a:lnTo>
                    <a:pt x="171" y="49"/>
                  </a:lnTo>
                  <a:lnTo>
                    <a:pt x="171" y="49"/>
                  </a:lnTo>
                  <a:lnTo>
                    <a:pt x="225" y="0"/>
                  </a:lnTo>
                  <a:lnTo>
                    <a:pt x="225" y="0"/>
                  </a:lnTo>
                  <a:lnTo>
                    <a:pt x="225" y="0"/>
                  </a:lnTo>
                  <a:lnTo>
                    <a:pt x="400" y="0"/>
                  </a:lnTo>
                  <a:lnTo>
                    <a:pt x="402" y="0"/>
                  </a:lnTo>
                  <a:lnTo>
                    <a:pt x="402" y="0"/>
                  </a:lnTo>
                  <a:lnTo>
                    <a:pt x="508" y="98"/>
                  </a:lnTo>
                  <a:lnTo>
                    <a:pt x="508" y="98"/>
                  </a:lnTo>
                  <a:lnTo>
                    <a:pt x="508" y="98"/>
                  </a:lnTo>
                  <a:lnTo>
                    <a:pt x="508" y="460"/>
                  </a:lnTo>
                  <a:close/>
                  <a:moveTo>
                    <a:pt x="508" y="460"/>
                  </a:moveTo>
                  <a:lnTo>
                    <a:pt x="508" y="98"/>
                  </a:lnTo>
                  <a:lnTo>
                    <a:pt x="508" y="98"/>
                  </a:lnTo>
                  <a:lnTo>
                    <a:pt x="400" y="0"/>
                  </a:lnTo>
                  <a:lnTo>
                    <a:pt x="400" y="0"/>
                  </a:lnTo>
                  <a:lnTo>
                    <a:pt x="225" y="0"/>
                  </a:lnTo>
                  <a:lnTo>
                    <a:pt x="227" y="0"/>
                  </a:lnTo>
                  <a:lnTo>
                    <a:pt x="171" y="49"/>
                  </a:lnTo>
                  <a:lnTo>
                    <a:pt x="171" y="51"/>
                  </a:lnTo>
                  <a:lnTo>
                    <a:pt x="171" y="49"/>
                  </a:lnTo>
                  <a:lnTo>
                    <a:pt x="171" y="0"/>
                  </a:lnTo>
                  <a:lnTo>
                    <a:pt x="171" y="0"/>
                  </a:lnTo>
                  <a:lnTo>
                    <a:pt x="2" y="0"/>
                  </a:lnTo>
                  <a:lnTo>
                    <a:pt x="4" y="0"/>
                  </a:lnTo>
                  <a:lnTo>
                    <a:pt x="4" y="249"/>
                  </a:lnTo>
                  <a:lnTo>
                    <a:pt x="2" y="249"/>
                  </a:lnTo>
                  <a:lnTo>
                    <a:pt x="171" y="249"/>
                  </a:lnTo>
                  <a:lnTo>
                    <a:pt x="169" y="249"/>
                  </a:lnTo>
                  <a:lnTo>
                    <a:pt x="169" y="174"/>
                  </a:lnTo>
                  <a:lnTo>
                    <a:pt x="169" y="171"/>
                  </a:lnTo>
                  <a:lnTo>
                    <a:pt x="171" y="171"/>
                  </a:lnTo>
                  <a:lnTo>
                    <a:pt x="341" y="171"/>
                  </a:lnTo>
                  <a:lnTo>
                    <a:pt x="343" y="171"/>
                  </a:lnTo>
                  <a:lnTo>
                    <a:pt x="343" y="174"/>
                  </a:lnTo>
                  <a:lnTo>
                    <a:pt x="343" y="384"/>
                  </a:lnTo>
                  <a:lnTo>
                    <a:pt x="343" y="384"/>
                  </a:lnTo>
                  <a:lnTo>
                    <a:pt x="341" y="384"/>
                  </a:lnTo>
                  <a:lnTo>
                    <a:pt x="110" y="384"/>
                  </a:lnTo>
                  <a:lnTo>
                    <a:pt x="110" y="384"/>
                  </a:lnTo>
                  <a:lnTo>
                    <a:pt x="4" y="482"/>
                  </a:lnTo>
                  <a:lnTo>
                    <a:pt x="4" y="482"/>
                  </a:lnTo>
                  <a:lnTo>
                    <a:pt x="4" y="942"/>
                  </a:lnTo>
                  <a:lnTo>
                    <a:pt x="2" y="940"/>
                  </a:lnTo>
                  <a:lnTo>
                    <a:pt x="508" y="940"/>
                  </a:lnTo>
                  <a:lnTo>
                    <a:pt x="506" y="942"/>
                  </a:lnTo>
                  <a:lnTo>
                    <a:pt x="508" y="691"/>
                  </a:lnTo>
                  <a:lnTo>
                    <a:pt x="508" y="693"/>
                  </a:lnTo>
                  <a:lnTo>
                    <a:pt x="341" y="693"/>
                  </a:lnTo>
                  <a:lnTo>
                    <a:pt x="341" y="691"/>
                  </a:lnTo>
                  <a:lnTo>
                    <a:pt x="341" y="768"/>
                  </a:lnTo>
                  <a:lnTo>
                    <a:pt x="341" y="768"/>
                  </a:lnTo>
                  <a:lnTo>
                    <a:pt x="341" y="768"/>
                  </a:lnTo>
                  <a:lnTo>
                    <a:pt x="169" y="768"/>
                  </a:lnTo>
                  <a:lnTo>
                    <a:pt x="169" y="768"/>
                  </a:lnTo>
                  <a:lnTo>
                    <a:pt x="169" y="768"/>
                  </a:lnTo>
                  <a:lnTo>
                    <a:pt x="169" y="558"/>
                  </a:lnTo>
                  <a:lnTo>
                    <a:pt x="169" y="558"/>
                  </a:lnTo>
                  <a:lnTo>
                    <a:pt x="169" y="558"/>
                  </a:lnTo>
                  <a:lnTo>
                    <a:pt x="398" y="558"/>
                  </a:lnTo>
                  <a:lnTo>
                    <a:pt x="398" y="558"/>
                  </a:lnTo>
                  <a:lnTo>
                    <a:pt x="508" y="46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6" name="Freeform 285">
              <a:extLst>
                <a:ext uri="{FF2B5EF4-FFF2-40B4-BE49-F238E27FC236}">
                  <a16:creationId xmlns:a16="http://schemas.microsoft.com/office/drawing/2014/main" id="{E2329D98-2633-4A2F-BC4D-F7E08AC944CB}"/>
                </a:ext>
              </a:extLst>
            </p:cNvPr>
            <p:cNvSpPr>
              <a:spLocks noEditPoints="1"/>
            </p:cNvSpPr>
            <p:nvPr/>
          </p:nvSpPr>
          <p:spPr bwMode="auto">
            <a:xfrm>
              <a:off x="2703513" y="5643563"/>
              <a:ext cx="806450" cy="1420813"/>
            </a:xfrm>
            <a:custGeom>
              <a:avLst/>
              <a:gdLst>
                <a:gd name="T0" fmla="*/ 396 w 508"/>
                <a:gd name="T1" fmla="*/ 529 h 895"/>
                <a:gd name="T2" fmla="*/ 394 w 508"/>
                <a:gd name="T3" fmla="*/ 529 h 895"/>
                <a:gd name="T4" fmla="*/ 176 w 508"/>
                <a:gd name="T5" fmla="*/ 529 h 895"/>
                <a:gd name="T6" fmla="*/ 171 w 508"/>
                <a:gd name="T7" fmla="*/ 720 h 895"/>
                <a:gd name="T8" fmla="*/ 333 w 508"/>
                <a:gd name="T9" fmla="*/ 724 h 895"/>
                <a:gd name="T10" fmla="*/ 333 w 508"/>
                <a:gd name="T11" fmla="*/ 648 h 895"/>
                <a:gd name="T12" fmla="*/ 500 w 508"/>
                <a:gd name="T13" fmla="*/ 646 h 895"/>
                <a:gd name="T14" fmla="*/ 508 w 508"/>
                <a:gd name="T15" fmla="*/ 654 h 895"/>
                <a:gd name="T16" fmla="*/ 508 w 508"/>
                <a:gd name="T17" fmla="*/ 895 h 895"/>
                <a:gd name="T18" fmla="*/ 10 w 508"/>
                <a:gd name="T19" fmla="*/ 895 h 895"/>
                <a:gd name="T20" fmla="*/ 0 w 508"/>
                <a:gd name="T21" fmla="*/ 887 h 895"/>
                <a:gd name="T22" fmla="*/ 0 w 508"/>
                <a:gd name="T23" fmla="*/ 454 h 895"/>
                <a:gd name="T24" fmla="*/ 108 w 508"/>
                <a:gd name="T25" fmla="*/ 358 h 895"/>
                <a:gd name="T26" fmla="*/ 114 w 508"/>
                <a:gd name="T27" fmla="*/ 356 h 895"/>
                <a:gd name="T28" fmla="*/ 329 w 508"/>
                <a:gd name="T29" fmla="*/ 366 h 895"/>
                <a:gd name="T30" fmla="*/ 339 w 508"/>
                <a:gd name="T31" fmla="*/ 178 h 895"/>
                <a:gd name="T32" fmla="*/ 182 w 508"/>
                <a:gd name="T33" fmla="*/ 170 h 895"/>
                <a:gd name="T34" fmla="*/ 182 w 508"/>
                <a:gd name="T35" fmla="*/ 249 h 895"/>
                <a:gd name="T36" fmla="*/ 10 w 508"/>
                <a:gd name="T37" fmla="*/ 249 h 895"/>
                <a:gd name="T38" fmla="*/ 2 w 508"/>
                <a:gd name="T39" fmla="*/ 241 h 895"/>
                <a:gd name="T40" fmla="*/ 2 w 508"/>
                <a:gd name="T41" fmla="*/ 0 h 895"/>
                <a:gd name="T42" fmla="*/ 174 w 508"/>
                <a:gd name="T43" fmla="*/ 0 h 895"/>
                <a:gd name="T44" fmla="*/ 180 w 508"/>
                <a:gd name="T45" fmla="*/ 6 h 895"/>
                <a:gd name="T46" fmla="*/ 169 w 508"/>
                <a:gd name="T47" fmla="*/ 49 h 895"/>
                <a:gd name="T48" fmla="*/ 225 w 508"/>
                <a:gd name="T49" fmla="*/ 2 h 895"/>
                <a:gd name="T50" fmla="*/ 396 w 508"/>
                <a:gd name="T51" fmla="*/ 2 h 895"/>
                <a:gd name="T52" fmla="*/ 400 w 508"/>
                <a:gd name="T53" fmla="*/ 4 h 895"/>
                <a:gd name="T54" fmla="*/ 504 w 508"/>
                <a:gd name="T55" fmla="*/ 98 h 895"/>
                <a:gd name="T56" fmla="*/ 500 w 508"/>
                <a:gd name="T57" fmla="*/ 435 h 895"/>
                <a:gd name="T58" fmla="*/ 498 w 508"/>
                <a:gd name="T59" fmla="*/ 98 h 895"/>
                <a:gd name="T60" fmla="*/ 394 w 508"/>
                <a:gd name="T61" fmla="*/ 10 h 895"/>
                <a:gd name="T62" fmla="*/ 227 w 508"/>
                <a:gd name="T63" fmla="*/ 12 h 895"/>
                <a:gd name="T64" fmla="*/ 178 w 508"/>
                <a:gd name="T65" fmla="*/ 57 h 895"/>
                <a:gd name="T66" fmla="*/ 167 w 508"/>
                <a:gd name="T67" fmla="*/ 53 h 895"/>
                <a:gd name="T68" fmla="*/ 174 w 508"/>
                <a:gd name="T69" fmla="*/ 12 h 895"/>
                <a:gd name="T70" fmla="*/ 16 w 508"/>
                <a:gd name="T71" fmla="*/ 6 h 895"/>
                <a:gd name="T72" fmla="*/ 10 w 508"/>
                <a:gd name="T73" fmla="*/ 233 h 895"/>
                <a:gd name="T74" fmla="*/ 165 w 508"/>
                <a:gd name="T75" fmla="*/ 241 h 895"/>
                <a:gd name="T76" fmla="*/ 165 w 508"/>
                <a:gd name="T77" fmla="*/ 162 h 895"/>
                <a:gd name="T78" fmla="*/ 339 w 508"/>
                <a:gd name="T79" fmla="*/ 160 h 895"/>
                <a:gd name="T80" fmla="*/ 347 w 508"/>
                <a:gd name="T81" fmla="*/ 170 h 895"/>
                <a:gd name="T82" fmla="*/ 347 w 508"/>
                <a:gd name="T83" fmla="*/ 374 h 895"/>
                <a:gd name="T84" fmla="*/ 114 w 508"/>
                <a:gd name="T85" fmla="*/ 376 h 895"/>
                <a:gd name="T86" fmla="*/ 16 w 508"/>
                <a:gd name="T87" fmla="*/ 464 h 895"/>
                <a:gd name="T88" fmla="*/ 18 w 508"/>
                <a:gd name="T89" fmla="*/ 887 h 895"/>
                <a:gd name="T90" fmla="*/ 500 w 508"/>
                <a:gd name="T91" fmla="*/ 879 h 895"/>
                <a:gd name="T92" fmla="*/ 494 w 508"/>
                <a:gd name="T93" fmla="*/ 654 h 895"/>
                <a:gd name="T94" fmla="*/ 339 w 508"/>
                <a:gd name="T95" fmla="*/ 660 h 895"/>
                <a:gd name="T96" fmla="*/ 345 w 508"/>
                <a:gd name="T97" fmla="*/ 724 h 895"/>
                <a:gd name="T98" fmla="*/ 339 w 508"/>
                <a:gd name="T99" fmla="*/ 730 h 895"/>
                <a:gd name="T100" fmla="*/ 167 w 508"/>
                <a:gd name="T101" fmla="*/ 730 h 895"/>
                <a:gd name="T102" fmla="*/ 169 w 508"/>
                <a:gd name="T103" fmla="*/ 529 h 895"/>
                <a:gd name="T104" fmla="*/ 171 w 508"/>
                <a:gd name="T105" fmla="*/ 525 h 895"/>
                <a:gd name="T106" fmla="*/ 392 w 508"/>
                <a:gd name="T107" fmla="*/ 52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895">
                  <a:moveTo>
                    <a:pt x="500" y="435"/>
                  </a:moveTo>
                  <a:lnTo>
                    <a:pt x="396" y="529"/>
                  </a:lnTo>
                  <a:lnTo>
                    <a:pt x="394" y="529"/>
                  </a:lnTo>
                  <a:lnTo>
                    <a:pt x="394" y="529"/>
                  </a:lnTo>
                  <a:lnTo>
                    <a:pt x="171" y="532"/>
                  </a:lnTo>
                  <a:lnTo>
                    <a:pt x="176" y="529"/>
                  </a:lnTo>
                  <a:lnTo>
                    <a:pt x="178" y="724"/>
                  </a:lnTo>
                  <a:lnTo>
                    <a:pt x="171" y="720"/>
                  </a:lnTo>
                  <a:lnTo>
                    <a:pt x="339" y="720"/>
                  </a:lnTo>
                  <a:lnTo>
                    <a:pt x="333" y="724"/>
                  </a:lnTo>
                  <a:lnTo>
                    <a:pt x="333" y="654"/>
                  </a:lnTo>
                  <a:lnTo>
                    <a:pt x="333" y="648"/>
                  </a:lnTo>
                  <a:lnTo>
                    <a:pt x="339" y="648"/>
                  </a:lnTo>
                  <a:lnTo>
                    <a:pt x="500" y="646"/>
                  </a:lnTo>
                  <a:lnTo>
                    <a:pt x="508" y="646"/>
                  </a:lnTo>
                  <a:lnTo>
                    <a:pt x="508" y="654"/>
                  </a:lnTo>
                  <a:lnTo>
                    <a:pt x="508" y="887"/>
                  </a:lnTo>
                  <a:lnTo>
                    <a:pt x="508" y="895"/>
                  </a:lnTo>
                  <a:lnTo>
                    <a:pt x="500" y="895"/>
                  </a:lnTo>
                  <a:lnTo>
                    <a:pt x="10" y="895"/>
                  </a:lnTo>
                  <a:lnTo>
                    <a:pt x="0" y="895"/>
                  </a:lnTo>
                  <a:lnTo>
                    <a:pt x="0" y="887"/>
                  </a:lnTo>
                  <a:lnTo>
                    <a:pt x="0" y="458"/>
                  </a:lnTo>
                  <a:lnTo>
                    <a:pt x="0" y="454"/>
                  </a:lnTo>
                  <a:lnTo>
                    <a:pt x="4" y="450"/>
                  </a:lnTo>
                  <a:lnTo>
                    <a:pt x="108" y="358"/>
                  </a:lnTo>
                  <a:lnTo>
                    <a:pt x="110" y="356"/>
                  </a:lnTo>
                  <a:lnTo>
                    <a:pt x="114" y="356"/>
                  </a:lnTo>
                  <a:lnTo>
                    <a:pt x="339" y="356"/>
                  </a:lnTo>
                  <a:lnTo>
                    <a:pt x="329" y="366"/>
                  </a:lnTo>
                  <a:lnTo>
                    <a:pt x="329" y="170"/>
                  </a:lnTo>
                  <a:lnTo>
                    <a:pt x="339" y="178"/>
                  </a:lnTo>
                  <a:lnTo>
                    <a:pt x="174" y="178"/>
                  </a:lnTo>
                  <a:lnTo>
                    <a:pt x="182" y="170"/>
                  </a:lnTo>
                  <a:lnTo>
                    <a:pt x="182" y="241"/>
                  </a:lnTo>
                  <a:lnTo>
                    <a:pt x="182" y="249"/>
                  </a:lnTo>
                  <a:lnTo>
                    <a:pt x="174" y="249"/>
                  </a:lnTo>
                  <a:lnTo>
                    <a:pt x="10" y="249"/>
                  </a:lnTo>
                  <a:lnTo>
                    <a:pt x="2" y="249"/>
                  </a:lnTo>
                  <a:lnTo>
                    <a:pt x="2" y="241"/>
                  </a:lnTo>
                  <a:lnTo>
                    <a:pt x="2" y="6"/>
                  </a:lnTo>
                  <a:lnTo>
                    <a:pt x="2" y="0"/>
                  </a:lnTo>
                  <a:lnTo>
                    <a:pt x="10" y="0"/>
                  </a:lnTo>
                  <a:lnTo>
                    <a:pt x="174" y="0"/>
                  </a:lnTo>
                  <a:lnTo>
                    <a:pt x="180" y="0"/>
                  </a:lnTo>
                  <a:lnTo>
                    <a:pt x="180" y="6"/>
                  </a:lnTo>
                  <a:lnTo>
                    <a:pt x="180" y="53"/>
                  </a:lnTo>
                  <a:lnTo>
                    <a:pt x="169" y="49"/>
                  </a:lnTo>
                  <a:lnTo>
                    <a:pt x="222" y="2"/>
                  </a:lnTo>
                  <a:lnTo>
                    <a:pt x="225" y="2"/>
                  </a:lnTo>
                  <a:lnTo>
                    <a:pt x="227" y="2"/>
                  </a:lnTo>
                  <a:lnTo>
                    <a:pt x="396" y="2"/>
                  </a:lnTo>
                  <a:lnTo>
                    <a:pt x="398" y="2"/>
                  </a:lnTo>
                  <a:lnTo>
                    <a:pt x="400" y="4"/>
                  </a:lnTo>
                  <a:lnTo>
                    <a:pt x="502" y="96"/>
                  </a:lnTo>
                  <a:lnTo>
                    <a:pt x="504" y="98"/>
                  </a:lnTo>
                  <a:lnTo>
                    <a:pt x="504" y="98"/>
                  </a:lnTo>
                  <a:lnTo>
                    <a:pt x="500" y="435"/>
                  </a:lnTo>
                  <a:close/>
                  <a:moveTo>
                    <a:pt x="500" y="435"/>
                  </a:moveTo>
                  <a:lnTo>
                    <a:pt x="498" y="98"/>
                  </a:lnTo>
                  <a:lnTo>
                    <a:pt x="498" y="102"/>
                  </a:lnTo>
                  <a:lnTo>
                    <a:pt x="394" y="10"/>
                  </a:lnTo>
                  <a:lnTo>
                    <a:pt x="396" y="12"/>
                  </a:lnTo>
                  <a:lnTo>
                    <a:pt x="227" y="12"/>
                  </a:lnTo>
                  <a:lnTo>
                    <a:pt x="231" y="12"/>
                  </a:lnTo>
                  <a:lnTo>
                    <a:pt x="178" y="57"/>
                  </a:lnTo>
                  <a:lnTo>
                    <a:pt x="167" y="65"/>
                  </a:lnTo>
                  <a:lnTo>
                    <a:pt x="167" y="53"/>
                  </a:lnTo>
                  <a:lnTo>
                    <a:pt x="167" y="6"/>
                  </a:lnTo>
                  <a:lnTo>
                    <a:pt x="174" y="12"/>
                  </a:lnTo>
                  <a:lnTo>
                    <a:pt x="10" y="14"/>
                  </a:lnTo>
                  <a:lnTo>
                    <a:pt x="16" y="6"/>
                  </a:lnTo>
                  <a:lnTo>
                    <a:pt x="18" y="241"/>
                  </a:lnTo>
                  <a:lnTo>
                    <a:pt x="10" y="233"/>
                  </a:lnTo>
                  <a:lnTo>
                    <a:pt x="174" y="231"/>
                  </a:lnTo>
                  <a:lnTo>
                    <a:pt x="165" y="241"/>
                  </a:lnTo>
                  <a:lnTo>
                    <a:pt x="165" y="170"/>
                  </a:lnTo>
                  <a:lnTo>
                    <a:pt x="165" y="162"/>
                  </a:lnTo>
                  <a:lnTo>
                    <a:pt x="174" y="162"/>
                  </a:lnTo>
                  <a:lnTo>
                    <a:pt x="339" y="160"/>
                  </a:lnTo>
                  <a:lnTo>
                    <a:pt x="347" y="160"/>
                  </a:lnTo>
                  <a:lnTo>
                    <a:pt x="347" y="170"/>
                  </a:lnTo>
                  <a:lnTo>
                    <a:pt x="347" y="366"/>
                  </a:lnTo>
                  <a:lnTo>
                    <a:pt x="347" y="374"/>
                  </a:lnTo>
                  <a:lnTo>
                    <a:pt x="339" y="374"/>
                  </a:lnTo>
                  <a:lnTo>
                    <a:pt x="114" y="376"/>
                  </a:lnTo>
                  <a:lnTo>
                    <a:pt x="120" y="372"/>
                  </a:lnTo>
                  <a:lnTo>
                    <a:pt x="16" y="464"/>
                  </a:lnTo>
                  <a:lnTo>
                    <a:pt x="20" y="458"/>
                  </a:lnTo>
                  <a:lnTo>
                    <a:pt x="18" y="887"/>
                  </a:lnTo>
                  <a:lnTo>
                    <a:pt x="10" y="877"/>
                  </a:lnTo>
                  <a:lnTo>
                    <a:pt x="500" y="879"/>
                  </a:lnTo>
                  <a:lnTo>
                    <a:pt x="492" y="887"/>
                  </a:lnTo>
                  <a:lnTo>
                    <a:pt x="494" y="654"/>
                  </a:lnTo>
                  <a:lnTo>
                    <a:pt x="500" y="660"/>
                  </a:lnTo>
                  <a:lnTo>
                    <a:pt x="339" y="660"/>
                  </a:lnTo>
                  <a:lnTo>
                    <a:pt x="345" y="654"/>
                  </a:lnTo>
                  <a:lnTo>
                    <a:pt x="345" y="724"/>
                  </a:lnTo>
                  <a:lnTo>
                    <a:pt x="345" y="730"/>
                  </a:lnTo>
                  <a:lnTo>
                    <a:pt x="339" y="730"/>
                  </a:lnTo>
                  <a:lnTo>
                    <a:pt x="171" y="730"/>
                  </a:lnTo>
                  <a:lnTo>
                    <a:pt x="167" y="730"/>
                  </a:lnTo>
                  <a:lnTo>
                    <a:pt x="167" y="724"/>
                  </a:lnTo>
                  <a:lnTo>
                    <a:pt x="169" y="529"/>
                  </a:lnTo>
                  <a:lnTo>
                    <a:pt x="169" y="525"/>
                  </a:lnTo>
                  <a:lnTo>
                    <a:pt x="171" y="525"/>
                  </a:lnTo>
                  <a:lnTo>
                    <a:pt x="394" y="527"/>
                  </a:lnTo>
                  <a:lnTo>
                    <a:pt x="392" y="527"/>
                  </a:lnTo>
                  <a:lnTo>
                    <a:pt x="500" y="43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spTree>
    <p:extLst>
      <p:ext uri="{BB962C8B-B14F-4D97-AF65-F5344CB8AC3E}">
        <p14:creationId xmlns:p14="http://schemas.microsoft.com/office/powerpoint/2010/main" val="58807435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2633</Words>
  <Application>Microsoft Office PowerPoint</Application>
  <PresentationFormat>宽屏</PresentationFormat>
  <Paragraphs>218</Paragraphs>
  <Slides>33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AvantGarde Bk BT</vt:lpstr>
      <vt:lpstr>等线</vt:lpstr>
      <vt:lpstr>等线 Light</vt:lpstr>
      <vt:lpstr>黑体</vt:lpstr>
      <vt:lpstr>思源黑体 CN Regular</vt:lpstr>
      <vt:lpstr>思源黑体旧字形 Normal</vt:lpstr>
      <vt:lpstr>宋体</vt:lpstr>
      <vt:lpstr>微软雅黑 Light</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kaimeng</dc:creator>
  <cp:lastModifiedBy>Jaker Hou</cp:lastModifiedBy>
  <cp:revision>23</cp:revision>
  <dcterms:created xsi:type="dcterms:W3CDTF">2021-06-14T01:31:48Z</dcterms:created>
  <dcterms:modified xsi:type="dcterms:W3CDTF">2023-12-19T06:14:57Z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v1.0_mb_ohXbtf+Db5GM3j2SYMwovw==</vt:lpwstr>
  </property>
</Properties>
</file>